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3" r:id="rId1"/>
  </p:sldMasterIdLst>
  <p:notesMasterIdLst>
    <p:notesMasterId r:id="rId38"/>
  </p:notesMasterIdLst>
  <p:handoutMasterIdLst>
    <p:handoutMasterId r:id="rId39"/>
  </p:handoutMasterIdLst>
  <p:sldIdLst>
    <p:sldId id="434" r:id="rId2"/>
    <p:sldId id="437" r:id="rId3"/>
    <p:sldId id="403" r:id="rId4"/>
    <p:sldId id="432" r:id="rId5"/>
    <p:sldId id="433" r:id="rId6"/>
    <p:sldId id="438" r:id="rId7"/>
    <p:sldId id="404" r:id="rId8"/>
    <p:sldId id="405" r:id="rId9"/>
    <p:sldId id="407" r:id="rId10"/>
    <p:sldId id="439" r:id="rId11"/>
    <p:sldId id="443" r:id="rId12"/>
    <p:sldId id="442" r:id="rId13"/>
    <p:sldId id="408" r:id="rId14"/>
    <p:sldId id="409" r:id="rId15"/>
    <p:sldId id="410" r:id="rId16"/>
    <p:sldId id="411" r:id="rId17"/>
    <p:sldId id="412" r:id="rId18"/>
    <p:sldId id="413" r:id="rId19"/>
    <p:sldId id="414" r:id="rId20"/>
    <p:sldId id="415" r:id="rId21"/>
    <p:sldId id="416" r:id="rId22"/>
    <p:sldId id="417" r:id="rId23"/>
    <p:sldId id="418" r:id="rId24"/>
    <p:sldId id="419" r:id="rId25"/>
    <p:sldId id="420" r:id="rId26"/>
    <p:sldId id="421" r:id="rId27"/>
    <p:sldId id="422" r:id="rId28"/>
    <p:sldId id="423" r:id="rId29"/>
    <p:sldId id="424" r:id="rId30"/>
    <p:sldId id="425" r:id="rId31"/>
    <p:sldId id="426" r:id="rId32"/>
    <p:sldId id="444" r:id="rId33"/>
    <p:sldId id="449" r:id="rId34"/>
    <p:sldId id="450" r:id="rId35"/>
    <p:sldId id="451" r:id="rId36"/>
    <p:sldId id="448" r:id="rId37"/>
  </p:sldIdLst>
  <p:sldSz cx="9144000" cy="6858000" type="screen4x3"/>
  <p:notesSz cx="9601200" cy="7315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DDDDDD"/>
    <a:srgbClr val="FFCCFF"/>
    <a:srgbClr val="FF99CC"/>
    <a:srgbClr val="CCFFFF"/>
    <a:srgbClr val="FF0000"/>
    <a:srgbClr val="99CCFF"/>
    <a:srgbClr val="33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2142" autoAdjust="0"/>
    <p:restoredTop sz="85646" autoAdjust="0"/>
  </p:normalViewPr>
  <p:slideViewPr>
    <p:cSldViewPr snapToGrid="0">
      <p:cViewPr varScale="1">
        <p:scale>
          <a:sx n="65" d="100"/>
          <a:sy n="65" d="100"/>
        </p:scale>
        <p:origin x="-27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83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42"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368643" name="Rectangle 3"/>
          <p:cNvSpPr>
            <a:spLocks noGrp="1" noChangeArrowheads="1"/>
          </p:cNvSpPr>
          <p:nvPr>
            <p:ph type="dt" sz="quarter" idx="1"/>
          </p:nvPr>
        </p:nvSpPr>
        <p:spPr bwMode="auto">
          <a:xfrm>
            <a:off x="5438775" y="0"/>
            <a:ext cx="4160838"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368644" name="Rectangle 4"/>
          <p:cNvSpPr>
            <a:spLocks noGrp="1" noChangeArrowheads="1"/>
          </p:cNvSpPr>
          <p:nvPr>
            <p:ph type="ftr" sz="quarter" idx="2"/>
          </p:nvPr>
        </p:nvSpPr>
        <p:spPr bwMode="auto">
          <a:xfrm>
            <a:off x="0" y="6948488"/>
            <a:ext cx="4160838" cy="365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368645" name="Rectangle 5"/>
          <p:cNvSpPr>
            <a:spLocks noGrp="1" noChangeArrowheads="1"/>
          </p:cNvSpPr>
          <p:nvPr>
            <p:ph type="sldNum" sz="quarter" idx="3"/>
          </p:nvPr>
        </p:nvSpPr>
        <p:spPr bwMode="auto">
          <a:xfrm>
            <a:off x="5438775" y="6948488"/>
            <a:ext cx="4160838" cy="365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EFFB5E18-5F7D-4FA7-AAA3-AA0F2FEC1E99}"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Times New Roman" pitchFamily="18" charset="0"/>
              </a:defRPr>
            </a:lvl1pPr>
          </a:lstStyle>
          <a:p>
            <a:endParaRPr lang="en-US"/>
          </a:p>
        </p:txBody>
      </p:sp>
      <p:sp>
        <p:nvSpPr>
          <p:cNvPr id="3075" name="Rectangle 3"/>
          <p:cNvSpPr>
            <a:spLocks noGrp="1" noChangeArrowheads="1"/>
          </p:cNvSpPr>
          <p:nvPr>
            <p:ph type="dt" idx="1"/>
          </p:nvPr>
        </p:nvSpPr>
        <p:spPr bwMode="auto">
          <a:xfrm>
            <a:off x="5440363" y="0"/>
            <a:ext cx="4160837"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Times New Roman" pitchFamily="18" charset="0"/>
              </a:defRPr>
            </a:lvl1pPr>
          </a:lstStyle>
          <a:p>
            <a:endParaRPr lang="en-US"/>
          </a:p>
        </p:txBody>
      </p:sp>
      <p:sp>
        <p:nvSpPr>
          <p:cNvPr id="3076" name="Rectangle 4"/>
          <p:cNvSpPr>
            <a:spLocks noGrp="1" noRot="1" noChangeAspect="1" noChangeArrowheads="1" noTextEdit="1"/>
          </p:cNvSpPr>
          <p:nvPr>
            <p:ph type="sldImg" idx="2"/>
          </p:nvPr>
        </p:nvSpPr>
        <p:spPr bwMode="auto">
          <a:xfrm>
            <a:off x="2971800" y="549275"/>
            <a:ext cx="3657600" cy="27432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1279525" y="3475038"/>
            <a:ext cx="7042150" cy="32908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6950075"/>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Times New Roman" pitchFamily="18" charset="0"/>
              </a:defRPr>
            </a:lvl1pPr>
          </a:lstStyle>
          <a:p>
            <a:endParaRPr lang="en-US"/>
          </a:p>
        </p:txBody>
      </p:sp>
      <p:sp>
        <p:nvSpPr>
          <p:cNvPr id="3079" name="Rectangle 7"/>
          <p:cNvSpPr>
            <a:spLocks noGrp="1" noChangeArrowheads="1"/>
          </p:cNvSpPr>
          <p:nvPr>
            <p:ph type="sldNum" sz="quarter" idx="5"/>
          </p:nvPr>
        </p:nvSpPr>
        <p:spPr bwMode="auto">
          <a:xfrm>
            <a:off x="5440363" y="6950075"/>
            <a:ext cx="4160837"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Times New Roman" pitchFamily="18" charset="0"/>
              </a:defRPr>
            </a:lvl1pPr>
          </a:lstStyle>
          <a:p>
            <a:fld id="{6BF04D2A-29EF-4144-B83F-033B78046AC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F68B53-963F-4F35-8C60-B5ADA6CFDF13}" type="slidenum">
              <a:rPr lang="en-US"/>
              <a:pPr/>
              <a:t>7</a:t>
            </a:fld>
            <a:endParaRPr lang="en-US"/>
          </a:p>
        </p:txBody>
      </p:sp>
      <p:sp>
        <p:nvSpPr>
          <p:cNvPr id="251906" name="Rectangle 2"/>
          <p:cNvSpPr>
            <a:spLocks noGrp="1" noRot="1" noChangeAspect="1" noChangeArrowheads="1" noTextEdit="1"/>
          </p:cNvSpPr>
          <p:nvPr>
            <p:ph type="sldImg"/>
          </p:nvPr>
        </p:nvSpPr>
        <p:spPr>
          <a:xfrm>
            <a:off x="2933700" y="404813"/>
            <a:ext cx="3841750" cy="2881312"/>
          </a:xfrm>
          <a:ln w="12700" cap="flat">
            <a:solidFill>
              <a:schemeClr val="tx1"/>
            </a:solidFill>
          </a:ln>
        </p:spPr>
      </p:sp>
      <p:sp>
        <p:nvSpPr>
          <p:cNvPr id="251907" name="Rectangle 3"/>
          <p:cNvSpPr>
            <a:spLocks noGrp="1" noChangeArrowheads="1"/>
          </p:cNvSpPr>
          <p:nvPr>
            <p:ph type="body" idx="1"/>
          </p:nvPr>
        </p:nvSpPr>
        <p:spPr>
          <a:xfrm>
            <a:off x="1004888" y="3770313"/>
            <a:ext cx="7918450" cy="2868612"/>
          </a:xfrm>
          <a:noFill/>
          <a:ln/>
        </p:spPr>
        <p:txBody>
          <a:bodyPr lIns="97332" tIns="48667" rIns="97332" bIns="48667"/>
          <a:lstStyle/>
          <a:p>
            <a:r>
              <a:rPr lang="en-US" sz="1400" b="1" u="sng" dirty="0"/>
              <a:t>Notes:</a:t>
            </a:r>
            <a:endParaRPr lang="en-US" dirty="0"/>
          </a:p>
          <a:p>
            <a:pPr>
              <a:buFontTx/>
              <a:buChar char="•"/>
            </a:pPr>
            <a:r>
              <a:rPr lang="en-US" dirty="0"/>
              <a:t>The Internet multicast service model and addressing/group management ideas have their foundation in the PhD thesis of S. </a:t>
            </a:r>
            <a:r>
              <a:rPr lang="en-US" dirty="0" err="1"/>
              <a:t>Deering</a:t>
            </a:r>
            <a:r>
              <a:rPr lang="en-US" dirty="0"/>
              <a:t>: “Multicast Routing in a Datagram Network,” Dept. of Computer Science, Stanford University, 1991.</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i="1" dirty="0"/>
              <a:t>3.1 Network Layer: Introduction                                                                                   3-2</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993562-66B9-406A-A2BC-3D5344E680F8}" type="slidenum">
              <a:rPr lang="en-US"/>
              <a:pPr/>
              <a:t>19</a:t>
            </a:fld>
            <a:endParaRPr lang="en-US"/>
          </a:p>
        </p:txBody>
      </p:sp>
      <p:sp>
        <p:nvSpPr>
          <p:cNvPr id="272386" name="Rectangle 2"/>
          <p:cNvSpPr>
            <a:spLocks noGrp="1" noRot="1" noChangeAspect="1" noChangeArrowheads="1" noTextEdit="1"/>
          </p:cNvSpPr>
          <p:nvPr>
            <p:ph type="sldImg"/>
          </p:nvPr>
        </p:nvSpPr>
        <p:spPr>
          <a:xfrm>
            <a:off x="2933700" y="404813"/>
            <a:ext cx="3841750" cy="2881312"/>
          </a:xfrm>
          <a:ln w="12700" cap="flat">
            <a:solidFill>
              <a:schemeClr val="tx1"/>
            </a:solidFill>
          </a:ln>
        </p:spPr>
      </p:sp>
      <p:sp>
        <p:nvSpPr>
          <p:cNvPr id="272387" name="Rectangle 3"/>
          <p:cNvSpPr>
            <a:spLocks noGrp="1" noChangeArrowheads="1"/>
          </p:cNvSpPr>
          <p:nvPr>
            <p:ph type="body" idx="1"/>
          </p:nvPr>
        </p:nvSpPr>
        <p:spPr>
          <a:xfrm>
            <a:off x="1004888" y="3770313"/>
            <a:ext cx="7918450" cy="2868612"/>
          </a:xfrm>
          <a:noFill/>
          <a:ln/>
        </p:spPr>
        <p:txBody>
          <a:bodyPr lIns="97332" tIns="48667" rIns="97332" bIns="48667"/>
          <a:lstStyle/>
          <a:p>
            <a:r>
              <a:rPr lang="en-US" sz="1400" b="1" u="sng"/>
              <a:t>Notes:</a:t>
            </a:r>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r>
              <a:rPr lang="en-US" i="1"/>
              <a:t>3.3 Network Layer: Multicast Routing Algorithms                                                      3-14</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2077EA-4D2E-4B30-9BD1-B70F261D5AC2}" type="slidenum">
              <a:rPr lang="en-US"/>
              <a:pPr/>
              <a:t>20</a:t>
            </a:fld>
            <a:endParaRPr lang="en-US"/>
          </a:p>
        </p:txBody>
      </p:sp>
      <p:sp>
        <p:nvSpPr>
          <p:cNvPr id="274434" name="Rectangle 2"/>
          <p:cNvSpPr>
            <a:spLocks noGrp="1" noRot="1" noChangeAspect="1" noChangeArrowheads="1" noTextEdit="1"/>
          </p:cNvSpPr>
          <p:nvPr>
            <p:ph type="sldImg"/>
          </p:nvPr>
        </p:nvSpPr>
        <p:spPr>
          <a:xfrm>
            <a:off x="2933700" y="404813"/>
            <a:ext cx="3841750" cy="2881312"/>
          </a:xfrm>
          <a:ln w="12700" cap="flat">
            <a:solidFill>
              <a:schemeClr val="tx1"/>
            </a:solidFill>
          </a:ln>
        </p:spPr>
      </p:sp>
      <p:sp>
        <p:nvSpPr>
          <p:cNvPr id="274435" name="Rectangle 3"/>
          <p:cNvSpPr>
            <a:spLocks noGrp="1" noChangeArrowheads="1"/>
          </p:cNvSpPr>
          <p:nvPr>
            <p:ph type="body" idx="1"/>
          </p:nvPr>
        </p:nvSpPr>
        <p:spPr>
          <a:xfrm>
            <a:off x="1004888" y="3770313"/>
            <a:ext cx="7918450" cy="2868612"/>
          </a:xfrm>
          <a:noFill/>
          <a:ln/>
        </p:spPr>
        <p:txBody>
          <a:bodyPr lIns="97332" tIns="48667" rIns="97332" bIns="48667"/>
          <a:lstStyle/>
          <a:p>
            <a:r>
              <a:rPr lang="en-US" sz="1400" b="1" u="sng"/>
              <a:t>Notes:</a:t>
            </a:r>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r>
              <a:rPr lang="en-US" i="1"/>
              <a:t>3.3 Network Layer: Multicast Routing Algorithms                                                      3-15</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84F4A2-F61D-438D-BAEE-F5BCF8D1C7D3}" type="slidenum">
              <a:rPr lang="en-US"/>
              <a:pPr/>
              <a:t>21</a:t>
            </a:fld>
            <a:endParaRPr lang="en-US"/>
          </a:p>
        </p:txBody>
      </p:sp>
      <p:sp>
        <p:nvSpPr>
          <p:cNvPr id="276482" name="Rectangle 2"/>
          <p:cNvSpPr>
            <a:spLocks noGrp="1" noRot="1" noChangeAspect="1" noChangeArrowheads="1" noTextEdit="1"/>
          </p:cNvSpPr>
          <p:nvPr>
            <p:ph type="sldImg"/>
          </p:nvPr>
        </p:nvSpPr>
        <p:spPr>
          <a:xfrm>
            <a:off x="2933700" y="404813"/>
            <a:ext cx="3841750" cy="2881312"/>
          </a:xfrm>
          <a:ln w="12700" cap="flat">
            <a:solidFill>
              <a:schemeClr val="tx1"/>
            </a:solidFill>
          </a:ln>
        </p:spPr>
      </p:sp>
      <p:sp>
        <p:nvSpPr>
          <p:cNvPr id="276483" name="Rectangle 3"/>
          <p:cNvSpPr>
            <a:spLocks noGrp="1" noChangeArrowheads="1"/>
          </p:cNvSpPr>
          <p:nvPr>
            <p:ph type="body" idx="1"/>
          </p:nvPr>
        </p:nvSpPr>
        <p:spPr>
          <a:xfrm>
            <a:off x="1004888" y="3770313"/>
            <a:ext cx="7918450" cy="2868612"/>
          </a:xfrm>
          <a:noFill/>
          <a:ln/>
        </p:spPr>
        <p:txBody>
          <a:bodyPr lIns="97332" tIns="48667" rIns="97332" bIns="48667"/>
          <a:lstStyle/>
          <a:p>
            <a:r>
              <a:rPr lang="en-US" sz="1400" b="1" u="sng"/>
              <a:t>Notes:</a:t>
            </a:r>
            <a:endParaRPr lang="en-US"/>
          </a:p>
          <a:p>
            <a:endParaRPr lang="en-US"/>
          </a:p>
          <a:p>
            <a:r>
              <a:rPr lang="en-US"/>
              <a:t>1. See L. Wei and D. Estrin, “A Comparison of multicast trees and algorithms,”  TR USC-CD-93-560, Dept. Computer Science, University of California, Sept 1993 for a comparison of heuristic approaches.</a:t>
            </a:r>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i="1"/>
              <a:t>3.3 Network Layer: Multicast Routing Algorithms                                                      3-16</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DE61D9-4676-41DF-99E2-BE9409A41B3D}" type="slidenum">
              <a:rPr lang="en-US"/>
              <a:pPr/>
              <a:t>22</a:t>
            </a:fld>
            <a:endParaRPr lang="en-US"/>
          </a:p>
        </p:txBody>
      </p:sp>
      <p:sp>
        <p:nvSpPr>
          <p:cNvPr id="278530" name="Rectangle 2"/>
          <p:cNvSpPr>
            <a:spLocks noGrp="1" noRot="1" noChangeAspect="1" noChangeArrowheads="1" noTextEdit="1"/>
          </p:cNvSpPr>
          <p:nvPr>
            <p:ph type="sldImg"/>
          </p:nvPr>
        </p:nvSpPr>
        <p:spPr>
          <a:xfrm>
            <a:off x="2933700" y="404813"/>
            <a:ext cx="3841750" cy="2881312"/>
          </a:xfrm>
          <a:ln w="12700" cap="flat">
            <a:solidFill>
              <a:schemeClr val="tx1"/>
            </a:solidFill>
          </a:ln>
        </p:spPr>
      </p:sp>
      <p:sp>
        <p:nvSpPr>
          <p:cNvPr id="278531" name="Rectangle 3"/>
          <p:cNvSpPr>
            <a:spLocks noGrp="1" noChangeArrowheads="1"/>
          </p:cNvSpPr>
          <p:nvPr>
            <p:ph type="body" idx="1"/>
          </p:nvPr>
        </p:nvSpPr>
        <p:spPr>
          <a:xfrm>
            <a:off x="1004888" y="3770313"/>
            <a:ext cx="7918450" cy="2868612"/>
          </a:xfrm>
          <a:noFill/>
          <a:ln/>
        </p:spPr>
        <p:txBody>
          <a:bodyPr lIns="97332" tIns="48667" rIns="97332" bIns="48667"/>
          <a:lstStyle/>
          <a:p>
            <a:r>
              <a:rPr lang="en-US" sz="1400" b="1" u="sng"/>
              <a:t>Notes:</a:t>
            </a:r>
            <a:r>
              <a:rPr lang="en-US" b="1" u="sng"/>
              <a:t> </a:t>
            </a:r>
          </a:p>
          <a:p>
            <a:endParaRPr lang="en-US"/>
          </a:p>
          <a:p>
            <a:r>
              <a:rPr lang="en-US"/>
              <a:t>1. It’s always nice to see a PhD dissertation with impact.  The earliest discussion of center-based trees for multicast appears to be D. Wall, “Mechanisms for Broadcast and Selective Broadcast,” PhD dissertation, Stanford U., June 1980.</a:t>
            </a:r>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i="1"/>
              <a:t>3.3 Network Layer: Multicast Routing Algorithms                                                      3-17</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81B875-3F3D-4AEC-AD2B-D9F31F1FE2BA}" type="slidenum">
              <a:rPr lang="en-US"/>
              <a:pPr/>
              <a:t>23</a:t>
            </a:fld>
            <a:endParaRPr lang="en-US"/>
          </a:p>
        </p:txBody>
      </p:sp>
      <p:sp>
        <p:nvSpPr>
          <p:cNvPr id="280578" name="Rectangle 2"/>
          <p:cNvSpPr>
            <a:spLocks noGrp="1" noRot="1" noChangeAspect="1" noChangeArrowheads="1" noTextEdit="1"/>
          </p:cNvSpPr>
          <p:nvPr>
            <p:ph type="sldImg"/>
          </p:nvPr>
        </p:nvSpPr>
        <p:spPr>
          <a:xfrm>
            <a:off x="2933700" y="404813"/>
            <a:ext cx="3841750" cy="2881312"/>
          </a:xfrm>
          <a:ln w="12700" cap="flat">
            <a:solidFill>
              <a:schemeClr val="tx1"/>
            </a:solidFill>
          </a:ln>
        </p:spPr>
      </p:sp>
      <p:sp>
        <p:nvSpPr>
          <p:cNvPr id="280579" name="Rectangle 3"/>
          <p:cNvSpPr>
            <a:spLocks noGrp="1" noChangeArrowheads="1"/>
          </p:cNvSpPr>
          <p:nvPr>
            <p:ph type="body" idx="1"/>
          </p:nvPr>
        </p:nvSpPr>
        <p:spPr>
          <a:xfrm>
            <a:off x="1004888" y="3770313"/>
            <a:ext cx="7918450" cy="2868612"/>
          </a:xfrm>
          <a:noFill/>
          <a:ln/>
        </p:spPr>
        <p:txBody>
          <a:bodyPr lIns="97332" tIns="48667" rIns="97332" bIns="48667"/>
          <a:lstStyle/>
          <a:p>
            <a:r>
              <a:rPr lang="en-US" sz="1400" b="1" u="sng"/>
              <a:t>Notes:</a:t>
            </a:r>
          </a:p>
          <a:p>
            <a:endParaRPr lang="en-US" b="1" u="sng"/>
          </a:p>
          <a:p>
            <a:endParaRPr lang="en-US" b="1" u="sng"/>
          </a:p>
          <a:p>
            <a:endParaRPr lang="en-US" b="1" u="sng"/>
          </a:p>
          <a:p>
            <a:endParaRPr lang="en-US" b="1" u="sng"/>
          </a:p>
          <a:p>
            <a:endParaRPr lang="en-US" b="1" u="sng"/>
          </a:p>
          <a:p>
            <a:endParaRPr lang="en-US" b="1" u="sng"/>
          </a:p>
          <a:p>
            <a:endParaRPr lang="en-US" b="1" u="sng"/>
          </a:p>
          <a:p>
            <a:endParaRPr lang="en-US" b="1" u="sng"/>
          </a:p>
          <a:p>
            <a:endParaRPr lang="en-US" b="1" u="sng"/>
          </a:p>
          <a:p>
            <a:endParaRPr lang="en-US" b="1" u="sng"/>
          </a:p>
          <a:p>
            <a:endParaRPr lang="en-US" b="1" u="sng"/>
          </a:p>
          <a:p>
            <a:endParaRPr lang="en-US" b="1" u="sng"/>
          </a:p>
          <a:p>
            <a:endParaRPr lang="en-US" b="1" u="sng"/>
          </a:p>
          <a:p>
            <a:endParaRPr lang="en-US" b="1" u="sng"/>
          </a:p>
          <a:p>
            <a:r>
              <a:rPr lang="en-US" i="1"/>
              <a:t>3.3 Network Layer: Multicast Routing Algorithms                                                      3-18</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9E4B84-7F46-4CC9-B36A-865F297F3B2C}" type="slidenum">
              <a:rPr lang="en-US"/>
              <a:pPr/>
              <a:t>24</a:t>
            </a:fld>
            <a:endParaRPr lang="en-US"/>
          </a:p>
        </p:txBody>
      </p:sp>
      <p:sp>
        <p:nvSpPr>
          <p:cNvPr id="282626" name="Rectangle 2"/>
          <p:cNvSpPr>
            <a:spLocks noGrp="1" noRot="1" noChangeAspect="1" noChangeArrowheads="1" noTextEdit="1"/>
          </p:cNvSpPr>
          <p:nvPr>
            <p:ph type="sldImg"/>
          </p:nvPr>
        </p:nvSpPr>
        <p:spPr>
          <a:xfrm>
            <a:off x="2933700" y="404813"/>
            <a:ext cx="3841750" cy="2881312"/>
          </a:xfrm>
          <a:ln w="12700" cap="flat">
            <a:solidFill>
              <a:schemeClr val="tx1"/>
            </a:solidFill>
          </a:ln>
        </p:spPr>
      </p:sp>
      <p:sp>
        <p:nvSpPr>
          <p:cNvPr id="282627" name="Rectangle 3"/>
          <p:cNvSpPr>
            <a:spLocks noGrp="1" noChangeArrowheads="1"/>
          </p:cNvSpPr>
          <p:nvPr>
            <p:ph type="body" idx="1"/>
          </p:nvPr>
        </p:nvSpPr>
        <p:spPr>
          <a:xfrm>
            <a:off x="1004888" y="3770313"/>
            <a:ext cx="7918450" cy="2868612"/>
          </a:xfrm>
          <a:noFill/>
          <a:ln/>
        </p:spPr>
        <p:txBody>
          <a:bodyPr lIns="97332" tIns="48667" rIns="97332" bIns="48667"/>
          <a:lstStyle/>
          <a:p>
            <a:r>
              <a:rPr lang="en-US" sz="1400" b="1" u="sng"/>
              <a:t>Notes:</a:t>
            </a:r>
            <a:r>
              <a:rPr lang="en-US" b="1" u="sng"/>
              <a:t> </a:t>
            </a:r>
          </a:p>
          <a:p>
            <a:pPr>
              <a:buFontTx/>
              <a:buChar char="•"/>
            </a:pPr>
            <a:r>
              <a:rPr lang="en-US"/>
              <a:t>D. Waitzman, S. Deering, C. Partridge, “Distance Vector Multicast Routing Protocol,” RFC 1075, Nov. 1988.  The version of DVMRP in use today is considerably enhanced over the RFC1075 spec.</a:t>
            </a:r>
          </a:p>
          <a:p>
            <a:pPr>
              <a:buFontTx/>
              <a:buChar char="•"/>
            </a:pPr>
            <a:r>
              <a:rPr lang="en-US"/>
              <a:t>A more up-to-date “work-in-progress” defines a version 3 of DVMRP: T. Pusateri, “Distance Vector Multicast Routing Protocol,” work-in-progress, draft-ietf-idmr-v3-05.ps</a:t>
            </a:r>
          </a:p>
          <a:p>
            <a:endParaRPr lang="en-US"/>
          </a:p>
          <a:p>
            <a:endParaRPr lang="en-US"/>
          </a:p>
          <a:p>
            <a:endParaRPr lang="en-US"/>
          </a:p>
          <a:p>
            <a:endParaRPr lang="en-US"/>
          </a:p>
          <a:p>
            <a:endParaRPr lang="en-US"/>
          </a:p>
          <a:p>
            <a:endParaRPr lang="en-US"/>
          </a:p>
          <a:p>
            <a:endParaRPr lang="en-US"/>
          </a:p>
          <a:p>
            <a:endParaRPr lang="en-US"/>
          </a:p>
          <a:p>
            <a:endParaRPr lang="en-US"/>
          </a:p>
          <a:p>
            <a:r>
              <a:rPr lang="en-US" i="1"/>
              <a:t>3.4 Network Layer: Internet Multicast Routing Algorithms                                        3-20</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FF13A5-0925-45A5-9940-1803D2224A07}" type="slidenum">
              <a:rPr lang="en-US"/>
              <a:pPr/>
              <a:t>25</a:t>
            </a:fld>
            <a:endParaRPr lang="en-US"/>
          </a:p>
        </p:txBody>
      </p:sp>
      <p:sp>
        <p:nvSpPr>
          <p:cNvPr id="284674" name="Rectangle 2"/>
          <p:cNvSpPr>
            <a:spLocks noGrp="1" noRot="1" noChangeAspect="1" noChangeArrowheads="1" noTextEdit="1"/>
          </p:cNvSpPr>
          <p:nvPr>
            <p:ph type="sldImg"/>
          </p:nvPr>
        </p:nvSpPr>
        <p:spPr>
          <a:xfrm>
            <a:off x="2933700" y="404813"/>
            <a:ext cx="3841750" cy="2881312"/>
          </a:xfrm>
          <a:ln w="12700" cap="flat">
            <a:solidFill>
              <a:schemeClr val="tx1"/>
            </a:solidFill>
          </a:ln>
        </p:spPr>
      </p:sp>
      <p:sp>
        <p:nvSpPr>
          <p:cNvPr id="284675" name="Rectangle 3"/>
          <p:cNvSpPr>
            <a:spLocks noGrp="1" noChangeArrowheads="1"/>
          </p:cNvSpPr>
          <p:nvPr>
            <p:ph type="body" idx="1"/>
          </p:nvPr>
        </p:nvSpPr>
        <p:spPr>
          <a:xfrm>
            <a:off x="1004888" y="3770313"/>
            <a:ext cx="7918450" cy="2868612"/>
          </a:xfrm>
          <a:noFill/>
          <a:ln/>
        </p:spPr>
        <p:txBody>
          <a:bodyPr lIns="97332" tIns="48667" rIns="97332" bIns="48667"/>
          <a:lstStyle/>
          <a:p>
            <a:r>
              <a:rPr lang="en-US" sz="1400" b="1" u="sng" dirty="0"/>
              <a:t>Notes:</a:t>
            </a:r>
            <a:r>
              <a:rPr lang="en-US" b="1" u="sng" dirty="0"/>
              <a:t> </a:t>
            </a:r>
            <a:endParaRPr lang="en-US" dirty="0"/>
          </a:p>
          <a:p>
            <a:endParaRPr lang="en-US" dirty="0"/>
          </a:p>
          <a:p>
            <a:r>
              <a:rPr lang="en-US" dirty="0"/>
              <a:t>1. See www.mbone.com/mbone/routers.html for a (slightly </a:t>
            </a:r>
            <a:r>
              <a:rPr lang="en-US" dirty="0" err="1"/>
              <a:t>outdatet</a:t>
            </a:r>
            <a:r>
              <a:rPr lang="en-US" dirty="0"/>
              <a:t>) list of multicast capable routers (supporting DVMPR as well as other protocols) from various vendors.</a:t>
            </a:r>
          </a:p>
          <a:p>
            <a:r>
              <a:rPr lang="en-US" dirty="0"/>
              <a:t>2. ftp://parcftp.xerox.com/pub/net-research/ipmulti for circa 1996 public copy “</a:t>
            </a:r>
            <a:r>
              <a:rPr lang="en-US" dirty="0" err="1"/>
              <a:t>mrouted</a:t>
            </a:r>
            <a:r>
              <a:rPr lang="en-US" dirty="0"/>
              <a:t>” v3.8 of DVMRP routing software for various workstation routing platforms.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i="1" dirty="0"/>
              <a:t>3.4 Network Layer: Internet Multicast Routing Algorithms                                        3-21</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55DD4B-B448-4440-A510-E55261A7F2D0}" type="slidenum">
              <a:rPr lang="en-US"/>
              <a:pPr/>
              <a:t>26</a:t>
            </a:fld>
            <a:endParaRPr lang="en-US"/>
          </a:p>
        </p:txBody>
      </p:sp>
      <p:sp>
        <p:nvSpPr>
          <p:cNvPr id="286722" name="Rectangle 2"/>
          <p:cNvSpPr>
            <a:spLocks noGrp="1" noRot="1" noChangeAspect="1" noChangeArrowheads="1" noTextEdit="1"/>
          </p:cNvSpPr>
          <p:nvPr>
            <p:ph type="sldImg"/>
          </p:nvPr>
        </p:nvSpPr>
        <p:spPr>
          <a:xfrm>
            <a:off x="2933700" y="404813"/>
            <a:ext cx="3841750" cy="2881312"/>
          </a:xfrm>
          <a:ln w="12700" cap="flat">
            <a:solidFill>
              <a:schemeClr val="tx1"/>
            </a:solidFill>
          </a:ln>
        </p:spPr>
      </p:sp>
      <p:sp>
        <p:nvSpPr>
          <p:cNvPr id="286723" name="Rectangle 3"/>
          <p:cNvSpPr>
            <a:spLocks noGrp="1" noChangeArrowheads="1"/>
          </p:cNvSpPr>
          <p:nvPr>
            <p:ph type="body" idx="1"/>
          </p:nvPr>
        </p:nvSpPr>
        <p:spPr>
          <a:xfrm>
            <a:off x="1004888" y="3770313"/>
            <a:ext cx="7918450" cy="2868612"/>
          </a:xfrm>
          <a:noFill/>
          <a:ln/>
        </p:spPr>
        <p:txBody>
          <a:bodyPr lIns="97332" tIns="48667" rIns="97332" bIns="48667"/>
          <a:lstStyle/>
          <a:p>
            <a:r>
              <a:rPr lang="en-US" sz="1400" b="1" u="sng"/>
              <a:t>Notes:</a:t>
            </a:r>
            <a:r>
              <a:rPr lang="en-US" b="1" u="sng"/>
              <a:t> </a:t>
            </a:r>
            <a:endParaRPr lang="en-US"/>
          </a:p>
          <a:p>
            <a:r>
              <a:rPr lang="en-US"/>
              <a:t>For a general discussion of IP encapsulation, see C. Perkins, “IP Encapsulation within IP,” RFC 2003, Oct. 1996.</a:t>
            </a:r>
          </a:p>
          <a:p>
            <a:r>
              <a:rPr lang="en-US"/>
              <a:t>The book S. Bradner, A Mankin, “Ipng: Internet protocol next generation,” Addison Wesley, 1995 has a very nice discussion of tunneling</a:t>
            </a:r>
          </a:p>
          <a:p>
            <a:r>
              <a:rPr lang="en-US"/>
              <a:t>Tunneling can also be used to connect islands of IPv6 capable routers in a sea IPv4 capable routers.  The long term hope is that the sea evaporates leaving only lands of IPv6!</a:t>
            </a:r>
          </a:p>
          <a:p>
            <a:endParaRPr lang="en-US"/>
          </a:p>
          <a:p>
            <a:endParaRPr lang="en-US"/>
          </a:p>
          <a:p>
            <a:endParaRPr lang="en-US"/>
          </a:p>
          <a:p>
            <a:endParaRPr lang="en-US"/>
          </a:p>
          <a:p>
            <a:endParaRPr lang="en-US"/>
          </a:p>
          <a:p>
            <a:endParaRPr lang="en-US"/>
          </a:p>
          <a:p>
            <a:endParaRPr lang="en-US"/>
          </a:p>
          <a:p>
            <a:endParaRPr lang="en-US"/>
          </a:p>
          <a:p>
            <a:r>
              <a:rPr lang="en-US" i="1"/>
              <a:t>3.4 Network Layer: Internet Multicast Routing Algorithms                                        3-22</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93418E-4D1B-49D8-8816-F9D7E31B5DFB}" type="slidenum">
              <a:rPr lang="en-US"/>
              <a:pPr/>
              <a:t>27</a:t>
            </a:fld>
            <a:endParaRPr lang="en-US"/>
          </a:p>
        </p:txBody>
      </p:sp>
      <p:sp>
        <p:nvSpPr>
          <p:cNvPr id="288770" name="Rectangle 2"/>
          <p:cNvSpPr>
            <a:spLocks noGrp="1" noRot="1" noChangeAspect="1" noChangeArrowheads="1" noTextEdit="1"/>
          </p:cNvSpPr>
          <p:nvPr>
            <p:ph type="sldImg"/>
          </p:nvPr>
        </p:nvSpPr>
        <p:spPr>
          <a:xfrm>
            <a:off x="2933700" y="404813"/>
            <a:ext cx="3841750" cy="2881312"/>
          </a:xfrm>
          <a:ln w="12700" cap="flat">
            <a:solidFill>
              <a:schemeClr val="tx1"/>
            </a:solidFill>
          </a:ln>
        </p:spPr>
      </p:sp>
      <p:sp>
        <p:nvSpPr>
          <p:cNvPr id="288771" name="Rectangle 3"/>
          <p:cNvSpPr>
            <a:spLocks noGrp="1" noChangeArrowheads="1"/>
          </p:cNvSpPr>
          <p:nvPr>
            <p:ph type="body" idx="1"/>
          </p:nvPr>
        </p:nvSpPr>
        <p:spPr>
          <a:xfrm>
            <a:off x="1004888" y="3770313"/>
            <a:ext cx="7918450" cy="2868612"/>
          </a:xfrm>
          <a:noFill/>
          <a:ln/>
        </p:spPr>
        <p:txBody>
          <a:bodyPr lIns="97332" tIns="48667" rIns="97332" bIns="48667"/>
          <a:lstStyle/>
          <a:p>
            <a:r>
              <a:rPr lang="en-US" sz="1400" b="1" u="sng"/>
              <a:t>Notes:</a:t>
            </a:r>
            <a:r>
              <a:rPr lang="en-US" b="1" u="sng"/>
              <a:t> </a:t>
            </a:r>
            <a:endParaRPr lang="en-US"/>
          </a:p>
          <a:p>
            <a:endParaRPr lang="en-US"/>
          </a:p>
          <a:p>
            <a:pPr>
              <a:buFontTx/>
              <a:buChar char="•"/>
            </a:pPr>
            <a:r>
              <a:rPr lang="en-US"/>
              <a:t>a very readable discussion of the PIM architecture is  S. Deering, D. Estrin, D. Faranacci, V. Jacobson, C. Liu, L. Wei, “The PIM Architecture for Wide Area Multicasting,” IEEE/ACM Transactions on Networking, Vol. 4, No. 2, April 1996.</a:t>
            </a:r>
          </a:p>
          <a:p>
            <a:pPr>
              <a:buFontTx/>
              <a:buChar char="•"/>
            </a:pPr>
            <a:r>
              <a:rPr lang="en-US"/>
              <a:t>D. Estrin et al, PIM-SM: Protocol Specification, RFC 2117, June 1997</a:t>
            </a:r>
          </a:p>
          <a:p>
            <a:pPr>
              <a:buFontTx/>
              <a:buChar char="•"/>
            </a:pPr>
            <a:r>
              <a:rPr lang="en-US"/>
              <a:t>S. Deering et al, PIM Version 2, Dense Mode Specification, work in progress, draft-ietf-idmr-pim-dm-05.txt</a:t>
            </a:r>
          </a:p>
          <a:p>
            <a:pPr>
              <a:buFontTx/>
              <a:buChar char="•"/>
            </a:pPr>
            <a:r>
              <a:rPr lang="en-US"/>
              <a:t> PIM is implemented in Cisco routers and has been deployed in UUnet as part of their streaming multimedia delivery effort. See S. LaPolla, “IP Multicast makes headway among ISPs,” PC Week On-Line, http://www.zdnet.com/pcweek/news/1006/06isp.html</a:t>
            </a:r>
          </a:p>
          <a:p>
            <a:endParaRPr lang="en-US"/>
          </a:p>
          <a:p>
            <a:endParaRPr lang="en-US"/>
          </a:p>
          <a:p>
            <a:endParaRPr lang="en-US"/>
          </a:p>
          <a:p>
            <a:endParaRPr lang="en-US"/>
          </a:p>
          <a:p>
            <a:endParaRPr lang="en-US"/>
          </a:p>
          <a:p>
            <a:endParaRPr lang="en-US"/>
          </a:p>
          <a:p>
            <a:r>
              <a:rPr lang="en-US" i="1"/>
              <a:t>3.4 Network Layer: Internet Multicast Routing Algorithms                                        3-25</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E54447-CE38-41A7-A521-DDAD6ED790E1}" type="slidenum">
              <a:rPr lang="en-US"/>
              <a:pPr/>
              <a:t>28</a:t>
            </a:fld>
            <a:endParaRPr lang="en-US"/>
          </a:p>
        </p:txBody>
      </p:sp>
      <p:sp>
        <p:nvSpPr>
          <p:cNvPr id="290818" name="Rectangle 2"/>
          <p:cNvSpPr>
            <a:spLocks noGrp="1" noRot="1" noChangeAspect="1" noChangeArrowheads="1" noTextEdit="1"/>
          </p:cNvSpPr>
          <p:nvPr>
            <p:ph type="sldImg"/>
          </p:nvPr>
        </p:nvSpPr>
        <p:spPr>
          <a:xfrm>
            <a:off x="2933700" y="404813"/>
            <a:ext cx="3841750" cy="2881312"/>
          </a:xfrm>
          <a:ln w="12700" cap="flat">
            <a:solidFill>
              <a:schemeClr val="tx1"/>
            </a:solidFill>
          </a:ln>
        </p:spPr>
      </p:sp>
      <p:sp>
        <p:nvSpPr>
          <p:cNvPr id="290819" name="Rectangle 3"/>
          <p:cNvSpPr>
            <a:spLocks noGrp="1" noChangeArrowheads="1"/>
          </p:cNvSpPr>
          <p:nvPr>
            <p:ph type="body" idx="1"/>
          </p:nvPr>
        </p:nvSpPr>
        <p:spPr>
          <a:xfrm>
            <a:off x="1004888" y="3770313"/>
            <a:ext cx="7918450" cy="2868612"/>
          </a:xfrm>
          <a:noFill/>
          <a:ln/>
        </p:spPr>
        <p:txBody>
          <a:bodyPr lIns="97332" tIns="48667" rIns="97332" bIns="48667"/>
          <a:lstStyle/>
          <a:p>
            <a:r>
              <a:rPr lang="en-US" sz="1400" b="1" u="sng"/>
              <a:t>Notes:</a:t>
            </a:r>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r>
              <a:rPr lang="en-US" i="1"/>
              <a:t>3.4 Network Layer: Internet Multicast Routing Algorithms                                        3-26</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23DDC7-6A36-46E2-BEE4-BFD85D598CA7}" type="slidenum">
              <a:rPr lang="en-US"/>
              <a:pPr/>
              <a:t>8</a:t>
            </a:fld>
            <a:endParaRPr lang="en-US"/>
          </a:p>
        </p:txBody>
      </p:sp>
      <p:sp>
        <p:nvSpPr>
          <p:cNvPr id="253954" name="Rectangle 2"/>
          <p:cNvSpPr>
            <a:spLocks noGrp="1" noRot="1" noChangeAspect="1" noChangeArrowheads="1" noTextEdit="1"/>
          </p:cNvSpPr>
          <p:nvPr>
            <p:ph type="sldImg"/>
          </p:nvPr>
        </p:nvSpPr>
        <p:spPr>
          <a:xfrm>
            <a:off x="2933700" y="404813"/>
            <a:ext cx="3841750" cy="2881312"/>
          </a:xfrm>
          <a:ln w="12700" cap="flat">
            <a:solidFill>
              <a:schemeClr val="tx1"/>
            </a:solidFill>
          </a:ln>
        </p:spPr>
      </p:sp>
      <p:sp>
        <p:nvSpPr>
          <p:cNvPr id="253955" name="Rectangle 3"/>
          <p:cNvSpPr>
            <a:spLocks noGrp="1" noChangeArrowheads="1"/>
          </p:cNvSpPr>
          <p:nvPr>
            <p:ph type="body" idx="1"/>
          </p:nvPr>
        </p:nvSpPr>
        <p:spPr>
          <a:xfrm>
            <a:off x="1004888" y="3770313"/>
            <a:ext cx="7918450" cy="2868612"/>
          </a:xfrm>
          <a:noFill/>
          <a:ln/>
        </p:spPr>
        <p:txBody>
          <a:bodyPr lIns="97332" tIns="48667" rIns="97332" bIns="48667"/>
          <a:lstStyle/>
          <a:p>
            <a:r>
              <a:rPr lang="en-US" sz="1400" b="1" u="sng"/>
              <a:t>Notes:</a:t>
            </a:r>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r>
              <a:rPr lang="en-US" i="1"/>
              <a:t>3.1 Network Layer: Introduction                                                                                   3-3</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7CD0F8-264B-4CCB-A68A-90AD01FBA595}" type="slidenum">
              <a:rPr lang="en-US"/>
              <a:pPr/>
              <a:t>29</a:t>
            </a:fld>
            <a:endParaRPr lang="en-US"/>
          </a:p>
        </p:txBody>
      </p:sp>
      <p:sp>
        <p:nvSpPr>
          <p:cNvPr id="292866" name="Rectangle 2"/>
          <p:cNvSpPr>
            <a:spLocks noGrp="1" noRot="1" noChangeAspect="1" noChangeArrowheads="1" noTextEdit="1"/>
          </p:cNvSpPr>
          <p:nvPr>
            <p:ph type="sldImg"/>
          </p:nvPr>
        </p:nvSpPr>
        <p:spPr>
          <a:xfrm>
            <a:off x="2933700" y="404813"/>
            <a:ext cx="3841750" cy="2881312"/>
          </a:xfrm>
          <a:ln w="12700" cap="flat">
            <a:solidFill>
              <a:schemeClr val="tx1"/>
            </a:solidFill>
          </a:ln>
        </p:spPr>
      </p:sp>
      <p:sp>
        <p:nvSpPr>
          <p:cNvPr id="292867" name="Rectangle 3"/>
          <p:cNvSpPr>
            <a:spLocks noGrp="1" noChangeArrowheads="1"/>
          </p:cNvSpPr>
          <p:nvPr>
            <p:ph type="body" idx="1"/>
          </p:nvPr>
        </p:nvSpPr>
        <p:spPr>
          <a:xfrm>
            <a:off x="1004888" y="3770313"/>
            <a:ext cx="7918450" cy="2868612"/>
          </a:xfrm>
          <a:noFill/>
          <a:ln/>
        </p:spPr>
        <p:txBody>
          <a:bodyPr lIns="97332" tIns="48667" rIns="97332" bIns="48667"/>
          <a:lstStyle/>
          <a:p>
            <a:r>
              <a:rPr lang="en-US" sz="1400" b="1" u="sng"/>
              <a:t>Notes:</a:t>
            </a:r>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r>
              <a:rPr lang="en-US" i="1"/>
              <a:t>3.4 Network Layer: Internet Multicast Routing Algorithms                                        3-27</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63958C-1A7B-4B29-8B85-773282518AA0}" type="slidenum">
              <a:rPr lang="en-US"/>
              <a:pPr/>
              <a:t>30</a:t>
            </a:fld>
            <a:endParaRPr lang="en-US"/>
          </a:p>
        </p:txBody>
      </p:sp>
      <p:sp>
        <p:nvSpPr>
          <p:cNvPr id="294914" name="Rectangle 2"/>
          <p:cNvSpPr>
            <a:spLocks noGrp="1" noRot="1" noChangeAspect="1" noChangeArrowheads="1" noTextEdit="1"/>
          </p:cNvSpPr>
          <p:nvPr>
            <p:ph type="sldImg"/>
          </p:nvPr>
        </p:nvSpPr>
        <p:spPr>
          <a:xfrm>
            <a:off x="2933700" y="404813"/>
            <a:ext cx="3841750" cy="2881312"/>
          </a:xfrm>
          <a:ln w="12700" cap="flat">
            <a:solidFill>
              <a:schemeClr val="tx1"/>
            </a:solidFill>
          </a:ln>
        </p:spPr>
      </p:sp>
      <p:sp>
        <p:nvSpPr>
          <p:cNvPr id="294915" name="Rectangle 3"/>
          <p:cNvSpPr>
            <a:spLocks noGrp="1" noChangeArrowheads="1"/>
          </p:cNvSpPr>
          <p:nvPr>
            <p:ph type="body" idx="1"/>
          </p:nvPr>
        </p:nvSpPr>
        <p:spPr>
          <a:xfrm>
            <a:off x="1004888" y="3770313"/>
            <a:ext cx="7918450" cy="2868612"/>
          </a:xfrm>
          <a:noFill/>
          <a:ln/>
        </p:spPr>
        <p:txBody>
          <a:bodyPr lIns="97332" tIns="48667" rIns="97332" bIns="48667"/>
          <a:lstStyle/>
          <a:p>
            <a:r>
              <a:rPr lang="en-US" sz="1400" b="1" u="sng"/>
              <a:t>Notes:</a:t>
            </a:r>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r>
              <a:rPr lang="en-US" i="1"/>
              <a:t>3.4 Network Layer: Internet Multicast Routing Algorithms                                        3-28</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4EF011-A890-4FC9-AA11-F16AED75CA03}" type="slidenum">
              <a:rPr lang="en-US"/>
              <a:pPr/>
              <a:t>31</a:t>
            </a:fld>
            <a:endParaRPr lang="en-US"/>
          </a:p>
        </p:txBody>
      </p:sp>
      <p:sp>
        <p:nvSpPr>
          <p:cNvPr id="296962" name="Rectangle 2"/>
          <p:cNvSpPr>
            <a:spLocks noGrp="1" noRot="1" noChangeAspect="1" noChangeArrowheads="1" noTextEdit="1"/>
          </p:cNvSpPr>
          <p:nvPr>
            <p:ph type="sldImg"/>
          </p:nvPr>
        </p:nvSpPr>
        <p:spPr>
          <a:xfrm>
            <a:off x="2933700" y="404813"/>
            <a:ext cx="3841750" cy="2881312"/>
          </a:xfrm>
          <a:ln w="12700" cap="flat">
            <a:solidFill>
              <a:schemeClr val="tx1"/>
            </a:solidFill>
          </a:ln>
        </p:spPr>
      </p:sp>
      <p:sp>
        <p:nvSpPr>
          <p:cNvPr id="296963" name="Rectangle 3"/>
          <p:cNvSpPr>
            <a:spLocks noGrp="1" noChangeArrowheads="1"/>
          </p:cNvSpPr>
          <p:nvPr>
            <p:ph type="body" idx="1"/>
          </p:nvPr>
        </p:nvSpPr>
        <p:spPr>
          <a:xfrm>
            <a:off x="1004888" y="3770313"/>
            <a:ext cx="7918450" cy="2868612"/>
          </a:xfrm>
          <a:noFill/>
          <a:ln/>
        </p:spPr>
        <p:txBody>
          <a:bodyPr lIns="97332" tIns="48667" rIns="97332" bIns="48667"/>
          <a:lstStyle/>
          <a:p>
            <a:r>
              <a:rPr lang="en-US" sz="1400" b="1" u="sng"/>
              <a:t>Notes:</a:t>
            </a:r>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r>
              <a:rPr lang="en-US" i="1"/>
              <a:t>3.4 Network Layer: Internet Multicast Routing Algorithms                                        3-29</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F04D2A-29EF-4144-B83F-033B78046AC8}" type="slidenum">
              <a:rPr lang="en-US" smtClean="0"/>
              <a:pPr/>
              <a:t>36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3EA3A5-DE5A-444F-80ED-87439F622558}" type="slidenum">
              <a:rPr lang="en-US"/>
              <a:pPr/>
              <a:t>9</a:t>
            </a:fld>
            <a:endParaRPr lang="en-US"/>
          </a:p>
        </p:txBody>
      </p:sp>
      <p:sp>
        <p:nvSpPr>
          <p:cNvPr id="258050" name="Rectangle 2"/>
          <p:cNvSpPr>
            <a:spLocks noGrp="1" noRot="1" noChangeAspect="1" noChangeArrowheads="1" noTextEdit="1"/>
          </p:cNvSpPr>
          <p:nvPr>
            <p:ph type="sldImg"/>
          </p:nvPr>
        </p:nvSpPr>
        <p:spPr>
          <a:xfrm>
            <a:off x="2933700" y="404813"/>
            <a:ext cx="3841750" cy="2881312"/>
          </a:xfrm>
          <a:ln w="12700" cap="flat">
            <a:solidFill>
              <a:schemeClr val="tx1"/>
            </a:solidFill>
          </a:ln>
        </p:spPr>
      </p:sp>
      <p:sp>
        <p:nvSpPr>
          <p:cNvPr id="258051" name="Rectangle 3"/>
          <p:cNvSpPr>
            <a:spLocks noGrp="1" noChangeArrowheads="1"/>
          </p:cNvSpPr>
          <p:nvPr>
            <p:ph type="body" idx="1"/>
          </p:nvPr>
        </p:nvSpPr>
        <p:spPr>
          <a:xfrm>
            <a:off x="1004888" y="3770313"/>
            <a:ext cx="7918450" cy="2868612"/>
          </a:xfrm>
          <a:noFill/>
          <a:ln/>
        </p:spPr>
        <p:txBody>
          <a:bodyPr lIns="97332" tIns="48667" rIns="97332" bIns="48667"/>
          <a:lstStyle/>
          <a:p>
            <a:r>
              <a:rPr lang="en-US" sz="1400" b="1" u="sng"/>
              <a:t>Notes:</a:t>
            </a:r>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r>
              <a:rPr lang="en-US" i="1"/>
              <a:t>3.2 Network Layer: Multicast Addressing and Group Management                             3-5</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95B09E-C2EC-49CC-B9EC-F05418E9FCDA}" type="slidenum">
              <a:rPr lang="en-US"/>
              <a:pPr/>
              <a:t>13</a:t>
            </a:fld>
            <a:endParaRPr lang="en-US"/>
          </a:p>
        </p:txBody>
      </p:sp>
      <p:sp>
        <p:nvSpPr>
          <p:cNvPr id="260098" name="Rectangle 2"/>
          <p:cNvSpPr>
            <a:spLocks noGrp="1" noRot="1" noChangeAspect="1" noChangeArrowheads="1" noTextEdit="1"/>
          </p:cNvSpPr>
          <p:nvPr>
            <p:ph type="sldImg"/>
          </p:nvPr>
        </p:nvSpPr>
        <p:spPr>
          <a:xfrm>
            <a:off x="2933700" y="404813"/>
            <a:ext cx="3841750" cy="2881312"/>
          </a:xfrm>
          <a:ln w="12700" cap="flat">
            <a:solidFill>
              <a:schemeClr val="tx1"/>
            </a:solidFill>
          </a:ln>
        </p:spPr>
      </p:sp>
      <p:sp>
        <p:nvSpPr>
          <p:cNvPr id="260099" name="Rectangle 3"/>
          <p:cNvSpPr>
            <a:spLocks noGrp="1" noChangeArrowheads="1"/>
          </p:cNvSpPr>
          <p:nvPr>
            <p:ph type="body" idx="1"/>
          </p:nvPr>
        </p:nvSpPr>
        <p:spPr>
          <a:xfrm>
            <a:off x="1004888" y="3770313"/>
            <a:ext cx="7918450" cy="2868612"/>
          </a:xfrm>
          <a:noFill/>
          <a:ln/>
        </p:spPr>
        <p:txBody>
          <a:bodyPr lIns="97332" tIns="48667" rIns="97332" bIns="48667"/>
          <a:lstStyle/>
          <a:p>
            <a:r>
              <a:rPr lang="en-US" sz="1400" b="1" u="sng"/>
              <a:t>Notes:</a:t>
            </a:r>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r>
              <a:rPr lang="en-US" i="1"/>
              <a:t>3.2 Network Layer: Multicast Addressing and Group Management                             3-6</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E93600-0DF7-4FF6-99F5-775CD1892569}" type="slidenum">
              <a:rPr lang="en-US"/>
              <a:pPr/>
              <a:t>14</a:t>
            </a:fld>
            <a:endParaRPr lang="en-US"/>
          </a:p>
        </p:txBody>
      </p:sp>
      <p:sp>
        <p:nvSpPr>
          <p:cNvPr id="262146" name="Rectangle 2"/>
          <p:cNvSpPr>
            <a:spLocks noGrp="1" noRot="1" noChangeAspect="1" noChangeArrowheads="1" noTextEdit="1"/>
          </p:cNvSpPr>
          <p:nvPr>
            <p:ph type="sldImg"/>
          </p:nvPr>
        </p:nvSpPr>
        <p:spPr>
          <a:xfrm>
            <a:off x="2933700" y="404813"/>
            <a:ext cx="3841750" cy="2881312"/>
          </a:xfrm>
          <a:ln w="12700" cap="flat">
            <a:solidFill>
              <a:schemeClr val="tx1"/>
            </a:solidFill>
          </a:ln>
        </p:spPr>
      </p:sp>
      <p:sp>
        <p:nvSpPr>
          <p:cNvPr id="262147" name="Rectangle 3"/>
          <p:cNvSpPr>
            <a:spLocks noGrp="1" noChangeArrowheads="1"/>
          </p:cNvSpPr>
          <p:nvPr>
            <p:ph type="body" idx="1"/>
          </p:nvPr>
        </p:nvSpPr>
        <p:spPr>
          <a:xfrm>
            <a:off x="1004888" y="3770313"/>
            <a:ext cx="7918450" cy="2868612"/>
          </a:xfrm>
          <a:noFill/>
          <a:ln/>
        </p:spPr>
        <p:txBody>
          <a:bodyPr lIns="97332" tIns="48667" rIns="97332" bIns="48667"/>
          <a:lstStyle/>
          <a:p>
            <a:r>
              <a:rPr lang="en-US" sz="1400" b="1" u="sng" dirty="0"/>
              <a:t>Notes:</a:t>
            </a:r>
          </a:p>
          <a:p>
            <a:endParaRPr lang="en-US" sz="1400" b="1" dirty="0"/>
          </a:p>
          <a:p>
            <a:pPr>
              <a:buFontTx/>
              <a:buChar char="•"/>
            </a:pPr>
            <a:r>
              <a:rPr lang="en-US" dirty="0"/>
              <a:t>RFC-1112: S. </a:t>
            </a:r>
            <a:r>
              <a:rPr lang="en-US" dirty="0" err="1"/>
              <a:t>Deering</a:t>
            </a:r>
            <a:r>
              <a:rPr lang="en-US" dirty="0"/>
              <a:t>, “Host Extension for IP Multicasting,” August 1989</a:t>
            </a:r>
          </a:p>
          <a:p>
            <a:pPr>
              <a:buFontTx/>
              <a:buChar char="•"/>
            </a:pPr>
            <a:r>
              <a:rPr lang="en-US" dirty="0"/>
              <a:t>RFC 2236: R. </a:t>
            </a:r>
            <a:r>
              <a:rPr lang="en-US" dirty="0" err="1"/>
              <a:t>Fenner</a:t>
            </a:r>
            <a:r>
              <a:rPr lang="en-US" dirty="0"/>
              <a:t>, “Internet Group Management Protocol, Version 2”, November 1997.</a:t>
            </a:r>
          </a:p>
          <a:p>
            <a:pPr>
              <a:buFontTx/>
              <a:buChar char="•"/>
            </a:pPr>
            <a:r>
              <a:rPr lang="en-US" dirty="0"/>
              <a:t>B. Cain, S. </a:t>
            </a:r>
            <a:r>
              <a:rPr lang="en-US" dirty="0" err="1"/>
              <a:t>Deering</a:t>
            </a:r>
            <a:r>
              <a:rPr lang="en-US" dirty="0"/>
              <a:t>, A. </a:t>
            </a:r>
            <a:r>
              <a:rPr lang="en-US" dirty="0" err="1"/>
              <a:t>Thyagarajan</a:t>
            </a:r>
            <a:r>
              <a:rPr lang="en-US" dirty="0"/>
              <a:t>, “Internet Group Management Protocol, Version 3,”  work in progress, draft-ietf-idmr-igmp-v3-00.txt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i="1" dirty="0"/>
              <a:t>3.2 Network Layer: Multicast Addressing and Group Management                             3-7</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8EA265-62EC-40C5-A468-F2AD416377A2}" type="slidenum">
              <a:rPr lang="en-US"/>
              <a:pPr/>
              <a:t>15</a:t>
            </a:fld>
            <a:endParaRPr lang="en-US"/>
          </a:p>
        </p:txBody>
      </p:sp>
      <p:sp>
        <p:nvSpPr>
          <p:cNvPr id="264194" name="Rectangle 2"/>
          <p:cNvSpPr>
            <a:spLocks noGrp="1" noRot="1" noChangeAspect="1" noChangeArrowheads="1" noTextEdit="1"/>
          </p:cNvSpPr>
          <p:nvPr>
            <p:ph type="sldImg"/>
          </p:nvPr>
        </p:nvSpPr>
        <p:spPr>
          <a:xfrm>
            <a:off x="2933700" y="404813"/>
            <a:ext cx="3841750" cy="2881312"/>
          </a:xfrm>
          <a:ln w="12700" cap="flat">
            <a:solidFill>
              <a:schemeClr val="tx1"/>
            </a:solidFill>
          </a:ln>
        </p:spPr>
      </p:sp>
      <p:sp>
        <p:nvSpPr>
          <p:cNvPr id="264195" name="Rectangle 3"/>
          <p:cNvSpPr>
            <a:spLocks noGrp="1" noChangeArrowheads="1"/>
          </p:cNvSpPr>
          <p:nvPr>
            <p:ph type="body" idx="1"/>
          </p:nvPr>
        </p:nvSpPr>
        <p:spPr>
          <a:xfrm>
            <a:off x="1004888" y="3770313"/>
            <a:ext cx="7918450" cy="2868612"/>
          </a:xfrm>
          <a:noFill/>
          <a:ln/>
        </p:spPr>
        <p:txBody>
          <a:bodyPr lIns="97332" tIns="48667" rIns="97332" bIns="48667"/>
          <a:lstStyle/>
          <a:p>
            <a:r>
              <a:rPr lang="en-US" sz="1400" b="1" u="sng"/>
              <a:t>Notes:</a:t>
            </a:r>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r>
              <a:rPr lang="en-US" i="1"/>
              <a:t>3.3 Network Layer: Multicast Routing Algorithms                                                        3-9</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2A0B55-5BBE-45EE-8026-3CB57C143985}" type="slidenum">
              <a:rPr lang="en-US"/>
              <a:pPr/>
              <a:t>16</a:t>
            </a:fld>
            <a:endParaRPr lang="en-US"/>
          </a:p>
        </p:txBody>
      </p:sp>
      <p:sp>
        <p:nvSpPr>
          <p:cNvPr id="266242" name="Rectangle 2"/>
          <p:cNvSpPr>
            <a:spLocks noGrp="1" noRot="1" noChangeAspect="1" noChangeArrowheads="1" noTextEdit="1"/>
          </p:cNvSpPr>
          <p:nvPr>
            <p:ph type="sldImg"/>
          </p:nvPr>
        </p:nvSpPr>
        <p:spPr>
          <a:xfrm>
            <a:off x="2933700" y="404813"/>
            <a:ext cx="3841750" cy="2881312"/>
          </a:xfrm>
          <a:ln w="12700" cap="flat">
            <a:solidFill>
              <a:schemeClr val="tx1"/>
            </a:solidFill>
          </a:ln>
        </p:spPr>
      </p:sp>
      <p:sp>
        <p:nvSpPr>
          <p:cNvPr id="266243" name="Rectangle 3"/>
          <p:cNvSpPr>
            <a:spLocks noGrp="1" noChangeArrowheads="1"/>
          </p:cNvSpPr>
          <p:nvPr>
            <p:ph type="body" idx="1"/>
          </p:nvPr>
        </p:nvSpPr>
        <p:spPr>
          <a:xfrm>
            <a:off x="1004888" y="3770313"/>
            <a:ext cx="7918450" cy="2868612"/>
          </a:xfrm>
          <a:noFill/>
          <a:ln/>
        </p:spPr>
        <p:txBody>
          <a:bodyPr lIns="97332" tIns="48667" rIns="97332" bIns="48667"/>
          <a:lstStyle/>
          <a:p>
            <a:r>
              <a:rPr lang="en-US" sz="1400" b="1" u="sng"/>
              <a:t>Notes:</a:t>
            </a:r>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r>
              <a:rPr lang="en-US" i="1"/>
              <a:t>3.3 Network Layer: Multicast Routing Algorithms                                                      3-11</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AAEAE2-1ED5-4E76-A8B5-94C9B1C7CE12}" type="slidenum">
              <a:rPr lang="en-US"/>
              <a:pPr/>
              <a:t>17</a:t>
            </a:fld>
            <a:endParaRPr lang="en-US"/>
          </a:p>
        </p:txBody>
      </p:sp>
      <p:sp>
        <p:nvSpPr>
          <p:cNvPr id="268290" name="Rectangle 2"/>
          <p:cNvSpPr>
            <a:spLocks noGrp="1" noRot="1" noChangeAspect="1" noChangeArrowheads="1" noTextEdit="1"/>
          </p:cNvSpPr>
          <p:nvPr>
            <p:ph type="sldImg"/>
          </p:nvPr>
        </p:nvSpPr>
        <p:spPr>
          <a:xfrm>
            <a:off x="2933700" y="404813"/>
            <a:ext cx="3841750" cy="2881312"/>
          </a:xfrm>
          <a:ln w="12700" cap="flat">
            <a:solidFill>
              <a:schemeClr val="tx1"/>
            </a:solidFill>
          </a:ln>
        </p:spPr>
      </p:sp>
      <p:sp>
        <p:nvSpPr>
          <p:cNvPr id="268291" name="Rectangle 3"/>
          <p:cNvSpPr>
            <a:spLocks noGrp="1" noChangeArrowheads="1"/>
          </p:cNvSpPr>
          <p:nvPr>
            <p:ph type="body" idx="1"/>
          </p:nvPr>
        </p:nvSpPr>
        <p:spPr>
          <a:xfrm>
            <a:off x="1004888" y="3770313"/>
            <a:ext cx="7918450" cy="2868612"/>
          </a:xfrm>
          <a:noFill/>
          <a:ln/>
        </p:spPr>
        <p:txBody>
          <a:bodyPr lIns="97332" tIns="48667" rIns="97332" bIns="48667"/>
          <a:lstStyle/>
          <a:p>
            <a:r>
              <a:rPr lang="en-US" sz="1400" b="1" u="sng"/>
              <a:t>Notes:</a:t>
            </a:r>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r>
              <a:rPr lang="en-US" i="1"/>
              <a:t>3.3 Network Layer: Multicast Routing Algorithms                                                      3-12</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B9BD51-8D2C-470E-97B4-33DC501EFD40}" type="slidenum">
              <a:rPr lang="en-US"/>
              <a:pPr/>
              <a:t>18</a:t>
            </a:fld>
            <a:endParaRPr lang="en-US"/>
          </a:p>
        </p:txBody>
      </p:sp>
      <p:sp>
        <p:nvSpPr>
          <p:cNvPr id="270338" name="Rectangle 2"/>
          <p:cNvSpPr>
            <a:spLocks noGrp="1" noRot="1" noChangeAspect="1" noChangeArrowheads="1" noTextEdit="1"/>
          </p:cNvSpPr>
          <p:nvPr>
            <p:ph type="sldImg"/>
          </p:nvPr>
        </p:nvSpPr>
        <p:spPr>
          <a:xfrm>
            <a:off x="2933700" y="404813"/>
            <a:ext cx="3841750" cy="2881312"/>
          </a:xfrm>
          <a:ln w="12700" cap="flat">
            <a:solidFill>
              <a:schemeClr val="tx1"/>
            </a:solidFill>
          </a:ln>
        </p:spPr>
      </p:sp>
      <p:sp>
        <p:nvSpPr>
          <p:cNvPr id="270339" name="Rectangle 3"/>
          <p:cNvSpPr>
            <a:spLocks noGrp="1" noChangeArrowheads="1"/>
          </p:cNvSpPr>
          <p:nvPr>
            <p:ph type="body" idx="1"/>
          </p:nvPr>
        </p:nvSpPr>
        <p:spPr>
          <a:xfrm>
            <a:off x="1004888" y="3770313"/>
            <a:ext cx="7918450" cy="2868612"/>
          </a:xfrm>
          <a:noFill/>
          <a:ln/>
        </p:spPr>
        <p:txBody>
          <a:bodyPr lIns="97332" tIns="48667" rIns="97332" bIns="48667"/>
          <a:lstStyle/>
          <a:p>
            <a:r>
              <a:rPr lang="en-US" sz="1400" b="1" u="sng"/>
              <a:t>Notes:</a:t>
            </a:r>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r>
              <a:rPr lang="en-US" i="1"/>
              <a:t>3.3 Network Layer: Multicast Routing Algorithms                                                      3-13</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endParaRPr lang="en-US"/>
          </a:p>
        </p:txBody>
      </p:sp>
      <p:sp>
        <p:nvSpPr>
          <p:cNvPr id="7" name="Footer Placeholder 19"/>
          <p:cNvSpPr>
            <a:spLocks noGrp="1"/>
          </p:cNvSpPr>
          <p:nvPr>
            <p:ph type="ftr" sz="quarter" idx="11"/>
          </p:nvPr>
        </p:nvSpPr>
        <p:spPr/>
        <p:txBody>
          <a:bodyPr/>
          <a:lstStyle>
            <a:lvl1pPr>
              <a:defRPr/>
            </a:lvl1pPr>
            <a:extLst/>
          </a:lstStyle>
          <a:p>
            <a:endParaRPr lang="en-US"/>
          </a:p>
        </p:txBody>
      </p:sp>
      <p:sp>
        <p:nvSpPr>
          <p:cNvPr id="8" name="Slide Number Placeholder 9"/>
          <p:cNvSpPr>
            <a:spLocks noGrp="1"/>
          </p:cNvSpPr>
          <p:nvPr>
            <p:ph type="sldNum" sz="quarter" idx="12"/>
          </p:nvPr>
        </p:nvSpPr>
        <p:spPr/>
        <p:txBody>
          <a:bodyPr/>
          <a:lstStyle>
            <a:lvl1pPr>
              <a:defRPr/>
            </a:lvl1pPr>
            <a:extLst/>
          </a:lstStyle>
          <a:p>
            <a:fld id="{70D52202-B3CC-4F8E-AEAE-05B34169585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endParaRPr lang="en-US"/>
          </a:p>
        </p:txBody>
      </p:sp>
      <p:sp>
        <p:nvSpPr>
          <p:cNvPr id="5" name="Footer Placeholder 9"/>
          <p:cNvSpPr>
            <a:spLocks noGrp="1"/>
          </p:cNvSpPr>
          <p:nvPr>
            <p:ph type="ftr" sz="quarter" idx="11"/>
          </p:nvPr>
        </p:nvSpPr>
        <p:spPr/>
        <p:txBody>
          <a:bodyPr/>
          <a:lstStyle>
            <a:lvl1pPr>
              <a:defRPr/>
            </a:lvl1pPr>
          </a:lstStyle>
          <a:p>
            <a:endParaRPr lang="en-US"/>
          </a:p>
        </p:txBody>
      </p:sp>
      <p:sp>
        <p:nvSpPr>
          <p:cNvPr id="6" name="Slide Number Placeholder 21"/>
          <p:cNvSpPr>
            <a:spLocks noGrp="1"/>
          </p:cNvSpPr>
          <p:nvPr>
            <p:ph type="sldNum" sz="quarter" idx="12"/>
          </p:nvPr>
        </p:nvSpPr>
        <p:spPr/>
        <p:txBody>
          <a:bodyPr/>
          <a:lstStyle>
            <a:lvl1pPr>
              <a:defRPr/>
            </a:lvl1pPr>
          </a:lstStyle>
          <a:p>
            <a:fld id="{415F3A1C-A461-4E3B-8C23-BF68487ECE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endParaRPr lang="en-US"/>
          </a:p>
        </p:txBody>
      </p:sp>
      <p:sp>
        <p:nvSpPr>
          <p:cNvPr id="5" name="Footer Placeholder 9"/>
          <p:cNvSpPr>
            <a:spLocks noGrp="1"/>
          </p:cNvSpPr>
          <p:nvPr>
            <p:ph type="ftr" sz="quarter" idx="11"/>
          </p:nvPr>
        </p:nvSpPr>
        <p:spPr/>
        <p:txBody>
          <a:bodyPr/>
          <a:lstStyle>
            <a:lvl1pPr>
              <a:defRPr/>
            </a:lvl1pPr>
          </a:lstStyle>
          <a:p>
            <a:endParaRPr lang="en-US"/>
          </a:p>
        </p:txBody>
      </p:sp>
      <p:sp>
        <p:nvSpPr>
          <p:cNvPr id="6" name="Slide Number Placeholder 21"/>
          <p:cNvSpPr>
            <a:spLocks noGrp="1"/>
          </p:cNvSpPr>
          <p:nvPr>
            <p:ph type="sldNum" sz="quarter" idx="12"/>
          </p:nvPr>
        </p:nvSpPr>
        <p:spPr/>
        <p:txBody>
          <a:bodyPr/>
          <a:lstStyle>
            <a:lvl1pPr>
              <a:defRPr/>
            </a:lvl1pPr>
          </a:lstStyle>
          <a:p>
            <a:fld id="{E1F6F722-671C-47EC-B303-66C18796629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6D60D53A-E229-4CC6-883E-910B646BD1DA}" type="slidenum">
              <a:rPr lang="en-US" smtClean="0"/>
              <a:pPr/>
              <a:t>‹#›</a:t>
            </a:fld>
            <a:endParaRPr 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endParaRPr lang="en-US"/>
          </a:p>
        </p:txBody>
      </p:sp>
      <p:sp>
        <p:nvSpPr>
          <p:cNvPr id="5" name="Footer Placeholder 9"/>
          <p:cNvSpPr>
            <a:spLocks noGrp="1"/>
          </p:cNvSpPr>
          <p:nvPr>
            <p:ph type="ftr" sz="quarter" idx="11"/>
          </p:nvPr>
        </p:nvSpPr>
        <p:spPr/>
        <p:txBody>
          <a:bodyPr/>
          <a:lstStyle>
            <a:lvl1pPr>
              <a:defRPr/>
            </a:lvl1pPr>
          </a:lstStyle>
          <a:p>
            <a:endParaRPr lang="en-US"/>
          </a:p>
        </p:txBody>
      </p:sp>
      <p:sp>
        <p:nvSpPr>
          <p:cNvPr id="6" name="Slide Number Placeholder 21"/>
          <p:cNvSpPr>
            <a:spLocks noGrp="1"/>
          </p:cNvSpPr>
          <p:nvPr>
            <p:ph type="sldNum" sz="quarter" idx="12"/>
          </p:nvPr>
        </p:nvSpPr>
        <p:spPr/>
        <p:txBody>
          <a:bodyPr/>
          <a:lstStyle>
            <a:lvl1pPr>
              <a:defRPr/>
            </a:lvl1pPr>
          </a:lstStyle>
          <a:p>
            <a:fld id="{A748E8F9-AD61-40FD-8FBB-7FF4BC74E1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endParaRPr lang="en-US"/>
          </a:p>
        </p:txBody>
      </p:sp>
      <p:sp>
        <p:nvSpPr>
          <p:cNvPr id="9" name="Footer Placeholder 4"/>
          <p:cNvSpPr>
            <a:spLocks noGrp="1"/>
          </p:cNvSpPr>
          <p:nvPr>
            <p:ph type="ftr" sz="quarter" idx="11"/>
          </p:nvPr>
        </p:nvSpPr>
        <p:spPr/>
        <p:txBody>
          <a:bodyPr/>
          <a:lstStyle>
            <a:lvl1pPr>
              <a:defRPr/>
            </a:lvl1pPr>
            <a:extLst/>
          </a:lstStyle>
          <a:p>
            <a:endParaRPr lang="en-US"/>
          </a:p>
        </p:txBody>
      </p:sp>
      <p:sp>
        <p:nvSpPr>
          <p:cNvPr id="10" name="Slide Number Placeholder 5"/>
          <p:cNvSpPr>
            <a:spLocks noGrp="1"/>
          </p:cNvSpPr>
          <p:nvPr>
            <p:ph type="sldNum" sz="quarter" idx="12"/>
          </p:nvPr>
        </p:nvSpPr>
        <p:spPr/>
        <p:txBody>
          <a:bodyPr/>
          <a:lstStyle>
            <a:lvl1pPr>
              <a:defRPr/>
            </a:lvl1pPr>
            <a:extLst/>
          </a:lstStyle>
          <a:p>
            <a:fld id="{54353E5F-C6FC-4FC5-ADEF-D3A12FE4680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endParaRPr lang="en-US"/>
          </a:p>
        </p:txBody>
      </p:sp>
      <p:sp>
        <p:nvSpPr>
          <p:cNvPr id="6" name="Footer Placeholder 9"/>
          <p:cNvSpPr>
            <a:spLocks noGrp="1"/>
          </p:cNvSpPr>
          <p:nvPr>
            <p:ph type="ftr" sz="quarter" idx="11"/>
          </p:nvPr>
        </p:nvSpPr>
        <p:spPr/>
        <p:txBody>
          <a:bodyPr/>
          <a:lstStyle>
            <a:lvl1pPr>
              <a:defRPr/>
            </a:lvl1pPr>
          </a:lstStyle>
          <a:p>
            <a:endParaRPr lang="en-US"/>
          </a:p>
        </p:txBody>
      </p:sp>
      <p:sp>
        <p:nvSpPr>
          <p:cNvPr id="7" name="Slide Number Placeholder 21"/>
          <p:cNvSpPr>
            <a:spLocks noGrp="1"/>
          </p:cNvSpPr>
          <p:nvPr>
            <p:ph type="sldNum" sz="quarter" idx="12"/>
          </p:nvPr>
        </p:nvSpPr>
        <p:spPr/>
        <p:txBody>
          <a:bodyPr/>
          <a:lstStyle>
            <a:lvl1pPr>
              <a:defRPr/>
            </a:lvl1pPr>
          </a:lstStyle>
          <a:p>
            <a:fld id="{5C3B6FDF-D2EA-4318-8A35-EB9727F231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endParaRPr lang="en-US"/>
          </a:p>
        </p:txBody>
      </p:sp>
      <p:sp>
        <p:nvSpPr>
          <p:cNvPr id="8" name="Footer Placeholder 7"/>
          <p:cNvSpPr>
            <a:spLocks noGrp="1"/>
          </p:cNvSpPr>
          <p:nvPr>
            <p:ph type="ftr" sz="quarter" idx="11"/>
          </p:nvPr>
        </p:nvSpPr>
        <p:spPr/>
        <p:txBody>
          <a:bodyPr/>
          <a:lstStyle>
            <a:lvl1pPr>
              <a:defRPr/>
            </a:lvl1pPr>
            <a:extLst/>
          </a:lstStyle>
          <a:p>
            <a:endParaRPr lang="en-US"/>
          </a:p>
        </p:txBody>
      </p:sp>
      <p:sp>
        <p:nvSpPr>
          <p:cNvPr id="9" name="Slide Number Placeholder 8"/>
          <p:cNvSpPr>
            <a:spLocks noGrp="1"/>
          </p:cNvSpPr>
          <p:nvPr>
            <p:ph type="sldNum" sz="quarter" idx="12"/>
          </p:nvPr>
        </p:nvSpPr>
        <p:spPr/>
        <p:txBody>
          <a:bodyPr/>
          <a:lstStyle>
            <a:lvl1pPr>
              <a:defRPr/>
            </a:lvl1pPr>
            <a:extLst/>
          </a:lstStyle>
          <a:p>
            <a:fld id="{997227BD-3920-46BF-896D-4AFF59124F1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endParaRPr lang="en-US"/>
          </a:p>
        </p:txBody>
      </p:sp>
      <p:sp>
        <p:nvSpPr>
          <p:cNvPr id="4" name="Footer Placeholder 9"/>
          <p:cNvSpPr>
            <a:spLocks noGrp="1"/>
          </p:cNvSpPr>
          <p:nvPr>
            <p:ph type="ftr" sz="quarter" idx="11"/>
          </p:nvPr>
        </p:nvSpPr>
        <p:spPr/>
        <p:txBody>
          <a:bodyPr/>
          <a:lstStyle>
            <a:lvl1pPr>
              <a:defRPr/>
            </a:lvl1pPr>
          </a:lstStyle>
          <a:p>
            <a:endParaRPr lang="en-US"/>
          </a:p>
        </p:txBody>
      </p:sp>
      <p:sp>
        <p:nvSpPr>
          <p:cNvPr id="5" name="Slide Number Placeholder 21"/>
          <p:cNvSpPr>
            <a:spLocks noGrp="1"/>
          </p:cNvSpPr>
          <p:nvPr>
            <p:ph type="sldNum" sz="quarter" idx="12"/>
          </p:nvPr>
        </p:nvSpPr>
        <p:spPr/>
        <p:txBody>
          <a:bodyPr/>
          <a:lstStyle>
            <a:lvl1pPr>
              <a:defRPr/>
            </a:lvl1pPr>
          </a:lstStyle>
          <a:p>
            <a:fld id="{AD9022F2-1C17-4EC1-AB87-447666A590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extLst/>
          </a:lstStyle>
          <a:p>
            <a:endParaRPr lang="en-US"/>
          </a:p>
        </p:txBody>
      </p:sp>
      <p:sp>
        <p:nvSpPr>
          <p:cNvPr id="5" name="Footer Placeholder 2"/>
          <p:cNvSpPr>
            <a:spLocks noGrp="1"/>
          </p:cNvSpPr>
          <p:nvPr>
            <p:ph type="ftr" sz="quarter" idx="11"/>
          </p:nvPr>
        </p:nvSpPr>
        <p:spPr/>
        <p:txBody>
          <a:bodyPr/>
          <a:lstStyle>
            <a:lvl1pPr>
              <a:defRPr/>
            </a:lvl1pPr>
            <a:extLst/>
          </a:lstStyle>
          <a:p>
            <a:endParaRPr lang="en-US"/>
          </a:p>
        </p:txBody>
      </p:sp>
      <p:sp>
        <p:nvSpPr>
          <p:cNvPr id="6" name="Slide Number Placeholder 3"/>
          <p:cNvSpPr>
            <a:spLocks noGrp="1"/>
          </p:cNvSpPr>
          <p:nvPr>
            <p:ph type="sldNum" sz="quarter" idx="12"/>
          </p:nvPr>
        </p:nvSpPr>
        <p:spPr/>
        <p:txBody>
          <a:bodyPr/>
          <a:lstStyle>
            <a:lvl1pPr>
              <a:defRPr/>
            </a:lvl1pPr>
            <a:extLst/>
          </a:lstStyle>
          <a:p>
            <a:fld id="{1965A8CB-6E02-4455-B054-C8094A3D30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endParaRPr lang="en-US"/>
          </a:p>
        </p:txBody>
      </p:sp>
      <p:sp>
        <p:nvSpPr>
          <p:cNvPr id="6" name="Footer Placeholder 5"/>
          <p:cNvSpPr>
            <a:spLocks noGrp="1"/>
          </p:cNvSpPr>
          <p:nvPr>
            <p:ph type="ftr" sz="quarter" idx="11"/>
          </p:nvPr>
        </p:nvSpPr>
        <p:spPr/>
        <p:txBody>
          <a:bodyPr/>
          <a:lstStyle>
            <a:lvl1pPr>
              <a:defRPr/>
            </a:lvl1pPr>
            <a:extLst/>
          </a:lstStyle>
          <a:p>
            <a:endParaRPr lang="en-US"/>
          </a:p>
        </p:txBody>
      </p:sp>
      <p:sp>
        <p:nvSpPr>
          <p:cNvPr id="7" name="Slide Number Placeholder 6"/>
          <p:cNvSpPr>
            <a:spLocks noGrp="1"/>
          </p:cNvSpPr>
          <p:nvPr>
            <p:ph type="sldNum" sz="quarter" idx="12"/>
          </p:nvPr>
        </p:nvSpPr>
        <p:spPr/>
        <p:txBody>
          <a:bodyPr/>
          <a:lstStyle>
            <a:lvl1pPr>
              <a:defRPr/>
            </a:lvl1pPr>
            <a:extLst/>
          </a:lstStyle>
          <a:p>
            <a:fld id="{5CB8355D-7F49-484A-A510-209E1AC6AC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endParaRPr lang="en-US"/>
          </a:p>
        </p:txBody>
      </p:sp>
      <p:sp>
        <p:nvSpPr>
          <p:cNvPr id="9" name="Footer Placeholder 5"/>
          <p:cNvSpPr>
            <a:spLocks noGrp="1"/>
          </p:cNvSpPr>
          <p:nvPr>
            <p:ph type="ftr" sz="quarter" idx="11"/>
          </p:nvPr>
        </p:nvSpPr>
        <p:spPr/>
        <p:txBody>
          <a:bodyPr/>
          <a:lstStyle>
            <a:lvl1pPr>
              <a:defRPr/>
            </a:lvl1pPr>
            <a:extLst/>
          </a:lstStyle>
          <a:p>
            <a:endParaRPr lang="en-US"/>
          </a:p>
        </p:txBody>
      </p:sp>
      <p:sp>
        <p:nvSpPr>
          <p:cNvPr id="10" name="Slide Number Placeholder 6"/>
          <p:cNvSpPr>
            <a:spLocks noGrp="1"/>
          </p:cNvSpPr>
          <p:nvPr>
            <p:ph type="sldNum" sz="quarter" idx="12"/>
          </p:nvPr>
        </p:nvSpPr>
        <p:spPr/>
        <p:txBody>
          <a:bodyPr/>
          <a:lstStyle>
            <a:lvl1pPr>
              <a:defRPr/>
            </a:lvl1pPr>
            <a:extLst/>
          </a:lstStyle>
          <a:p>
            <a:fld id="{185A4AFD-9638-4ED2-88E5-800606C1A8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fld id="{6D60D53A-E229-4CC6-883E-910B646BD1DA}" type="slidenum">
              <a:rPr lang="en-US" smtClean="0"/>
              <a:pPr/>
              <a:t>‹#›</a:t>
            </a:fld>
            <a:endParaRPr 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hdr="0" ftr="0" dt="0"/>
  <p:txStyles>
    <p:titleStyle>
      <a:lvl1pPr algn="l" rtl="0" eaLnBrk="1" fontAlgn="base" hangingPunct="1">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1" fontAlgn="base" hangingPunct="1">
        <a:spcBef>
          <a:spcPct val="0"/>
        </a:spcBef>
        <a:spcAft>
          <a:spcPct val="0"/>
        </a:spcAft>
        <a:defRPr sz="4300">
          <a:solidFill>
            <a:srgbClr val="572314"/>
          </a:solidFill>
          <a:latin typeface="Gill Sans MT" pitchFamily="34" charset="0"/>
        </a:defRPr>
      </a:lvl2pPr>
      <a:lvl3pPr algn="l" rtl="0" eaLnBrk="1" fontAlgn="base" hangingPunct="1">
        <a:spcBef>
          <a:spcPct val="0"/>
        </a:spcBef>
        <a:spcAft>
          <a:spcPct val="0"/>
        </a:spcAft>
        <a:defRPr sz="4300">
          <a:solidFill>
            <a:srgbClr val="572314"/>
          </a:solidFill>
          <a:latin typeface="Gill Sans MT" pitchFamily="34" charset="0"/>
        </a:defRPr>
      </a:lvl3pPr>
      <a:lvl4pPr algn="l" rtl="0" eaLnBrk="1" fontAlgn="base" hangingPunct="1">
        <a:spcBef>
          <a:spcPct val="0"/>
        </a:spcBef>
        <a:spcAft>
          <a:spcPct val="0"/>
        </a:spcAft>
        <a:defRPr sz="4300">
          <a:solidFill>
            <a:srgbClr val="572314"/>
          </a:solidFill>
          <a:latin typeface="Gill Sans MT" pitchFamily="34" charset="0"/>
        </a:defRPr>
      </a:lvl4pPr>
      <a:lvl5pPr algn="l" rtl="0" eaLnBrk="1" fontAlgn="base" hangingPunct="1">
        <a:spcBef>
          <a:spcPct val="0"/>
        </a:spcBef>
        <a:spcAft>
          <a:spcPct val="0"/>
        </a:spcAft>
        <a:defRPr sz="4300">
          <a:solidFill>
            <a:srgbClr val="572314"/>
          </a:solidFill>
          <a:latin typeface="Gill Sans MT" pitchFamily="34" charset="0"/>
        </a:defRPr>
      </a:lvl5pPr>
      <a:lvl6pPr marL="457200" algn="l" rtl="0" eaLnBrk="1" fontAlgn="base" hangingPunct="1">
        <a:spcBef>
          <a:spcPct val="0"/>
        </a:spcBef>
        <a:spcAft>
          <a:spcPct val="0"/>
        </a:spcAft>
        <a:defRPr sz="4300">
          <a:solidFill>
            <a:srgbClr val="572314"/>
          </a:solidFill>
          <a:latin typeface="Gill Sans MT" pitchFamily="34" charset="0"/>
        </a:defRPr>
      </a:lvl6pPr>
      <a:lvl7pPr marL="914400" algn="l" rtl="0" eaLnBrk="1" fontAlgn="base" hangingPunct="1">
        <a:spcBef>
          <a:spcPct val="0"/>
        </a:spcBef>
        <a:spcAft>
          <a:spcPct val="0"/>
        </a:spcAft>
        <a:defRPr sz="4300">
          <a:solidFill>
            <a:srgbClr val="572314"/>
          </a:solidFill>
          <a:latin typeface="Gill Sans MT" pitchFamily="34" charset="0"/>
        </a:defRPr>
      </a:lvl7pPr>
      <a:lvl8pPr marL="1371600" algn="l" rtl="0" eaLnBrk="1" fontAlgn="base" hangingPunct="1">
        <a:spcBef>
          <a:spcPct val="0"/>
        </a:spcBef>
        <a:spcAft>
          <a:spcPct val="0"/>
        </a:spcAft>
        <a:defRPr sz="4300">
          <a:solidFill>
            <a:srgbClr val="572314"/>
          </a:solidFill>
          <a:latin typeface="Gill Sans MT" pitchFamily="34" charset="0"/>
        </a:defRPr>
      </a:lvl8pPr>
      <a:lvl9pPr marL="1828800" algn="l" rtl="0" eaLnBrk="1" fontAlgn="base" hangingPunct="1">
        <a:spcBef>
          <a:spcPct val="0"/>
        </a:spcBef>
        <a:spcAft>
          <a:spcPct val="0"/>
        </a:spcAft>
        <a:defRPr sz="4300">
          <a:solidFill>
            <a:srgbClr val="572314"/>
          </a:solidFill>
          <a:latin typeface="Gill Sans MT" pitchFamily="34" charset="0"/>
        </a:defRPr>
      </a:lvl9pPr>
      <a:extLst/>
    </p:titleStyle>
    <p:bodyStyle>
      <a:lvl1pPr marL="365125" indent="-282575" algn="l" rtl="0" eaLnBrk="1" fontAlgn="base" hangingPunct="1">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1" fontAlgn="base" hangingPunct="1">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1" fontAlgn="base" hangingPunct="1">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1" fontAlgn="base" hangingPunct="1">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1" fontAlgn="base" hangingPunct="1">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ctrTitle"/>
          </p:nvPr>
        </p:nvSpPr>
        <p:spPr/>
        <p:txBody>
          <a:bodyPr/>
          <a:lstStyle/>
          <a:p>
            <a:r>
              <a:rPr lang="en-US"/>
              <a:t>Multicasting</a:t>
            </a:r>
          </a:p>
        </p:txBody>
      </p:sp>
      <p:sp>
        <p:nvSpPr>
          <p:cNvPr id="367619" name="Rectangle 3"/>
          <p:cNvSpPr>
            <a:spLocks noGrp="1" noChangeArrowheads="1"/>
          </p:cNvSpPr>
          <p:nvPr>
            <p:ph type="subTitle" idx="1"/>
          </p:nvPr>
        </p:nvSpPr>
        <p:spPr/>
        <p:txBody>
          <a:bodyPr/>
          <a:lstStyle/>
          <a:p>
            <a:endParaRPr lang="en-US"/>
          </a:p>
        </p:txBody>
      </p:sp>
      <p:sp>
        <p:nvSpPr>
          <p:cNvPr id="5" name="Slide Number Placeholder 5"/>
          <p:cNvSpPr>
            <a:spLocks noGrp="1"/>
          </p:cNvSpPr>
          <p:nvPr>
            <p:ph type="sldNum" sz="quarter" idx="12"/>
          </p:nvPr>
        </p:nvSpPr>
        <p:spPr/>
        <p:txBody>
          <a:bodyPr/>
          <a:lstStyle/>
          <a:p>
            <a:fld id="{0D6C1FDB-B7D2-4189-B30F-E64B15D6FFF0}" type="slidenum">
              <a:rPr lang="en-US"/>
              <a:pPr/>
              <a:t>1</a:t>
            </a:fld>
            <a:endParaRPr lang="en-US"/>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9" name="Rectangle 3"/>
          <p:cNvSpPr>
            <a:spLocks noGrp="1" noChangeArrowheads="1"/>
          </p:cNvSpPr>
          <p:nvPr>
            <p:ph type="title"/>
          </p:nvPr>
        </p:nvSpPr>
        <p:spPr>
          <a:noFill/>
          <a:ln/>
        </p:spPr>
        <p:txBody>
          <a:bodyPr lIns="90488" tIns="44450" rIns="90488" bIns="44450"/>
          <a:lstStyle/>
          <a:p>
            <a:r>
              <a:rPr lang="en-US"/>
              <a:t>IP Multicast Architecture</a:t>
            </a:r>
          </a:p>
        </p:txBody>
      </p:sp>
      <p:sp>
        <p:nvSpPr>
          <p:cNvPr id="36" name="Slide Number Placeholder 5"/>
          <p:cNvSpPr>
            <a:spLocks noGrp="1"/>
          </p:cNvSpPr>
          <p:nvPr>
            <p:ph type="sldNum" sz="quarter" idx="12"/>
          </p:nvPr>
        </p:nvSpPr>
        <p:spPr/>
        <p:txBody>
          <a:bodyPr/>
          <a:lstStyle/>
          <a:p>
            <a:fld id="{4EC99FDC-66C1-4374-9489-CCD2CDD24CEC}" type="slidenum">
              <a:rPr lang="en-US"/>
              <a:pPr/>
              <a:t>10</a:t>
            </a:fld>
            <a:endParaRPr lang="en-US"/>
          </a:p>
        </p:txBody>
      </p:sp>
      <p:sp>
        <p:nvSpPr>
          <p:cNvPr id="382978" name="Rectangle 2"/>
          <p:cNvSpPr>
            <a:spLocks noChangeArrowheads="1"/>
          </p:cNvSpPr>
          <p:nvPr/>
        </p:nvSpPr>
        <p:spPr bwMode="auto">
          <a:xfrm>
            <a:off x="457200" y="1371600"/>
            <a:ext cx="8229600" cy="4953000"/>
          </a:xfrm>
          <a:prstGeom prst="rect">
            <a:avLst/>
          </a:prstGeom>
          <a:noFill/>
          <a:ln w="9525">
            <a:noFill/>
            <a:miter lim="800000"/>
            <a:headEnd/>
            <a:tailEnd/>
          </a:ln>
          <a:effectLst>
            <a:outerShdw dist="107763" dir="2700000" algn="ctr" rotWithShape="0">
              <a:schemeClr val="bg2"/>
            </a:outerShdw>
          </a:effectLst>
        </p:spPr>
        <p:txBody>
          <a:bodyPr wrap="none" anchor="ctr"/>
          <a:lstStyle/>
          <a:p>
            <a:endParaRPr lang="en-CA"/>
          </a:p>
        </p:txBody>
      </p:sp>
      <p:sp>
        <p:nvSpPr>
          <p:cNvPr id="382980" name="Rectangle 4"/>
          <p:cNvSpPr>
            <a:spLocks noChangeArrowheads="1"/>
          </p:cNvSpPr>
          <p:nvPr/>
        </p:nvSpPr>
        <p:spPr bwMode="auto">
          <a:xfrm>
            <a:off x="5709266" y="1828800"/>
            <a:ext cx="431800" cy="431800"/>
          </a:xfrm>
          <a:prstGeom prst="rect">
            <a:avLst/>
          </a:prstGeom>
          <a:solidFill>
            <a:schemeClr val="bg1"/>
          </a:solidFill>
          <a:ln w="25400">
            <a:solidFill>
              <a:schemeClr val="tx1"/>
            </a:solidFill>
            <a:miter lim="800000"/>
            <a:headEnd/>
            <a:tailEnd/>
          </a:ln>
          <a:effectLst/>
        </p:spPr>
        <p:txBody>
          <a:bodyPr wrap="none" anchor="ctr"/>
          <a:lstStyle/>
          <a:p>
            <a:endParaRPr lang="en-CA"/>
          </a:p>
        </p:txBody>
      </p:sp>
      <p:sp>
        <p:nvSpPr>
          <p:cNvPr id="382981" name="Rectangle 5"/>
          <p:cNvSpPr>
            <a:spLocks noChangeArrowheads="1"/>
          </p:cNvSpPr>
          <p:nvPr/>
        </p:nvSpPr>
        <p:spPr bwMode="auto">
          <a:xfrm>
            <a:off x="7842866" y="1828800"/>
            <a:ext cx="431800" cy="431800"/>
          </a:xfrm>
          <a:prstGeom prst="rect">
            <a:avLst/>
          </a:prstGeom>
          <a:solidFill>
            <a:schemeClr val="bg1"/>
          </a:solidFill>
          <a:ln w="25400">
            <a:solidFill>
              <a:schemeClr val="tx1"/>
            </a:solidFill>
            <a:miter lim="800000"/>
            <a:headEnd/>
            <a:tailEnd/>
          </a:ln>
          <a:effectLst/>
        </p:spPr>
        <p:txBody>
          <a:bodyPr wrap="none" anchor="ctr"/>
          <a:lstStyle/>
          <a:p>
            <a:endParaRPr lang="en-CA"/>
          </a:p>
        </p:txBody>
      </p:sp>
      <p:sp>
        <p:nvSpPr>
          <p:cNvPr id="382982" name="Line 6"/>
          <p:cNvSpPr>
            <a:spLocks noChangeShapeType="1"/>
          </p:cNvSpPr>
          <p:nvPr/>
        </p:nvSpPr>
        <p:spPr bwMode="auto">
          <a:xfrm>
            <a:off x="5709266" y="2120900"/>
            <a:ext cx="431800" cy="0"/>
          </a:xfrm>
          <a:prstGeom prst="line">
            <a:avLst/>
          </a:prstGeom>
          <a:noFill/>
          <a:ln w="25400">
            <a:solidFill>
              <a:schemeClr val="tx1"/>
            </a:solidFill>
            <a:round/>
            <a:headEnd/>
            <a:tailEnd/>
          </a:ln>
          <a:effectLst/>
        </p:spPr>
        <p:txBody>
          <a:bodyPr wrap="none" anchor="ctr"/>
          <a:lstStyle/>
          <a:p>
            <a:endParaRPr lang="en-CA"/>
          </a:p>
        </p:txBody>
      </p:sp>
      <p:sp>
        <p:nvSpPr>
          <p:cNvPr id="382983" name="Line 7"/>
          <p:cNvSpPr>
            <a:spLocks noChangeShapeType="1"/>
          </p:cNvSpPr>
          <p:nvPr/>
        </p:nvSpPr>
        <p:spPr bwMode="auto">
          <a:xfrm>
            <a:off x="7842866" y="2120900"/>
            <a:ext cx="431800" cy="0"/>
          </a:xfrm>
          <a:prstGeom prst="line">
            <a:avLst/>
          </a:prstGeom>
          <a:noFill/>
          <a:ln w="25400">
            <a:solidFill>
              <a:schemeClr val="tx1"/>
            </a:solidFill>
            <a:round/>
            <a:headEnd/>
            <a:tailEnd/>
          </a:ln>
          <a:effectLst/>
        </p:spPr>
        <p:txBody>
          <a:bodyPr wrap="none" anchor="ctr"/>
          <a:lstStyle/>
          <a:p>
            <a:endParaRPr lang="en-CA"/>
          </a:p>
        </p:txBody>
      </p:sp>
      <p:sp>
        <p:nvSpPr>
          <p:cNvPr id="382984" name="Line 8"/>
          <p:cNvSpPr>
            <a:spLocks noChangeShapeType="1"/>
          </p:cNvSpPr>
          <p:nvPr/>
        </p:nvSpPr>
        <p:spPr bwMode="auto">
          <a:xfrm>
            <a:off x="5925166" y="2286000"/>
            <a:ext cx="0" cy="508000"/>
          </a:xfrm>
          <a:prstGeom prst="line">
            <a:avLst/>
          </a:prstGeom>
          <a:noFill/>
          <a:ln w="25400">
            <a:solidFill>
              <a:schemeClr val="tx1"/>
            </a:solidFill>
            <a:round/>
            <a:headEnd/>
            <a:tailEnd/>
          </a:ln>
          <a:effectLst/>
        </p:spPr>
        <p:txBody>
          <a:bodyPr wrap="none" anchor="ctr"/>
          <a:lstStyle/>
          <a:p>
            <a:endParaRPr lang="en-CA"/>
          </a:p>
        </p:txBody>
      </p:sp>
      <p:sp>
        <p:nvSpPr>
          <p:cNvPr id="382985" name="Line 9"/>
          <p:cNvSpPr>
            <a:spLocks noChangeShapeType="1"/>
          </p:cNvSpPr>
          <p:nvPr/>
        </p:nvSpPr>
        <p:spPr bwMode="auto">
          <a:xfrm>
            <a:off x="8058766" y="2286000"/>
            <a:ext cx="0" cy="508000"/>
          </a:xfrm>
          <a:prstGeom prst="line">
            <a:avLst/>
          </a:prstGeom>
          <a:noFill/>
          <a:ln w="25400">
            <a:solidFill>
              <a:schemeClr val="tx1"/>
            </a:solidFill>
            <a:round/>
            <a:headEnd/>
            <a:tailEnd/>
          </a:ln>
          <a:effectLst/>
        </p:spPr>
        <p:txBody>
          <a:bodyPr wrap="none" anchor="ctr"/>
          <a:lstStyle/>
          <a:p>
            <a:endParaRPr lang="en-CA"/>
          </a:p>
        </p:txBody>
      </p:sp>
      <p:sp>
        <p:nvSpPr>
          <p:cNvPr id="382986" name="Line 10"/>
          <p:cNvSpPr>
            <a:spLocks noChangeShapeType="1"/>
          </p:cNvSpPr>
          <p:nvPr/>
        </p:nvSpPr>
        <p:spPr bwMode="auto">
          <a:xfrm>
            <a:off x="5582266" y="2806700"/>
            <a:ext cx="2819400" cy="0"/>
          </a:xfrm>
          <a:prstGeom prst="line">
            <a:avLst/>
          </a:prstGeom>
          <a:noFill/>
          <a:ln w="76200">
            <a:solidFill>
              <a:schemeClr val="tx1"/>
            </a:solidFill>
            <a:round/>
            <a:headEnd/>
            <a:tailEnd/>
          </a:ln>
          <a:effectLst/>
        </p:spPr>
        <p:txBody>
          <a:bodyPr wrap="none" anchor="ctr"/>
          <a:lstStyle/>
          <a:p>
            <a:endParaRPr lang="en-CA"/>
          </a:p>
        </p:txBody>
      </p:sp>
      <p:sp>
        <p:nvSpPr>
          <p:cNvPr id="382987" name="Line 11"/>
          <p:cNvSpPr>
            <a:spLocks noChangeShapeType="1"/>
          </p:cNvSpPr>
          <p:nvPr/>
        </p:nvSpPr>
        <p:spPr bwMode="auto">
          <a:xfrm>
            <a:off x="6153766" y="2819400"/>
            <a:ext cx="0" cy="355600"/>
          </a:xfrm>
          <a:prstGeom prst="line">
            <a:avLst/>
          </a:prstGeom>
          <a:noFill/>
          <a:ln w="25400">
            <a:solidFill>
              <a:schemeClr val="tx1"/>
            </a:solidFill>
            <a:round/>
            <a:headEnd/>
            <a:tailEnd/>
          </a:ln>
          <a:effectLst/>
        </p:spPr>
        <p:txBody>
          <a:bodyPr wrap="none" anchor="ctr"/>
          <a:lstStyle/>
          <a:p>
            <a:endParaRPr lang="en-CA"/>
          </a:p>
        </p:txBody>
      </p:sp>
      <p:sp>
        <p:nvSpPr>
          <p:cNvPr id="382988" name="Line 12"/>
          <p:cNvSpPr>
            <a:spLocks noChangeShapeType="1"/>
          </p:cNvSpPr>
          <p:nvPr/>
        </p:nvSpPr>
        <p:spPr bwMode="auto">
          <a:xfrm>
            <a:off x="7830166" y="2819400"/>
            <a:ext cx="0" cy="355600"/>
          </a:xfrm>
          <a:prstGeom prst="line">
            <a:avLst/>
          </a:prstGeom>
          <a:noFill/>
          <a:ln w="25400">
            <a:solidFill>
              <a:schemeClr val="tx1"/>
            </a:solidFill>
            <a:round/>
            <a:headEnd/>
            <a:tailEnd/>
          </a:ln>
          <a:effectLst/>
        </p:spPr>
        <p:txBody>
          <a:bodyPr wrap="none" anchor="ctr"/>
          <a:lstStyle/>
          <a:p>
            <a:endParaRPr lang="en-CA"/>
          </a:p>
        </p:txBody>
      </p:sp>
      <p:sp>
        <p:nvSpPr>
          <p:cNvPr id="382989" name="Rectangle 13"/>
          <p:cNvSpPr>
            <a:spLocks noChangeArrowheads="1"/>
          </p:cNvSpPr>
          <p:nvPr/>
        </p:nvSpPr>
        <p:spPr bwMode="auto">
          <a:xfrm>
            <a:off x="6576041" y="1847850"/>
            <a:ext cx="830263" cy="393700"/>
          </a:xfrm>
          <a:prstGeom prst="rect">
            <a:avLst/>
          </a:prstGeom>
          <a:noFill/>
          <a:ln w="12700">
            <a:noFill/>
            <a:miter lim="800000"/>
            <a:headEnd/>
            <a:tailEnd/>
          </a:ln>
          <a:effectLst/>
        </p:spPr>
        <p:txBody>
          <a:bodyPr wrap="none" lIns="90488" tIns="44450" rIns="90488" bIns="44450">
            <a:spAutoFit/>
          </a:bodyPr>
          <a:lstStyle/>
          <a:p>
            <a:pPr algn="ctr"/>
            <a:r>
              <a:rPr lang="en-US" sz="2000">
                <a:solidFill>
                  <a:srgbClr val="000000"/>
                </a:solidFill>
                <a:latin typeface="Times New Roman" pitchFamily="18" charset="0"/>
              </a:rPr>
              <a:t>Hosts</a:t>
            </a:r>
          </a:p>
        </p:txBody>
      </p:sp>
      <p:sp>
        <p:nvSpPr>
          <p:cNvPr id="382990" name="Rectangle 14"/>
          <p:cNvSpPr>
            <a:spLocks noChangeArrowheads="1"/>
          </p:cNvSpPr>
          <p:nvPr/>
        </p:nvSpPr>
        <p:spPr bwMode="auto">
          <a:xfrm>
            <a:off x="6456979" y="3295650"/>
            <a:ext cx="1069975" cy="393700"/>
          </a:xfrm>
          <a:prstGeom prst="rect">
            <a:avLst/>
          </a:prstGeom>
          <a:noFill/>
          <a:ln w="12700">
            <a:noFill/>
            <a:miter lim="800000"/>
            <a:headEnd/>
            <a:tailEnd/>
          </a:ln>
          <a:effectLst/>
        </p:spPr>
        <p:txBody>
          <a:bodyPr wrap="none" lIns="90488" tIns="44450" rIns="90488" bIns="44450">
            <a:spAutoFit/>
          </a:bodyPr>
          <a:lstStyle/>
          <a:p>
            <a:pPr algn="ctr"/>
            <a:r>
              <a:rPr lang="en-US" sz="2000">
                <a:solidFill>
                  <a:srgbClr val="000000"/>
                </a:solidFill>
                <a:latin typeface="Times New Roman" pitchFamily="18" charset="0"/>
              </a:rPr>
              <a:t>Routers</a:t>
            </a:r>
          </a:p>
        </p:txBody>
      </p:sp>
      <p:sp>
        <p:nvSpPr>
          <p:cNvPr id="382991" name="Line 15"/>
          <p:cNvSpPr>
            <a:spLocks noChangeShapeType="1"/>
          </p:cNvSpPr>
          <p:nvPr/>
        </p:nvSpPr>
        <p:spPr bwMode="auto">
          <a:xfrm flipH="1">
            <a:off x="7360266" y="3429000"/>
            <a:ext cx="482600" cy="1498600"/>
          </a:xfrm>
          <a:prstGeom prst="line">
            <a:avLst/>
          </a:prstGeom>
          <a:noFill/>
          <a:ln w="25400">
            <a:solidFill>
              <a:schemeClr val="tx1"/>
            </a:solidFill>
            <a:round/>
            <a:headEnd/>
            <a:tailEnd/>
          </a:ln>
          <a:effectLst/>
        </p:spPr>
        <p:txBody>
          <a:bodyPr wrap="none" anchor="ctr"/>
          <a:lstStyle/>
          <a:p>
            <a:endParaRPr lang="en-CA"/>
          </a:p>
        </p:txBody>
      </p:sp>
      <p:sp>
        <p:nvSpPr>
          <p:cNvPr id="382992" name="Line 16"/>
          <p:cNvSpPr>
            <a:spLocks noChangeShapeType="1"/>
          </p:cNvSpPr>
          <p:nvPr/>
        </p:nvSpPr>
        <p:spPr bwMode="auto">
          <a:xfrm>
            <a:off x="6166466" y="3429000"/>
            <a:ext cx="1193800" cy="1498600"/>
          </a:xfrm>
          <a:prstGeom prst="line">
            <a:avLst/>
          </a:prstGeom>
          <a:noFill/>
          <a:ln w="25400">
            <a:solidFill>
              <a:schemeClr val="tx1"/>
            </a:solidFill>
            <a:round/>
            <a:headEnd/>
            <a:tailEnd/>
          </a:ln>
          <a:effectLst/>
        </p:spPr>
        <p:txBody>
          <a:bodyPr wrap="none" anchor="ctr"/>
          <a:lstStyle/>
          <a:p>
            <a:endParaRPr lang="en-CA"/>
          </a:p>
        </p:txBody>
      </p:sp>
      <p:sp>
        <p:nvSpPr>
          <p:cNvPr id="382993" name="Line 17"/>
          <p:cNvSpPr>
            <a:spLocks noChangeShapeType="1"/>
          </p:cNvSpPr>
          <p:nvPr/>
        </p:nvSpPr>
        <p:spPr bwMode="auto">
          <a:xfrm flipH="1">
            <a:off x="5683866" y="3429000"/>
            <a:ext cx="482600" cy="1422400"/>
          </a:xfrm>
          <a:prstGeom prst="line">
            <a:avLst/>
          </a:prstGeom>
          <a:noFill/>
          <a:ln w="25400">
            <a:solidFill>
              <a:schemeClr val="tx1"/>
            </a:solidFill>
            <a:prstDash val="dash"/>
            <a:round/>
            <a:headEnd/>
            <a:tailEnd/>
          </a:ln>
          <a:effectLst/>
        </p:spPr>
        <p:txBody>
          <a:bodyPr wrap="none" anchor="ctr"/>
          <a:lstStyle/>
          <a:p>
            <a:endParaRPr lang="en-CA"/>
          </a:p>
        </p:txBody>
      </p:sp>
      <p:sp>
        <p:nvSpPr>
          <p:cNvPr id="382994" name="Line 18"/>
          <p:cNvSpPr>
            <a:spLocks noChangeShapeType="1"/>
          </p:cNvSpPr>
          <p:nvPr/>
        </p:nvSpPr>
        <p:spPr bwMode="auto">
          <a:xfrm flipH="1">
            <a:off x="7055466" y="4953000"/>
            <a:ext cx="330200" cy="889000"/>
          </a:xfrm>
          <a:prstGeom prst="line">
            <a:avLst/>
          </a:prstGeom>
          <a:noFill/>
          <a:ln w="25400">
            <a:solidFill>
              <a:schemeClr val="tx1"/>
            </a:solidFill>
            <a:prstDash val="dash"/>
            <a:round/>
            <a:headEnd/>
            <a:tailEnd/>
          </a:ln>
          <a:effectLst/>
        </p:spPr>
        <p:txBody>
          <a:bodyPr wrap="none" anchor="ctr"/>
          <a:lstStyle/>
          <a:p>
            <a:endParaRPr lang="en-CA"/>
          </a:p>
        </p:txBody>
      </p:sp>
      <p:sp>
        <p:nvSpPr>
          <p:cNvPr id="382995" name="Line 19"/>
          <p:cNvSpPr>
            <a:spLocks noChangeShapeType="1"/>
          </p:cNvSpPr>
          <p:nvPr/>
        </p:nvSpPr>
        <p:spPr bwMode="auto">
          <a:xfrm>
            <a:off x="7385666" y="4953000"/>
            <a:ext cx="488950" cy="838200"/>
          </a:xfrm>
          <a:prstGeom prst="line">
            <a:avLst/>
          </a:prstGeom>
          <a:noFill/>
          <a:ln w="25400">
            <a:solidFill>
              <a:schemeClr val="tx1"/>
            </a:solidFill>
            <a:prstDash val="dash"/>
            <a:round/>
            <a:headEnd/>
            <a:tailEnd/>
          </a:ln>
          <a:effectLst/>
        </p:spPr>
        <p:txBody>
          <a:bodyPr wrap="none" anchor="ctr"/>
          <a:lstStyle/>
          <a:p>
            <a:endParaRPr lang="en-CA"/>
          </a:p>
        </p:txBody>
      </p:sp>
      <p:sp>
        <p:nvSpPr>
          <p:cNvPr id="382998" name="Rectangle 22"/>
          <p:cNvSpPr>
            <a:spLocks noChangeArrowheads="1"/>
          </p:cNvSpPr>
          <p:nvPr/>
        </p:nvSpPr>
        <p:spPr bwMode="auto">
          <a:xfrm>
            <a:off x="1575956" y="2466991"/>
            <a:ext cx="3235325" cy="819150"/>
          </a:xfrm>
          <a:prstGeom prst="rect">
            <a:avLst/>
          </a:prstGeom>
          <a:noFill/>
          <a:ln w="12700">
            <a:noFill/>
            <a:miter lim="800000"/>
            <a:headEnd/>
            <a:tailEnd/>
          </a:ln>
          <a:effectLst/>
        </p:spPr>
        <p:txBody>
          <a:bodyPr wrap="none" lIns="90488" tIns="44450" rIns="90488" bIns="44450">
            <a:spAutoFit/>
          </a:bodyPr>
          <a:lstStyle/>
          <a:p>
            <a:pPr algn="ctr"/>
            <a:r>
              <a:rPr lang="en-US" sz="2400" b="1">
                <a:solidFill>
                  <a:srgbClr val="000000"/>
                </a:solidFill>
                <a:latin typeface="Times New Roman" pitchFamily="18" charset="0"/>
              </a:rPr>
              <a:t>Host-to-router protocol</a:t>
            </a:r>
            <a:br>
              <a:rPr lang="en-US" sz="2400" b="1">
                <a:solidFill>
                  <a:srgbClr val="000000"/>
                </a:solidFill>
                <a:latin typeface="Times New Roman" pitchFamily="18" charset="0"/>
              </a:rPr>
            </a:br>
            <a:r>
              <a:rPr lang="en-US" sz="2400" b="1">
                <a:solidFill>
                  <a:srgbClr val="000000"/>
                </a:solidFill>
                <a:latin typeface="Times New Roman" pitchFamily="18" charset="0"/>
              </a:rPr>
              <a:t>(IGMP)</a:t>
            </a:r>
            <a:endParaRPr lang="en-US" sz="2400">
              <a:solidFill>
                <a:srgbClr val="000000"/>
              </a:solidFill>
              <a:latin typeface="Times New Roman" pitchFamily="18" charset="0"/>
            </a:endParaRPr>
          </a:p>
        </p:txBody>
      </p:sp>
      <p:sp>
        <p:nvSpPr>
          <p:cNvPr id="382999" name="Rectangle 23"/>
          <p:cNvSpPr>
            <a:spLocks noChangeArrowheads="1"/>
          </p:cNvSpPr>
          <p:nvPr/>
        </p:nvSpPr>
        <p:spPr bwMode="auto">
          <a:xfrm>
            <a:off x="1023506" y="4295791"/>
            <a:ext cx="3760709" cy="1567096"/>
          </a:xfrm>
          <a:prstGeom prst="rect">
            <a:avLst/>
          </a:prstGeom>
          <a:noFill/>
          <a:ln w="12700">
            <a:noFill/>
            <a:miter lim="800000"/>
            <a:headEnd/>
            <a:tailEnd/>
          </a:ln>
          <a:effectLst/>
        </p:spPr>
        <p:txBody>
          <a:bodyPr wrap="none" lIns="90488" tIns="44450" rIns="90488" bIns="44450">
            <a:spAutoFit/>
          </a:bodyPr>
          <a:lstStyle/>
          <a:p>
            <a:pPr algn="ctr"/>
            <a:r>
              <a:rPr lang="en-US" sz="2400" b="1" dirty="0">
                <a:solidFill>
                  <a:srgbClr val="000000"/>
                </a:solidFill>
                <a:latin typeface="Times New Roman" pitchFamily="18" charset="0"/>
              </a:rPr>
              <a:t>Multicast routing </a:t>
            </a:r>
            <a:r>
              <a:rPr lang="en-US" sz="2400" b="1" dirty="0" smtClean="0">
                <a:solidFill>
                  <a:srgbClr val="000000"/>
                </a:solidFill>
                <a:latin typeface="Times New Roman" pitchFamily="18" charset="0"/>
              </a:rPr>
              <a:t>protocols</a:t>
            </a:r>
          </a:p>
          <a:p>
            <a:pPr algn="ctr"/>
            <a:r>
              <a:rPr lang="en-US" sz="2400" b="1" dirty="0" smtClean="0">
                <a:solidFill>
                  <a:srgbClr val="000000"/>
                </a:solidFill>
                <a:latin typeface="Times New Roman" pitchFamily="18" charset="0"/>
              </a:rPr>
              <a:t>(router-to-router)</a:t>
            </a:r>
            <a:r>
              <a:rPr lang="en-US" sz="2400" b="1" dirty="0">
                <a:solidFill>
                  <a:srgbClr val="000000"/>
                </a:solidFill>
                <a:latin typeface="Times New Roman" pitchFamily="18" charset="0"/>
              </a:rPr>
              <a:t/>
            </a:r>
            <a:br>
              <a:rPr lang="en-US" sz="2400" b="1" dirty="0">
                <a:solidFill>
                  <a:srgbClr val="000000"/>
                </a:solidFill>
                <a:latin typeface="Times New Roman" pitchFamily="18" charset="0"/>
              </a:rPr>
            </a:br>
            <a:r>
              <a:rPr lang="en-US" sz="2400" b="1" dirty="0">
                <a:solidFill>
                  <a:srgbClr val="000000"/>
                </a:solidFill>
                <a:latin typeface="Times New Roman" pitchFamily="18" charset="0"/>
              </a:rPr>
              <a:t>(</a:t>
            </a:r>
            <a:r>
              <a:rPr lang="en-US" sz="2400" b="1" dirty="0" smtClean="0">
                <a:solidFill>
                  <a:srgbClr val="000000"/>
                </a:solidFill>
                <a:latin typeface="Times New Roman" pitchFamily="18" charset="0"/>
              </a:rPr>
              <a:t>various possible </a:t>
            </a:r>
          </a:p>
          <a:p>
            <a:pPr algn="ctr"/>
            <a:r>
              <a:rPr lang="en-US" sz="2400" b="1" dirty="0" smtClean="0">
                <a:solidFill>
                  <a:srgbClr val="000000"/>
                </a:solidFill>
                <a:latin typeface="Times New Roman" pitchFamily="18" charset="0"/>
              </a:rPr>
              <a:t>algorithms)</a:t>
            </a:r>
            <a:endParaRPr lang="en-US" sz="2400" dirty="0">
              <a:solidFill>
                <a:srgbClr val="000000"/>
              </a:solidFill>
              <a:latin typeface="Times New Roman" pitchFamily="18" charset="0"/>
            </a:endParaRPr>
          </a:p>
        </p:txBody>
      </p:sp>
      <p:sp>
        <p:nvSpPr>
          <p:cNvPr id="383000" name="Oval 24"/>
          <p:cNvSpPr>
            <a:spLocks noChangeArrowheads="1"/>
          </p:cNvSpPr>
          <p:nvPr/>
        </p:nvSpPr>
        <p:spPr bwMode="auto">
          <a:xfrm>
            <a:off x="5937866" y="3200400"/>
            <a:ext cx="431800" cy="431800"/>
          </a:xfrm>
          <a:prstGeom prst="ellipse">
            <a:avLst/>
          </a:prstGeom>
          <a:solidFill>
            <a:schemeClr val="bg1"/>
          </a:solidFill>
          <a:ln w="25400">
            <a:solidFill>
              <a:schemeClr val="tx1"/>
            </a:solidFill>
            <a:round/>
            <a:headEnd/>
            <a:tailEnd/>
          </a:ln>
          <a:effectLst/>
        </p:spPr>
        <p:txBody>
          <a:bodyPr wrap="none" anchor="ctr"/>
          <a:lstStyle/>
          <a:p>
            <a:endParaRPr lang="en-CA"/>
          </a:p>
        </p:txBody>
      </p:sp>
      <p:sp>
        <p:nvSpPr>
          <p:cNvPr id="383001" name="Oval 25"/>
          <p:cNvSpPr>
            <a:spLocks noChangeArrowheads="1"/>
          </p:cNvSpPr>
          <p:nvPr/>
        </p:nvSpPr>
        <p:spPr bwMode="auto">
          <a:xfrm>
            <a:off x="7614266" y="3200400"/>
            <a:ext cx="431800" cy="431800"/>
          </a:xfrm>
          <a:prstGeom prst="ellipse">
            <a:avLst/>
          </a:prstGeom>
          <a:solidFill>
            <a:schemeClr val="bg1"/>
          </a:solidFill>
          <a:ln w="25400">
            <a:solidFill>
              <a:schemeClr val="tx1"/>
            </a:solidFill>
            <a:round/>
            <a:headEnd/>
            <a:tailEnd/>
          </a:ln>
          <a:effectLst/>
        </p:spPr>
        <p:txBody>
          <a:bodyPr wrap="none" anchor="ctr"/>
          <a:lstStyle/>
          <a:p>
            <a:endParaRPr lang="en-CA"/>
          </a:p>
        </p:txBody>
      </p:sp>
      <p:sp>
        <p:nvSpPr>
          <p:cNvPr id="383002" name="Oval 26"/>
          <p:cNvSpPr>
            <a:spLocks noChangeArrowheads="1"/>
          </p:cNvSpPr>
          <p:nvPr/>
        </p:nvSpPr>
        <p:spPr bwMode="auto">
          <a:xfrm>
            <a:off x="7157066" y="4724400"/>
            <a:ext cx="431800" cy="431800"/>
          </a:xfrm>
          <a:prstGeom prst="ellipse">
            <a:avLst/>
          </a:prstGeom>
          <a:solidFill>
            <a:schemeClr val="bg1"/>
          </a:solidFill>
          <a:ln w="25400">
            <a:solidFill>
              <a:schemeClr val="tx1"/>
            </a:solidFill>
            <a:round/>
            <a:headEnd/>
            <a:tailEnd/>
          </a:ln>
          <a:effectLst/>
        </p:spPr>
        <p:txBody>
          <a:bodyPr wrap="none" anchor="ctr"/>
          <a:lstStyle/>
          <a:p>
            <a:endParaRPr lang="en-CA"/>
          </a:p>
        </p:txBody>
      </p:sp>
      <p:sp>
        <p:nvSpPr>
          <p:cNvPr id="383003" name="Line 27"/>
          <p:cNvSpPr>
            <a:spLocks noChangeShapeType="1"/>
          </p:cNvSpPr>
          <p:nvPr/>
        </p:nvSpPr>
        <p:spPr bwMode="auto">
          <a:xfrm>
            <a:off x="5131416" y="3505200"/>
            <a:ext cx="0" cy="2209800"/>
          </a:xfrm>
          <a:prstGeom prst="line">
            <a:avLst/>
          </a:prstGeom>
          <a:noFill/>
          <a:ln w="38100">
            <a:solidFill>
              <a:srgbClr val="FF3300"/>
            </a:solidFill>
            <a:round/>
            <a:headEnd/>
            <a:tailEnd/>
          </a:ln>
          <a:effectLst/>
        </p:spPr>
        <p:txBody>
          <a:bodyPr wrap="none"/>
          <a:lstStyle/>
          <a:p>
            <a:endParaRPr lang="en-CA"/>
          </a:p>
        </p:txBody>
      </p:sp>
      <p:sp>
        <p:nvSpPr>
          <p:cNvPr id="383004" name="Line 28"/>
          <p:cNvSpPr>
            <a:spLocks noChangeShapeType="1"/>
          </p:cNvSpPr>
          <p:nvPr/>
        </p:nvSpPr>
        <p:spPr bwMode="auto">
          <a:xfrm>
            <a:off x="5131416" y="3352800"/>
            <a:ext cx="304800" cy="0"/>
          </a:xfrm>
          <a:prstGeom prst="line">
            <a:avLst/>
          </a:prstGeom>
          <a:noFill/>
          <a:ln w="38100">
            <a:solidFill>
              <a:srgbClr val="FF3300"/>
            </a:solidFill>
            <a:round/>
            <a:headEnd/>
            <a:tailEnd/>
          </a:ln>
          <a:effectLst/>
        </p:spPr>
        <p:txBody>
          <a:bodyPr wrap="none"/>
          <a:lstStyle/>
          <a:p>
            <a:endParaRPr lang="en-CA"/>
          </a:p>
        </p:txBody>
      </p:sp>
      <p:sp>
        <p:nvSpPr>
          <p:cNvPr id="383005" name="Line 29"/>
          <p:cNvSpPr>
            <a:spLocks noChangeShapeType="1"/>
          </p:cNvSpPr>
          <p:nvPr/>
        </p:nvSpPr>
        <p:spPr bwMode="auto">
          <a:xfrm>
            <a:off x="5131416" y="5715000"/>
            <a:ext cx="304800" cy="0"/>
          </a:xfrm>
          <a:prstGeom prst="line">
            <a:avLst/>
          </a:prstGeom>
          <a:noFill/>
          <a:ln w="38100">
            <a:solidFill>
              <a:srgbClr val="FF3300"/>
            </a:solidFill>
            <a:round/>
            <a:headEnd/>
            <a:tailEnd/>
          </a:ln>
          <a:effectLst/>
        </p:spPr>
        <p:txBody>
          <a:bodyPr wrap="none"/>
          <a:lstStyle/>
          <a:p>
            <a:endParaRPr lang="en-CA"/>
          </a:p>
        </p:txBody>
      </p:sp>
      <p:sp>
        <p:nvSpPr>
          <p:cNvPr id="383006" name="Line 30"/>
          <p:cNvSpPr>
            <a:spLocks noChangeShapeType="1"/>
          </p:cNvSpPr>
          <p:nvPr/>
        </p:nvSpPr>
        <p:spPr bwMode="auto">
          <a:xfrm>
            <a:off x="5131416" y="2133600"/>
            <a:ext cx="0" cy="1219200"/>
          </a:xfrm>
          <a:prstGeom prst="line">
            <a:avLst/>
          </a:prstGeom>
          <a:noFill/>
          <a:ln w="38100">
            <a:solidFill>
              <a:srgbClr val="FF3300"/>
            </a:solidFill>
            <a:round/>
            <a:headEnd/>
            <a:tailEnd/>
          </a:ln>
          <a:effectLst/>
        </p:spPr>
        <p:txBody>
          <a:bodyPr wrap="none"/>
          <a:lstStyle/>
          <a:p>
            <a:endParaRPr lang="en-CA"/>
          </a:p>
        </p:txBody>
      </p:sp>
      <p:sp>
        <p:nvSpPr>
          <p:cNvPr id="383007" name="Line 31"/>
          <p:cNvSpPr>
            <a:spLocks noChangeShapeType="1"/>
          </p:cNvSpPr>
          <p:nvPr/>
        </p:nvSpPr>
        <p:spPr bwMode="auto">
          <a:xfrm>
            <a:off x="5131416" y="2133600"/>
            <a:ext cx="304800" cy="0"/>
          </a:xfrm>
          <a:prstGeom prst="line">
            <a:avLst/>
          </a:prstGeom>
          <a:noFill/>
          <a:ln w="38100">
            <a:solidFill>
              <a:srgbClr val="FF3300"/>
            </a:solidFill>
            <a:round/>
            <a:headEnd/>
            <a:tailEnd/>
          </a:ln>
          <a:effectLst/>
        </p:spPr>
        <p:txBody>
          <a:bodyPr wrap="none"/>
          <a:lstStyle/>
          <a:p>
            <a:endParaRPr lang="en-CA"/>
          </a:p>
        </p:txBody>
      </p:sp>
      <p:sp>
        <p:nvSpPr>
          <p:cNvPr id="383008" name="Line 32"/>
          <p:cNvSpPr>
            <a:spLocks noChangeShapeType="1"/>
          </p:cNvSpPr>
          <p:nvPr/>
        </p:nvSpPr>
        <p:spPr bwMode="auto">
          <a:xfrm>
            <a:off x="5131416" y="3505200"/>
            <a:ext cx="304800" cy="0"/>
          </a:xfrm>
          <a:prstGeom prst="line">
            <a:avLst/>
          </a:prstGeom>
          <a:noFill/>
          <a:ln w="38100">
            <a:solidFill>
              <a:srgbClr val="FF3300"/>
            </a:solidFill>
            <a:round/>
            <a:headEnd/>
            <a:tailEnd/>
          </a:ln>
          <a:effectLst/>
        </p:spPr>
        <p:txBody>
          <a:bodyPr wrap="none"/>
          <a:lstStyle/>
          <a:p>
            <a:endParaRPr lang="en-CA"/>
          </a:p>
        </p:txBody>
      </p:sp>
      <p:sp>
        <p:nvSpPr>
          <p:cNvPr id="383009" name="Line 33"/>
          <p:cNvSpPr>
            <a:spLocks noChangeShapeType="1"/>
          </p:cNvSpPr>
          <p:nvPr/>
        </p:nvSpPr>
        <p:spPr bwMode="auto">
          <a:xfrm>
            <a:off x="5131416" y="2133600"/>
            <a:ext cx="304800" cy="0"/>
          </a:xfrm>
          <a:prstGeom prst="line">
            <a:avLst/>
          </a:prstGeom>
          <a:noFill/>
          <a:ln w="38100">
            <a:solidFill>
              <a:srgbClr val="FF3300"/>
            </a:solidFill>
            <a:round/>
            <a:headEnd/>
            <a:tailEnd/>
          </a:ln>
          <a:effectLst/>
        </p:spPr>
        <p:txBody>
          <a:bodyPr wrap="none"/>
          <a:lstStyle/>
          <a:p>
            <a:endParaRPr lang="en-CA"/>
          </a:p>
        </p:txBody>
      </p:sp>
      <p:sp>
        <p:nvSpPr>
          <p:cNvPr id="383010" name="Line 34"/>
          <p:cNvSpPr>
            <a:spLocks noChangeShapeType="1"/>
          </p:cNvSpPr>
          <p:nvPr/>
        </p:nvSpPr>
        <p:spPr bwMode="auto">
          <a:xfrm>
            <a:off x="5131416" y="2133600"/>
            <a:ext cx="304800" cy="0"/>
          </a:xfrm>
          <a:prstGeom prst="line">
            <a:avLst/>
          </a:prstGeom>
          <a:noFill/>
          <a:ln w="38100">
            <a:solidFill>
              <a:srgbClr val="FF3300"/>
            </a:solidFill>
            <a:round/>
            <a:headEnd/>
            <a:tailEnd/>
          </a:ln>
          <a:effectLst/>
        </p:spPr>
        <p:txBody>
          <a:bodyPr wrap="none"/>
          <a:lstStyle/>
          <a:p>
            <a:endParaRPr lang="en-CA"/>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p:txBody>
          <a:bodyPr/>
          <a:lstStyle/>
          <a:p>
            <a:r>
              <a:rPr lang="en-US"/>
              <a:t>IP Multicast Concepts</a:t>
            </a:r>
          </a:p>
        </p:txBody>
      </p:sp>
      <p:sp>
        <p:nvSpPr>
          <p:cNvPr id="387075" name="Rectangle 3"/>
          <p:cNvSpPr>
            <a:spLocks noGrp="1" noChangeArrowheads="1"/>
          </p:cNvSpPr>
          <p:nvPr>
            <p:ph idx="1"/>
          </p:nvPr>
        </p:nvSpPr>
        <p:spPr/>
        <p:txBody>
          <a:bodyPr/>
          <a:lstStyle/>
          <a:p>
            <a:r>
              <a:rPr lang="en-US" sz="2800" dirty="0"/>
              <a:t>Message sent to multicast “</a:t>
            </a:r>
            <a:r>
              <a:rPr lang="en-US" sz="2800" dirty="0">
                <a:solidFill>
                  <a:srgbClr val="FF0000"/>
                </a:solidFill>
              </a:rPr>
              <a:t>group</a:t>
            </a:r>
            <a:r>
              <a:rPr lang="en-US" sz="2800" dirty="0"/>
              <a:t>” (of receivers)</a:t>
            </a:r>
          </a:p>
          <a:p>
            <a:pPr lvl="1"/>
            <a:r>
              <a:rPr lang="en-US" sz="2400" i="1" u="sng" dirty="0">
                <a:solidFill>
                  <a:srgbClr val="0070C0"/>
                </a:solidFill>
              </a:rPr>
              <a:t>Senders need not be group members</a:t>
            </a:r>
            <a:endParaRPr lang="en-US" sz="2400" dirty="0">
              <a:solidFill>
                <a:srgbClr val="0070C0"/>
              </a:solidFill>
            </a:endParaRPr>
          </a:p>
          <a:p>
            <a:pPr lvl="1"/>
            <a:r>
              <a:rPr lang="en-US" sz="2400" dirty="0"/>
              <a:t>A group identified by a single “</a:t>
            </a:r>
            <a:r>
              <a:rPr lang="en-US" sz="2400" dirty="0">
                <a:solidFill>
                  <a:srgbClr val="FF0000"/>
                </a:solidFill>
              </a:rPr>
              <a:t>group address</a:t>
            </a:r>
            <a:r>
              <a:rPr lang="en-US" sz="2400" dirty="0"/>
              <a:t>”</a:t>
            </a:r>
          </a:p>
          <a:p>
            <a:pPr lvl="2"/>
            <a:r>
              <a:rPr lang="en-US" sz="2000" dirty="0"/>
              <a:t>Use “group address” instead of destination address in IP packet sent to group</a:t>
            </a:r>
          </a:p>
          <a:p>
            <a:pPr lvl="1"/>
            <a:r>
              <a:rPr lang="en-US" sz="2400" dirty="0"/>
              <a:t>Groups can have </a:t>
            </a:r>
            <a:r>
              <a:rPr lang="en-US" sz="2400" dirty="0">
                <a:solidFill>
                  <a:srgbClr val="FF0000"/>
                </a:solidFill>
              </a:rPr>
              <a:t>any size</a:t>
            </a:r>
            <a:r>
              <a:rPr lang="en-US" sz="2400" dirty="0"/>
              <a:t>;</a:t>
            </a:r>
          </a:p>
          <a:p>
            <a:pPr lvl="1"/>
            <a:r>
              <a:rPr lang="en-US" sz="2400" dirty="0"/>
              <a:t>Group members can be </a:t>
            </a:r>
            <a:r>
              <a:rPr lang="en-US" sz="2400" dirty="0">
                <a:solidFill>
                  <a:srgbClr val="FF0000"/>
                </a:solidFill>
              </a:rPr>
              <a:t>located anywhere</a:t>
            </a:r>
            <a:r>
              <a:rPr lang="en-US" sz="2400" dirty="0"/>
              <a:t> on the Internet</a:t>
            </a:r>
          </a:p>
          <a:p>
            <a:pPr lvl="1"/>
            <a:r>
              <a:rPr lang="en-US" sz="2400" dirty="0"/>
              <a:t>Group membership is </a:t>
            </a:r>
            <a:r>
              <a:rPr lang="en-US" sz="2400" i="1" dirty="0">
                <a:solidFill>
                  <a:srgbClr val="FF0000"/>
                </a:solidFill>
              </a:rPr>
              <a:t>not explicitly known</a:t>
            </a:r>
            <a:endParaRPr lang="en-US" sz="2400" dirty="0">
              <a:solidFill>
                <a:srgbClr val="FF0000"/>
              </a:solidFill>
            </a:endParaRPr>
          </a:p>
          <a:p>
            <a:pPr lvl="1"/>
            <a:r>
              <a:rPr lang="en-US" sz="2400" dirty="0">
                <a:solidFill>
                  <a:srgbClr val="FF0000"/>
                </a:solidFill>
              </a:rPr>
              <a:t>Receivers</a:t>
            </a:r>
            <a:r>
              <a:rPr lang="en-US" sz="2400" dirty="0"/>
              <a:t> can  </a:t>
            </a:r>
            <a:r>
              <a:rPr lang="en-US" sz="2400" dirty="0">
                <a:solidFill>
                  <a:srgbClr val="FF0000"/>
                </a:solidFill>
              </a:rPr>
              <a:t>join/leave at will</a:t>
            </a:r>
          </a:p>
        </p:txBody>
      </p:sp>
      <p:sp>
        <p:nvSpPr>
          <p:cNvPr id="5" name="Slide Number Placeholder 5"/>
          <p:cNvSpPr>
            <a:spLocks noGrp="1"/>
          </p:cNvSpPr>
          <p:nvPr>
            <p:ph type="sldNum" sz="quarter" idx="12"/>
          </p:nvPr>
        </p:nvSpPr>
        <p:spPr/>
        <p:txBody>
          <a:bodyPr/>
          <a:lstStyle/>
          <a:p>
            <a:fld id="{91B6700E-FEF1-4E88-93E6-B33CD0A06EA9}" type="slidenum">
              <a:rPr lang="en-US"/>
              <a:pPr/>
              <a:t>11</a:t>
            </a:fld>
            <a:endParaRPr lang="en-US"/>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p:txBody>
          <a:bodyPr/>
          <a:lstStyle/>
          <a:p>
            <a:r>
              <a:rPr lang="en-US"/>
              <a:t>IP Multicast Concepts…</a:t>
            </a:r>
          </a:p>
        </p:txBody>
      </p:sp>
      <p:sp>
        <p:nvSpPr>
          <p:cNvPr id="386051" name="Rectangle 3"/>
          <p:cNvSpPr>
            <a:spLocks noGrp="1" noChangeArrowheads="1"/>
          </p:cNvSpPr>
          <p:nvPr>
            <p:ph idx="1"/>
          </p:nvPr>
        </p:nvSpPr>
        <p:spPr/>
        <p:txBody>
          <a:bodyPr/>
          <a:lstStyle/>
          <a:p>
            <a:r>
              <a:rPr lang="en-US" sz="2800"/>
              <a:t>Packets are not duplicated or delivered to destinations outside the group</a:t>
            </a:r>
          </a:p>
          <a:p>
            <a:pPr lvl="1"/>
            <a:r>
              <a:rPr lang="en-US" sz="2400" i="1">
                <a:solidFill>
                  <a:srgbClr val="FF0000"/>
                </a:solidFill>
              </a:rPr>
              <a:t>Distribution tree</a:t>
            </a:r>
            <a:r>
              <a:rPr lang="en-US" sz="2400"/>
              <a:t> constructed for delivery of packets</a:t>
            </a:r>
          </a:p>
          <a:p>
            <a:pPr lvl="1"/>
            <a:r>
              <a:rPr lang="en-US" sz="2400"/>
              <a:t>Packets forwarded “</a:t>
            </a:r>
            <a:r>
              <a:rPr lang="en-US" sz="2400">
                <a:solidFill>
                  <a:srgbClr val="FF0000"/>
                </a:solidFill>
              </a:rPr>
              <a:t>away</a:t>
            </a:r>
            <a:r>
              <a:rPr lang="en-US" sz="2400"/>
              <a:t>”  from the source</a:t>
            </a:r>
          </a:p>
          <a:p>
            <a:pPr lvl="1"/>
            <a:r>
              <a:rPr lang="en-US" sz="2400"/>
              <a:t>No more than one copy of packet appears on any subnet </a:t>
            </a:r>
          </a:p>
          <a:p>
            <a:pPr lvl="1"/>
            <a:r>
              <a:rPr lang="en-US" sz="2400"/>
              <a:t>Packets delivered only to “</a:t>
            </a:r>
            <a:r>
              <a:rPr lang="en-US" sz="2400">
                <a:solidFill>
                  <a:srgbClr val="FF0000"/>
                </a:solidFill>
              </a:rPr>
              <a:t>interested</a:t>
            </a:r>
            <a:r>
              <a:rPr lang="en-US" sz="2400"/>
              <a:t>” receivers =&gt; multicast delivery tree changes dynamically</a:t>
            </a:r>
          </a:p>
          <a:p>
            <a:pPr lvl="1"/>
            <a:r>
              <a:rPr lang="en-US" sz="2400"/>
              <a:t>Network has to </a:t>
            </a:r>
            <a:r>
              <a:rPr lang="en-US" sz="2400">
                <a:solidFill>
                  <a:srgbClr val="FF0000"/>
                </a:solidFill>
              </a:rPr>
              <a:t>actively discover paths</a:t>
            </a:r>
            <a:r>
              <a:rPr lang="en-US" sz="2400"/>
              <a:t> between senders and receivers</a:t>
            </a:r>
            <a:endParaRPr lang="en-US" sz="2000"/>
          </a:p>
          <a:p>
            <a:endParaRPr lang="en-US" sz="2800"/>
          </a:p>
        </p:txBody>
      </p:sp>
      <p:sp>
        <p:nvSpPr>
          <p:cNvPr id="5" name="Slide Number Placeholder 5"/>
          <p:cNvSpPr>
            <a:spLocks noGrp="1"/>
          </p:cNvSpPr>
          <p:nvPr>
            <p:ph type="sldNum" sz="quarter" idx="12"/>
          </p:nvPr>
        </p:nvSpPr>
        <p:spPr/>
        <p:txBody>
          <a:bodyPr/>
          <a:lstStyle/>
          <a:p>
            <a:fld id="{9A8CF1AC-3762-4AA3-AA25-CBE828561D2C}" type="slidenum">
              <a:rPr lang="en-US"/>
              <a:pPr/>
              <a:t>12</a:t>
            </a:fld>
            <a:endParaRPr lang="en-US"/>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1075765" y="430696"/>
            <a:ext cx="8229600" cy="685800"/>
          </a:xfrm>
          <a:noFill/>
          <a:ln/>
        </p:spPr>
        <p:txBody>
          <a:bodyPr lIns="92075" tIns="46038" rIns="92075" bIns="46038">
            <a:normAutofit fontScale="90000"/>
          </a:bodyPr>
          <a:lstStyle/>
          <a:p>
            <a:r>
              <a:rPr lang="en-US" sz="3600" dirty="0"/>
              <a:t>IGMP: Internet Group Management Protocol</a:t>
            </a:r>
          </a:p>
        </p:txBody>
      </p:sp>
      <p:sp>
        <p:nvSpPr>
          <p:cNvPr id="259075" name="Rectangle 3"/>
          <p:cNvSpPr>
            <a:spLocks noGrp="1" noChangeArrowheads="1"/>
          </p:cNvSpPr>
          <p:nvPr>
            <p:ph idx="1"/>
          </p:nvPr>
        </p:nvSpPr>
        <p:spPr>
          <a:xfrm>
            <a:off x="914400" y="1421295"/>
            <a:ext cx="8229600" cy="3611563"/>
          </a:xfrm>
          <a:noFill/>
          <a:ln/>
        </p:spPr>
        <p:txBody>
          <a:bodyPr lIns="92075" tIns="46038" rIns="92075" bIns="46038"/>
          <a:lstStyle/>
          <a:p>
            <a:pPr>
              <a:lnSpc>
                <a:spcPct val="90000"/>
              </a:lnSpc>
            </a:pPr>
            <a:r>
              <a:rPr lang="en-US" sz="2800" i="1" u="sng" dirty="0">
                <a:solidFill>
                  <a:schemeClr val="accent2"/>
                </a:solidFill>
              </a:rPr>
              <a:t>host:</a:t>
            </a:r>
            <a:r>
              <a:rPr lang="en-US" sz="2800" dirty="0"/>
              <a:t> sends IGMP report when application joins </a:t>
            </a:r>
            <a:r>
              <a:rPr lang="en-US" sz="2800" dirty="0" err="1"/>
              <a:t>mcast</a:t>
            </a:r>
            <a:r>
              <a:rPr lang="en-US" sz="2800" dirty="0"/>
              <a:t> group</a:t>
            </a:r>
          </a:p>
          <a:p>
            <a:pPr lvl="1">
              <a:lnSpc>
                <a:spcPct val="90000"/>
              </a:lnSpc>
            </a:pPr>
            <a:r>
              <a:rPr lang="en-US" dirty="0"/>
              <a:t>IP_ADD_MEMBERSHIP socket option</a:t>
            </a:r>
          </a:p>
          <a:p>
            <a:pPr lvl="1">
              <a:lnSpc>
                <a:spcPct val="90000"/>
              </a:lnSpc>
            </a:pPr>
            <a:r>
              <a:rPr lang="en-US" dirty="0"/>
              <a:t>host need not explicitly “</a:t>
            </a:r>
            <a:r>
              <a:rPr lang="en-US" dirty="0" err="1"/>
              <a:t>unjoin</a:t>
            </a:r>
            <a:r>
              <a:rPr lang="en-US" dirty="0"/>
              <a:t>” group when leaving </a:t>
            </a:r>
          </a:p>
          <a:p>
            <a:pPr>
              <a:lnSpc>
                <a:spcPct val="90000"/>
              </a:lnSpc>
            </a:pPr>
            <a:r>
              <a:rPr lang="en-US" sz="2800" i="1" u="sng" dirty="0">
                <a:solidFill>
                  <a:schemeClr val="accent2"/>
                </a:solidFill>
              </a:rPr>
              <a:t>router</a:t>
            </a:r>
            <a:r>
              <a:rPr lang="en-US" sz="2800" i="1" dirty="0">
                <a:solidFill>
                  <a:schemeClr val="accent2"/>
                </a:solidFill>
              </a:rPr>
              <a:t>:</a:t>
            </a:r>
            <a:r>
              <a:rPr lang="en-US" sz="2800" dirty="0">
                <a:solidFill>
                  <a:schemeClr val="accent2"/>
                </a:solidFill>
              </a:rPr>
              <a:t> </a:t>
            </a:r>
            <a:r>
              <a:rPr lang="en-US" sz="2800" dirty="0"/>
              <a:t>sends IGMP query at regular intervals</a:t>
            </a:r>
          </a:p>
          <a:p>
            <a:pPr lvl="1">
              <a:lnSpc>
                <a:spcPct val="90000"/>
              </a:lnSpc>
            </a:pPr>
            <a:r>
              <a:rPr lang="en-US" dirty="0"/>
              <a:t>host belonging to a </a:t>
            </a:r>
            <a:r>
              <a:rPr lang="en-US" dirty="0" err="1"/>
              <a:t>mcast</a:t>
            </a:r>
            <a:r>
              <a:rPr lang="en-US" dirty="0"/>
              <a:t> group must reply to query</a:t>
            </a:r>
          </a:p>
        </p:txBody>
      </p:sp>
      <p:sp>
        <p:nvSpPr>
          <p:cNvPr id="110" name="Slide Number Placeholder 5"/>
          <p:cNvSpPr>
            <a:spLocks noGrp="1"/>
          </p:cNvSpPr>
          <p:nvPr>
            <p:ph type="sldNum" sz="quarter" idx="12"/>
          </p:nvPr>
        </p:nvSpPr>
        <p:spPr/>
        <p:txBody>
          <a:bodyPr/>
          <a:lstStyle/>
          <a:p>
            <a:fld id="{6325EFEE-4F65-4F19-9ED4-880C08DB0C40}" type="slidenum">
              <a:rPr lang="en-US"/>
              <a:pPr/>
              <a:t>13</a:t>
            </a:fld>
            <a:endParaRPr lang="en-US"/>
          </a:p>
        </p:txBody>
      </p:sp>
      <p:grpSp>
        <p:nvGrpSpPr>
          <p:cNvPr id="259181" name="Group 109"/>
          <p:cNvGrpSpPr>
            <a:grpSpLocks/>
          </p:cNvGrpSpPr>
          <p:nvPr/>
        </p:nvGrpSpPr>
        <p:grpSpPr bwMode="auto">
          <a:xfrm>
            <a:off x="3729038" y="5586413"/>
            <a:ext cx="1206500" cy="527050"/>
            <a:chOff x="1917" y="3579"/>
            <a:chExt cx="760" cy="212"/>
          </a:xfrm>
        </p:grpSpPr>
        <p:sp>
          <p:nvSpPr>
            <p:cNvPr id="259179" name="Line 107"/>
            <p:cNvSpPr>
              <a:spLocks noChangeShapeType="1"/>
            </p:cNvSpPr>
            <p:nvPr/>
          </p:nvSpPr>
          <p:spPr bwMode="auto">
            <a:xfrm flipH="1">
              <a:off x="2343" y="3585"/>
              <a:ext cx="4" cy="206"/>
            </a:xfrm>
            <a:prstGeom prst="line">
              <a:avLst/>
            </a:prstGeom>
            <a:noFill/>
            <a:ln w="38100">
              <a:solidFill>
                <a:srgbClr val="FF0000"/>
              </a:solidFill>
              <a:round/>
              <a:headEnd/>
              <a:tailEnd/>
            </a:ln>
            <a:effectLst/>
          </p:spPr>
          <p:txBody>
            <a:bodyPr wrap="none"/>
            <a:lstStyle/>
            <a:p>
              <a:endParaRPr lang="en-CA"/>
            </a:p>
          </p:txBody>
        </p:sp>
        <p:sp>
          <p:nvSpPr>
            <p:cNvPr id="259180" name="Line 108"/>
            <p:cNvSpPr>
              <a:spLocks noChangeShapeType="1"/>
            </p:cNvSpPr>
            <p:nvPr/>
          </p:nvSpPr>
          <p:spPr bwMode="auto">
            <a:xfrm flipH="1">
              <a:off x="1917" y="3579"/>
              <a:ext cx="760" cy="2"/>
            </a:xfrm>
            <a:prstGeom prst="line">
              <a:avLst/>
            </a:prstGeom>
            <a:noFill/>
            <a:ln w="38100">
              <a:solidFill>
                <a:srgbClr val="FF0000"/>
              </a:solidFill>
              <a:round/>
              <a:headEnd type="triangle" w="med" len="med"/>
              <a:tailEnd type="triangle" w="med" len="med"/>
            </a:ln>
            <a:effectLst/>
          </p:spPr>
          <p:txBody>
            <a:bodyPr wrap="none"/>
            <a:lstStyle/>
            <a:p>
              <a:endParaRPr lang="en-CA"/>
            </a:p>
          </p:txBody>
        </p:sp>
      </p:grpSp>
      <p:grpSp>
        <p:nvGrpSpPr>
          <p:cNvPr id="259077" name="Group 5"/>
          <p:cNvGrpSpPr>
            <a:grpSpLocks/>
          </p:cNvGrpSpPr>
          <p:nvPr/>
        </p:nvGrpSpPr>
        <p:grpSpPr bwMode="auto">
          <a:xfrm>
            <a:off x="6542088" y="4892675"/>
            <a:ext cx="719137" cy="604838"/>
            <a:chOff x="4781" y="1833"/>
            <a:chExt cx="318" cy="262"/>
          </a:xfrm>
        </p:grpSpPr>
        <p:sp>
          <p:nvSpPr>
            <p:cNvPr id="259078" name="AutoShape 6"/>
            <p:cNvSpPr>
              <a:spLocks noChangeAspect="1" noChangeArrowheads="1" noTextEdit="1"/>
            </p:cNvSpPr>
            <p:nvPr/>
          </p:nvSpPr>
          <p:spPr bwMode="auto">
            <a:xfrm>
              <a:off x="4787" y="1835"/>
              <a:ext cx="312" cy="260"/>
            </a:xfrm>
            <a:prstGeom prst="rect">
              <a:avLst/>
            </a:prstGeom>
            <a:noFill/>
            <a:ln w="9525">
              <a:noFill/>
              <a:miter lim="800000"/>
              <a:headEnd/>
              <a:tailEnd/>
            </a:ln>
          </p:spPr>
          <p:txBody>
            <a:bodyPr/>
            <a:lstStyle/>
            <a:p>
              <a:endParaRPr lang="en-CA"/>
            </a:p>
          </p:txBody>
        </p:sp>
        <p:sp>
          <p:nvSpPr>
            <p:cNvPr id="259079" name="Freeform 7"/>
            <p:cNvSpPr>
              <a:spLocks/>
            </p:cNvSpPr>
            <p:nvPr/>
          </p:nvSpPr>
          <p:spPr bwMode="auto">
            <a:xfrm>
              <a:off x="4781" y="1833"/>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w="9525">
              <a:noFill/>
              <a:round/>
              <a:headEnd/>
              <a:tailEnd/>
            </a:ln>
          </p:spPr>
          <p:txBody>
            <a:bodyPr/>
            <a:lstStyle/>
            <a:p>
              <a:endParaRPr lang="en-CA"/>
            </a:p>
          </p:txBody>
        </p:sp>
        <p:sp>
          <p:nvSpPr>
            <p:cNvPr id="259080" name="Freeform 8"/>
            <p:cNvSpPr>
              <a:spLocks/>
            </p:cNvSpPr>
            <p:nvPr/>
          </p:nvSpPr>
          <p:spPr bwMode="auto">
            <a:xfrm>
              <a:off x="4894" y="1857"/>
              <a:ext cx="98" cy="112"/>
            </a:xfrm>
            <a:custGeom>
              <a:avLst/>
              <a:gdLst/>
              <a:ahLst/>
              <a:cxnLst>
                <a:cxn ang="0">
                  <a:pos x="684" y="29"/>
                </a:cxn>
                <a:cxn ang="0">
                  <a:pos x="681" y="28"/>
                </a:cxn>
                <a:cxn ang="0">
                  <a:pos x="670" y="25"/>
                </a:cxn>
                <a:cxn ang="0">
                  <a:pos x="652" y="21"/>
                </a:cxn>
                <a:cxn ang="0">
                  <a:pos x="628" y="16"/>
                </a:cxn>
                <a:cxn ang="0">
                  <a:pos x="600" y="11"/>
                </a:cxn>
                <a:cxn ang="0">
                  <a:pos x="566" y="7"/>
                </a:cxn>
                <a:cxn ang="0">
                  <a:pos x="527" y="3"/>
                </a:cxn>
                <a:cxn ang="0">
                  <a:pos x="483" y="1"/>
                </a:cxn>
                <a:cxn ang="0">
                  <a:pos x="436" y="0"/>
                </a:cxn>
                <a:cxn ang="0">
                  <a:pos x="386" y="2"/>
                </a:cxn>
                <a:cxn ang="0">
                  <a:pos x="333" y="7"/>
                </a:cxn>
                <a:cxn ang="0">
                  <a:pos x="277" y="16"/>
                </a:cxn>
                <a:cxn ang="0">
                  <a:pos x="221" y="28"/>
                </a:cxn>
                <a:cxn ang="0">
                  <a:pos x="163" y="45"/>
                </a:cxn>
                <a:cxn ang="0">
                  <a:pos x="104" y="65"/>
                </a:cxn>
                <a:cxn ang="0">
                  <a:pos x="44" y="93"/>
                </a:cxn>
                <a:cxn ang="0">
                  <a:pos x="40" y="108"/>
                </a:cxn>
                <a:cxn ang="0">
                  <a:pos x="29" y="150"/>
                </a:cxn>
                <a:cxn ang="0">
                  <a:pos x="17" y="216"/>
                </a:cxn>
                <a:cxn ang="0">
                  <a:pos x="5" y="301"/>
                </a:cxn>
                <a:cxn ang="0">
                  <a:pos x="0" y="402"/>
                </a:cxn>
                <a:cxn ang="0">
                  <a:pos x="4" y="516"/>
                </a:cxn>
                <a:cxn ang="0">
                  <a:pos x="21" y="638"/>
                </a:cxn>
                <a:cxn ang="0">
                  <a:pos x="57" y="763"/>
                </a:cxn>
                <a:cxn ang="0">
                  <a:pos x="60" y="763"/>
                </a:cxn>
                <a:cxn ang="0">
                  <a:pos x="69" y="762"/>
                </a:cxn>
                <a:cxn ang="0">
                  <a:pos x="84" y="759"/>
                </a:cxn>
                <a:cxn ang="0">
                  <a:pos x="105" y="758"/>
                </a:cxn>
                <a:cxn ang="0">
                  <a:pos x="131" y="756"/>
                </a:cxn>
                <a:cxn ang="0">
                  <a:pos x="162" y="754"/>
                </a:cxn>
                <a:cxn ang="0">
                  <a:pos x="198" y="753"/>
                </a:cxn>
                <a:cxn ang="0">
                  <a:pos x="239" y="751"/>
                </a:cxn>
                <a:cxn ang="0">
                  <a:pos x="283" y="750"/>
                </a:cxn>
                <a:cxn ang="0">
                  <a:pos x="331" y="751"/>
                </a:cxn>
                <a:cxn ang="0">
                  <a:pos x="384" y="753"/>
                </a:cxn>
                <a:cxn ang="0">
                  <a:pos x="440" y="755"/>
                </a:cxn>
                <a:cxn ang="0">
                  <a:pos x="498" y="759"/>
                </a:cxn>
                <a:cxn ang="0">
                  <a:pos x="560" y="765"/>
                </a:cxn>
                <a:cxn ang="0">
                  <a:pos x="624" y="773"/>
                </a:cxn>
                <a:cxn ang="0">
                  <a:pos x="690" y="782"/>
                </a:cxn>
                <a:cxn ang="0">
                  <a:pos x="687" y="759"/>
                </a:cxn>
                <a:cxn ang="0">
                  <a:pos x="680" y="697"/>
                </a:cxn>
                <a:cxn ang="0">
                  <a:pos x="670" y="604"/>
                </a:cxn>
                <a:cxn ang="0">
                  <a:pos x="662" y="492"/>
                </a:cxn>
                <a:cxn ang="0">
                  <a:pos x="656" y="368"/>
                </a:cxn>
                <a:cxn ang="0">
                  <a:pos x="656" y="244"/>
                </a:cxn>
                <a:cxn ang="0">
                  <a:pos x="665" y="128"/>
                </a:cxn>
                <a:cxn ang="0">
                  <a:pos x="684" y="29"/>
                </a:cxn>
              </a:cxnLst>
              <a:rect l="0" t="0" r="r" b="b"/>
              <a:pathLst>
                <a:path w="690" h="782">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w="9525">
              <a:noFill/>
              <a:round/>
              <a:headEnd/>
              <a:tailEnd/>
            </a:ln>
          </p:spPr>
          <p:txBody>
            <a:bodyPr/>
            <a:lstStyle/>
            <a:p>
              <a:endParaRPr lang="en-CA"/>
            </a:p>
          </p:txBody>
        </p:sp>
        <p:sp>
          <p:nvSpPr>
            <p:cNvPr id="259081" name="Freeform 9"/>
            <p:cNvSpPr>
              <a:spLocks/>
            </p:cNvSpPr>
            <p:nvPr/>
          </p:nvSpPr>
          <p:spPr bwMode="auto">
            <a:xfrm>
              <a:off x="4904" y="1888"/>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1"/>
            </a:solidFill>
            <a:ln w="9525">
              <a:noFill/>
              <a:round/>
              <a:headEnd/>
              <a:tailEnd/>
            </a:ln>
          </p:spPr>
          <p:txBody>
            <a:bodyPr/>
            <a:lstStyle/>
            <a:p>
              <a:endParaRPr lang="en-CA"/>
            </a:p>
          </p:txBody>
        </p:sp>
        <p:sp>
          <p:nvSpPr>
            <p:cNvPr id="259082" name="Freeform 10"/>
            <p:cNvSpPr>
              <a:spLocks/>
            </p:cNvSpPr>
            <p:nvPr/>
          </p:nvSpPr>
          <p:spPr bwMode="auto">
            <a:xfrm>
              <a:off x="4884" y="1997"/>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1"/>
            </a:solidFill>
            <a:ln w="9525">
              <a:noFill/>
              <a:round/>
              <a:headEnd/>
              <a:tailEnd/>
            </a:ln>
          </p:spPr>
          <p:txBody>
            <a:bodyPr/>
            <a:lstStyle/>
            <a:p>
              <a:endParaRPr lang="en-CA"/>
            </a:p>
          </p:txBody>
        </p:sp>
        <p:sp>
          <p:nvSpPr>
            <p:cNvPr id="259083" name="Freeform 11"/>
            <p:cNvSpPr>
              <a:spLocks/>
            </p:cNvSpPr>
            <p:nvPr/>
          </p:nvSpPr>
          <p:spPr bwMode="auto">
            <a:xfrm>
              <a:off x="4943" y="2009"/>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rgbClr val="FFCCFF"/>
            </a:solidFill>
            <a:ln w="9525">
              <a:noFill/>
              <a:round/>
              <a:headEnd/>
              <a:tailEnd/>
            </a:ln>
          </p:spPr>
          <p:txBody>
            <a:bodyPr/>
            <a:lstStyle/>
            <a:p>
              <a:endParaRPr lang="en-CA"/>
            </a:p>
          </p:txBody>
        </p:sp>
        <p:sp>
          <p:nvSpPr>
            <p:cNvPr id="259084" name="Freeform 12"/>
            <p:cNvSpPr>
              <a:spLocks/>
            </p:cNvSpPr>
            <p:nvPr/>
          </p:nvSpPr>
          <p:spPr bwMode="auto">
            <a:xfrm>
              <a:off x="4891" y="2000"/>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rgbClr val="FFCCFF"/>
            </a:solidFill>
            <a:ln w="9525">
              <a:noFill/>
              <a:round/>
              <a:headEnd/>
              <a:tailEnd/>
            </a:ln>
          </p:spPr>
          <p:txBody>
            <a:bodyPr/>
            <a:lstStyle/>
            <a:p>
              <a:endParaRPr lang="en-CA"/>
            </a:p>
          </p:txBody>
        </p:sp>
        <p:sp>
          <p:nvSpPr>
            <p:cNvPr id="259085" name="Freeform 13"/>
            <p:cNvSpPr>
              <a:spLocks/>
            </p:cNvSpPr>
            <p:nvPr/>
          </p:nvSpPr>
          <p:spPr bwMode="auto">
            <a:xfrm>
              <a:off x="4805" y="2013"/>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w="9525">
              <a:noFill/>
              <a:round/>
              <a:headEnd/>
              <a:tailEnd/>
            </a:ln>
          </p:spPr>
          <p:txBody>
            <a:bodyPr/>
            <a:lstStyle/>
            <a:p>
              <a:endParaRPr lang="en-CA"/>
            </a:p>
          </p:txBody>
        </p:sp>
        <p:sp>
          <p:nvSpPr>
            <p:cNvPr id="259086" name="Freeform 14"/>
            <p:cNvSpPr>
              <a:spLocks/>
            </p:cNvSpPr>
            <p:nvPr/>
          </p:nvSpPr>
          <p:spPr bwMode="auto">
            <a:xfrm>
              <a:off x="5006" y="2006"/>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1"/>
            </a:solidFill>
            <a:ln w="9525">
              <a:noFill/>
              <a:round/>
              <a:headEnd/>
              <a:tailEnd/>
            </a:ln>
          </p:spPr>
          <p:txBody>
            <a:bodyPr/>
            <a:lstStyle/>
            <a:p>
              <a:endParaRPr lang="en-CA"/>
            </a:p>
          </p:txBody>
        </p:sp>
        <p:sp>
          <p:nvSpPr>
            <p:cNvPr id="259087" name="Freeform 15"/>
            <p:cNvSpPr>
              <a:spLocks/>
            </p:cNvSpPr>
            <p:nvPr/>
          </p:nvSpPr>
          <p:spPr bwMode="auto">
            <a:xfrm>
              <a:off x="4821" y="1869"/>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1"/>
            </a:solidFill>
            <a:ln w="9525">
              <a:noFill/>
              <a:round/>
              <a:headEnd/>
              <a:tailEnd/>
            </a:ln>
          </p:spPr>
          <p:txBody>
            <a:bodyPr/>
            <a:lstStyle/>
            <a:p>
              <a:endParaRPr lang="en-CA"/>
            </a:p>
          </p:txBody>
        </p:sp>
        <p:sp>
          <p:nvSpPr>
            <p:cNvPr id="259088" name="Freeform 16"/>
            <p:cNvSpPr>
              <a:spLocks/>
            </p:cNvSpPr>
            <p:nvPr/>
          </p:nvSpPr>
          <p:spPr bwMode="auto">
            <a:xfrm>
              <a:off x="4822" y="1871"/>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w="9525">
              <a:noFill/>
              <a:round/>
              <a:headEnd/>
              <a:tailEnd/>
            </a:ln>
          </p:spPr>
          <p:txBody>
            <a:bodyPr/>
            <a:lstStyle/>
            <a:p>
              <a:endParaRPr lang="en-CA"/>
            </a:p>
          </p:txBody>
        </p:sp>
        <p:sp>
          <p:nvSpPr>
            <p:cNvPr id="259089" name="Freeform 17"/>
            <p:cNvSpPr>
              <a:spLocks/>
            </p:cNvSpPr>
            <p:nvPr/>
          </p:nvSpPr>
          <p:spPr bwMode="auto">
            <a:xfrm>
              <a:off x="4823" y="1872"/>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bg1"/>
            </a:solidFill>
            <a:ln w="9525">
              <a:noFill/>
              <a:round/>
              <a:headEnd/>
              <a:tailEnd/>
            </a:ln>
          </p:spPr>
          <p:txBody>
            <a:bodyPr/>
            <a:lstStyle/>
            <a:p>
              <a:endParaRPr lang="en-CA"/>
            </a:p>
          </p:txBody>
        </p:sp>
        <p:sp>
          <p:nvSpPr>
            <p:cNvPr id="259090" name="Freeform 18"/>
            <p:cNvSpPr>
              <a:spLocks/>
            </p:cNvSpPr>
            <p:nvPr/>
          </p:nvSpPr>
          <p:spPr bwMode="auto">
            <a:xfrm>
              <a:off x="4824" y="1873"/>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1"/>
            </a:solidFill>
            <a:ln w="9525">
              <a:noFill/>
              <a:round/>
              <a:headEnd/>
              <a:tailEnd/>
            </a:ln>
          </p:spPr>
          <p:txBody>
            <a:bodyPr/>
            <a:lstStyle/>
            <a:p>
              <a:endParaRPr lang="en-CA"/>
            </a:p>
          </p:txBody>
        </p:sp>
        <p:sp>
          <p:nvSpPr>
            <p:cNvPr id="259091" name="Freeform 19"/>
            <p:cNvSpPr>
              <a:spLocks/>
            </p:cNvSpPr>
            <p:nvPr/>
          </p:nvSpPr>
          <p:spPr bwMode="auto">
            <a:xfrm>
              <a:off x="4825" y="1875"/>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w="9525">
              <a:noFill/>
              <a:round/>
              <a:headEnd/>
              <a:tailEnd/>
            </a:ln>
          </p:spPr>
          <p:txBody>
            <a:bodyPr/>
            <a:lstStyle/>
            <a:p>
              <a:endParaRPr lang="en-CA"/>
            </a:p>
          </p:txBody>
        </p:sp>
        <p:sp>
          <p:nvSpPr>
            <p:cNvPr id="259092" name="Freeform 20"/>
            <p:cNvSpPr>
              <a:spLocks/>
            </p:cNvSpPr>
            <p:nvPr/>
          </p:nvSpPr>
          <p:spPr bwMode="auto">
            <a:xfrm>
              <a:off x="4826" y="1876"/>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w="9525">
              <a:noFill/>
              <a:round/>
              <a:headEnd/>
              <a:tailEnd/>
            </a:ln>
          </p:spPr>
          <p:txBody>
            <a:bodyPr/>
            <a:lstStyle/>
            <a:p>
              <a:endParaRPr lang="en-CA"/>
            </a:p>
          </p:txBody>
        </p:sp>
        <p:sp>
          <p:nvSpPr>
            <p:cNvPr id="259093" name="Freeform 21"/>
            <p:cNvSpPr>
              <a:spLocks/>
            </p:cNvSpPr>
            <p:nvPr/>
          </p:nvSpPr>
          <p:spPr bwMode="auto">
            <a:xfrm>
              <a:off x="4964" y="1970"/>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w="9525">
              <a:noFill/>
              <a:round/>
              <a:headEnd/>
              <a:tailEnd/>
            </a:ln>
          </p:spPr>
          <p:txBody>
            <a:bodyPr/>
            <a:lstStyle/>
            <a:p>
              <a:endParaRPr lang="en-CA"/>
            </a:p>
          </p:txBody>
        </p:sp>
        <p:sp>
          <p:nvSpPr>
            <p:cNvPr id="259094" name="Freeform 22"/>
            <p:cNvSpPr>
              <a:spLocks/>
            </p:cNvSpPr>
            <p:nvPr/>
          </p:nvSpPr>
          <p:spPr bwMode="auto">
            <a:xfrm>
              <a:off x="4912" y="1970"/>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59095" name="Freeform 23"/>
            <p:cNvSpPr>
              <a:spLocks/>
            </p:cNvSpPr>
            <p:nvPr/>
          </p:nvSpPr>
          <p:spPr bwMode="auto">
            <a:xfrm>
              <a:off x="4927" y="1971"/>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59096" name="Freeform 24"/>
            <p:cNvSpPr>
              <a:spLocks/>
            </p:cNvSpPr>
            <p:nvPr/>
          </p:nvSpPr>
          <p:spPr bwMode="auto">
            <a:xfrm>
              <a:off x="4871" y="1856"/>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1"/>
            </a:solidFill>
            <a:ln w="9525">
              <a:noFill/>
              <a:round/>
              <a:headEnd/>
              <a:tailEnd/>
            </a:ln>
          </p:spPr>
          <p:txBody>
            <a:bodyPr/>
            <a:lstStyle/>
            <a:p>
              <a:endParaRPr lang="en-CA"/>
            </a:p>
          </p:txBody>
        </p:sp>
        <p:sp>
          <p:nvSpPr>
            <p:cNvPr id="259097" name="Freeform 25"/>
            <p:cNvSpPr>
              <a:spLocks/>
            </p:cNvSpPr>
            <p:nvPr/>
          </p:nvSpPr>
          <p:spPr bwMode="auto">
            <a:xfrm>
              <a:off x="4993" y="1842"/>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1"/>
            </a:solidFill>
            <a:ln w="9525">
              <a:noFill/>
              <a:round/>
              <a:headEnd/>
              <a:tailEnd/>
            </a:ln>
          </p:spPr>
          <p:txBody>
            <a:bodyPr/>
            <a:lstStyle/>
            <a:p>
              <a:endParaRPr lang="en-CA"/>
            </a:p>
          </p:txBody>
        </p:sp>
        <p:sp>
          <p:nvSpPr>
            <p:cNvPr id="259098" name="Freeform 26"/>
            <p:cNvSpPr>
              <a:spLocks/>
            </p:cNvSpPr>
            <p:nvPr/>
          </p:nvSpPr>
          <p:spPr bwMode="auto">
            <a:xfrm>
              <a:off x="4871" y="1863"/>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1"/>
            </a:solidFill>
            <a:ln w="9525">
              <a:noFill/>
              <a:round/>
              <a:headEnd/>
              <a:tailEnd/>
            </a:ln>
          </p:spPr>
          <p:txBody>
            <a:bodyPr/>
            <a:lstStyle/>
            <a:p>
              <a:endParaRPr lang="en-CA"/>
            </a:p>
          </p:txBody>
        </p:sp>
        <p:sp>
          <p:nvSpPr>
            <p:cNvPr id="259099" name="Freeform 27"/>
            <p:cNvSpPr>
              <a:spLocks/>
            </p:cNvSpPr>
            <p:nvPr/>
          </p:nvSpPr>
          <p:spPr bwMode="auto">
            <a:xfrm>
              <a:off x="4872" y="1870"/>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1"/>
            </a:solidFill>
            <a:ln w="9525">
              <a:noFill/>
              <a:round/>
              <a:headEnd/>
              <a:tailEnd/>
            </a:ln>
          </p:spPr>
          <p:txBody>
            <a:bodyPr/>
            <a:lstStyle/>
            <a:p>
              <a:endParaRPr lang="en-CA"/>
            </a:p>
          </p:txBody>
        </p:sp>
        <p:sp>
          <p:nvSpPr>
            <p:cNvPr id="259100" name="Freeform 28"/>
            <p:cNvSpPr>
              <a:spLocks/>
            </p:cNvSpPr>
            <p:nvPr/>
          </p:nvSpPr>
          <p:spPr bwMode="auto">
            <a:xfrm>
              <a:off x="4873" y="1876"/>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1"/>
            </a:solidFill>
            <a:ln w="9525">
              <a:noFill/>
              <a:round/>
              <a:headEnd/>
              <a:tailEnd/>
            </a:ln>
          </p:spPr>
          <p:txBody>
            <a:bodyPr/>
            <a:lstStyle/>
            <a:p>
              <a:endParaRPr lang="en-CA"/>
            </a:p>
          </p:txBody>
        </p:sp>
        <p:sp>
          <p:nvSpPr>
            <p:cNvPr id="259101" name="Freeform 29"/>
            <p:cNvSpPr>
              <a:spLocks/>
            </p:cNvSpPr>
            <p:nvPr/>
          </p:nvSpPr>
          <p:spPr bwMode="auto">
            <a:xfrm>
              <a:off x="4874" y="1883"/>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1"/>
            </a:solidFill>
            <a:ln w="9525">
              <a:noFill/>
              <a:round/>
              <a:headEnd/>
              <a:tailEnd/>
            </a:ln>
          </p:spPr>
          <p:txBody>
            <a:bodyPr/>
            <a:lstStyle/>
            <a:p>
              <a:endParaRPr lang="en-CA"/>
            </a:p>
          </p:txBody>
        </p:sp>
        <p:sp>
          <p:nvSpPr>
            <p:cNvPr id="259102" name="Freeform 30"/>
            <p:cNvSpPr>
              <a:spLocks/>
            </p:cNvSpPr>
            <p:nvPr/>
          </p:nvSpPr>
          <p:spPr bwMode="auto">
            <a:xfrm>
              <a:off x="4875" y="1890"/>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1"/>
            </a:solidFill>
            <a:ln w="9525">
              <a:noFill/>
              <a:round/>
              <a:headEnd/>
              <a:tailEnd/>
            </a:ln>
          </p:spPr>
          <p:txBody>
            <a:bodyPr/>
            <a:lstStyle/>
            <a:p>
              <a:endParaRPr lang="en-CA"/>
            </a:p>
          </p:txBody>
        </p:sp>
        <p:sp>
          <p:nvSpPr>
            <p:cNvPr id="259103" name="Freeform 31"/>
            <p:cNvSpPr>
              <a:spLocks/>
            </p:cNvSpPr>
            <p:nvPr/>
          </p:nvSpPr>
          <p:spPr bwMode="auto">
            <a:xfrm>
              <a:off x="4994" y="1850"/>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1"/>
            </a:solidFill>
            <a:ln w="9525">
              <a:noFill/>
              <a:round/>
              <a:headEnd/>
              <a:tailEnd/>
            </a:ln>
          </p:spPr>
          <p:txBody>
            <a:bodyPr/>
            <a:lstStyle/>
            <a:p>
              <a:endParaRPr lang="en-CA"/>
            </a:p>
          </p:txBody>
        </p:sp>
        <p:sp>
          <p:nvSpPr>
            <p:cNvPr id="259104" name="Freeform 32"/>
            <p:cNvSpPr>
              <a:spLocks/>
            </p:cNvSpPr>
            <p:nvPr/>
          </p:nvSpPr>
          <p:spPr bwMode="auto">
            <a:xfrm>
              <a:off x="4995" y="1857"/>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1"/>
            </a:solidFill>
            <a:ln w="9525">
              <a:noFill/>
              <a:round/>
              <a:headEnd/>
              <a:tailEnd/>
            </a:ln>
          </p:spPr>
          <p:txBody>
            <a:bodyPr/>
            <a:lstStyle/>
            <a:p>
              <a:endParaRPr lang="en-CA"/>
            </a:p>
          </p:txBody>
        </p:sp>
        <p:sp>
          <p:nvSpPr>
            <p:cNvPr id="259105" name="Freeform 33"/>
            <p:cNvSpPr>
              <a:spLocks/>
            </p:cNvSpPr>
            <p:nvPr/>
          </p:nvSpPr>
          <p:spPr bwMode="auto">
            <a:xfrm>
              <a:off x="4996" y="1865"/>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1"/>
            </a:solidFill>
            <a:ln w="9525">
              <a:noFill/>
              <a:round/>
              <a:headEnd/>
              <a:tailEnd/>
            </a:ln>
          </p:spPr>
          <p:txBody>
            <a:bodyPr/>
            <a:lstStyle/>
            <a:p>
              <a:endParaRPr lang="en-CA"/>
            </a:p>
          </p:txBody>
        </p:sp>
        <p:sp>
          <p:nvSpPr>
            <p:cNvPr id="259106" name="Freeform 34"/>
            <p:cNvSpPr>
              <a:spLocks/>
            </p:cNvSpPr>
            <p:nvPr/>
          </p:nvSpPr>
          <p:spPr bwMode="auto">
            <a:xfrm>
              <a:off x="4997" y="1873"/>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1"/>
            </a:solidFill>
            <a:ln w="9525">
              <a:noFill/>
              <a:round/>
              <a:headEnd/>
              <a:tailEnd/>
            </a:ln>
          </p:spPr>
          <p:txBody>
            <a:bodyPr/>
            <a:lstStyle/>
            <a:p>
              <a:endParaRPr lang="en-CA"/>
            </a:p>
          </p:txBody>
        </p:sp>
        <p:sp>
          <p:nvSpPr>
            <p:cNvPr id="259107" name="Freeform 35"/>
            <p:cNvSpPr>
              <a:spLocks/>
            </p:cNvSpPr>
            <p:nvPr/>
          </p:nvSpPr>
          <p:spPr bwMode="auto">
            <a:xfrm>
              <a:off x="4998" y="1881"/>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1"/>
            </a:solidFill>
            <a:ln w="9525">
              <a:noFill/>
              <a:round/>
              <a:headEnd/>
              <a:tailEnd/>
            </a:ln>
          </p:spPr>
          <p:txBody>
            <a:bodyPr/>
            <a:lstStyle/>
            <a:p>
              <a:endParaRPr lang="en-CA"/>
            </a:p>
          </p:txBody>
        </p:sp>
        <p:sp>
          <p:nvSpPr>
            <p:cNvPr id="259108" name="Rectangle 36"/>
            <p:cNvSpPr>
              <a:spLocks noChangeArrowheads="1"/>
            </p:cNvSpPr>
            <p:nvPr/>
          </p:nvSpPr>
          <p:spPr bwMode="auto">
            <a:xfrm>
              <a:off x="4846" y="1869"/>
              <a:ext cx="4" cy="146"/>
            </a:xfrm>
            <a:prstGeom prst="rect">
              <a:avLst/>
            </a:prstGeom>
            <a:solidFill>
              <a:srgbClr val="FFCCFF"/>
            </a:solidFill>
            <a:ln w="9525">
              <a:noFill/>
              <a:miter lim="800000"/>
              <a:headEnd/>
              <a:tailEnd/>
            </a:ln>
          </p:spPr>
          <p:txBody>
            <a:bodyPr/>
            <a:lstStyle/>
            <a:p>
              <a:endParaRPr lang="en-CA"/>
            </a:p>
          </p:txBody>
        </p:sp>
        <p:sp>
          <p:nvSpPr>
            <p:cNvPr id="259109" name="Freeform 37"/>
            <p:cNvSpPr>
              <a:spLocks/>
            </p:cNvSpPr>
            <p:nvPr/>
          </p:nvSpPr>
          <p:spPr bwMode="auto">
            <a:xfrm>
              <a:off x="4898" y="1867"/>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w="9525">
              <a:noFill/>
              <a:round/>
              <a:headEnd/>
              <a:tailEnd/>
            </a:ln>
          </p:spPr>
          <p:txBody>
            <a:bodyPr/>
            <a:lstStyle/>
            <a:p>
              <a:endParaRPr lang="en-CA"/>
            </a:p>
          </p:txBody>
        </p:sp>
        <p:sp>
          <p:nvSpPr>
            <p:cNvPr id="259110" name="Freeform 38"/>
            <p:cNvSpPr>
              <a:spLocks/>
            </p:cNvSpPr>
            <p:nvPr/>
          </p:nvSpPr>
          <p:spPr bwMode="auto">
            <a:xfrm>
              <a:off x="4819" y="1917"/>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59111" name="Freeform 39"/>
            <p:cNvSpPr>
              <a:spLocks/>
            </p:cNvSpPr>
            <p:nvPr/>
          </p:nvSpPr>
          <p:spPr bwMode="auto">
            <a:xfrm>
              <a:off x="4819" y="1887"/>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59112" name="Freeform 40"/>
            <p:cNvSpPr>
              <a:spLocks/>
            </p:cNvSpPr>
            <p:nvPr/>
          </p:nvSpPr>
          <p:spPr bwMode="auto">
            <a:xfrm>
              <a:off x="4863" y="1872"/>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1"/>
            </a:solidFill>
            <a:ln w="9525">
              <a:noFill/>
              <a:round/>
              <a:headEnd/>
              <a:tailEnd/>
            </a:ln>
          </p:spPr>
          <p:txBody>
            <a:bodyPr/>
            <a:lstStyle/>
            <a:p>
              <a:endParaRPr lang="en-CA"/>
            </a:p>
          </p:txBody>
        </p:sp>
        <p:sp>
          <p:nvSpPr>
            <p:cNvPr id="259113" name="Freeform 41"/>
            <p:cNvSpPr>
              <a:spLocks/>
            </p:cNvSpPr>
            <p:nvPr/>
          </p:nvSpPr>
          <p:spPr bwMode="auto">
            <a:xfrm>
              <a:off x="4900" y="1840"/>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1"/>
            </a:solidFill>
            <a:ln w="9525">
              <a:noFill/>
              <a:round/>
              <a:headEnd/>
              <a:tailEnd/>
            </a:ln>
          </p:spPr>
          <p:txBody>
            <a:bodyPr/>
            <a:lstStyle/>
            <a:p>
              <a:endParaRPr lang="en-CA"/>
            </a:p>
          </p:txBody>
        </p:sp>
        <p:sp>
          <p:nvSpPr>
            <p:cNvPr id="259114" name="Freeform 42"/>
            <p:cNvSpPr>
              <a:spLocks/>
            </p:cNvSpPr>
            <p:nvPr/>
          </p:nvSpPr>
          <p:spPr bwMode="auto">
            <a:xfrm>
              <a:off x="4843" y="2015"/>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bg1"/>
            </a:solidFill>
            <a:ln w="9525">
              <a:noFill/>
              <a:round/>
              <a:headEnd/>
              <a:tailEnd/>
            </a:ln>
          </p:spPr>
          <p:txBody>
            <a:bodyPr/>
            <a:lstStyle/>
            <a:p>
              <a:endParaRPr lang="en-CA"/>
            </a:p>
          </p:txBody>
        </p:sp>
        <p:sp>
          <p:nvSpPr>
            <p:cNvPr id="259115" name="Freeform 43"/>
            <p:cNvSpPr>
              <a:spLocks/>
            </p:cNvSpPr>
            <p:nvPr/>
          </p:nvSpPr>
          <p:spPr bwMode="auto">
            <a:xfrm>
              <a:off x="4809" y="2029"/>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59116" name="Freeform 44"/>
            <p:cNvSpPr>
              <a:spLocks/>
            </p:cNvSpPr>
            <p:nvPr/>
          </p:nvSpPr>
          <p:spPr bwMode="auto">
            <a:xfrm>
              <a:off x="4837" y="2022"/>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59117" name="Freeform 45"/>
            <p:cNvSpPr>
              <a:spLocks/>
            </p:cNvSpPr>
            <p:nvPr/>
          </p:nvSpPr>
          <p:spPr bwMode="auto">
            <a:xfrm>
              <a:off x="4824" y="2025"/>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259118" name="Group 46"/>
          <p:cNvGrpSpPr>
            <a:grpSpLocks/>
          </p:cNvGrpSpPr>
          <p:nvPr/>
        </p:nvGrpSpPr>
        <p:grpSpPr bwMode="auto">
          <a:xfrm>
            <a:off x="2152650" y="4873625"/>
            <a:ext cx="804863" cy="563563"/>
            <a:chOff x="4765" y="1531"/>
            <a:chExt cx="312" cy="261"/>
          </a:xfrm>
        </p:grpSpPr>
        <p:sp>
          <p:nvSpPr>
            <p:cNvPr id="259119" name="AutoShape 47"/>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CA"/>
            </a:p>
          </p:txBody>
        </p:sp>
        <p:sp>
          <p:nvSpPr>
            <p:cNvPr id="259120" name="Freeform 48"/>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CA"/>
            </a:p>
          </p:txBody>
        </p:sp>
        <p:sp>
          <p:nvSpPr>
            <p:cNvPr id="259121" name="Freeform 49"/>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CA"/>
            </a:p>
          </p:txBody>
        </p:sp>
        <p:sp>
          <p:nvSpPr>
            <p:cNvPr id="259122" name="Freeform 50"/>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CA"/>
            </a:p>
          </p:txBody>
        </p:sp>
        <p:sp>
          <p:nvSpPr>
            <p:cNvPr id="259123" name="Freeform 51"/>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CA"/>
            </a:p>
          </p:txBody>
        </p:sp>
        <p:sp>
          <p:nvSpPr>
            <p:cNvPr id="259124" name="Freeform 52"/>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CA"/>
            </a:p>
          </p:txBody>
        </p:sp>
        <p:sp>
          <p:nvSpPr>
            <p:cNvPr id="259125" name="Freeform 53"/>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CA"/>
            </a:p>
          </p:txBody>
        </p:sp>
        <p:sp>
          <p:nvSpPr>
            <p:cNvPr id="259126" name="Freeform 54"/>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CA"/>
            </a:p>
          </p:txBody>
        </p:sp>
        <p:sp>
          <p:nvSpPr>
            <p:cNvPr id="259127" name="Freeform 55"/>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CA"/>
            </a:p>
          </p:txBody>
        </p:sp>
        <p:sp>
          <p:nvSpPr>
            <p:cNvPr id="259128" name="Freeform 56"/>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CA"/>
            </a:p>
          </p:txBody>
        </p:sp>
        <p:sp>
          <p:nvSpPr>
            <p:cNvPr id="259129" name="Freeform 57"/>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CA"/>
            </a:p>
          </p:txBody>
        </p:sp>
        <p:sp>
          <p:nvSpPr>
            <p:cNvPr id="259130" name="Freeform 58"/>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CA"/>
            </a:p>
          </p:txBody>
        </p:sp>
        <p:sp>
          <p:nvSpPr>
            <p:cNvPr id="259131" name="Freeform 59"/>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CA"/>
            </a:p>
          </p:txBody>
        </p:sp>
        <p:sp>
          <p:nvSpPr>
            <p:cNvPr id="259132" name="Freeform 60"/>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CA"/>
            </a:p>
          </p:txBody>
        </p:sp>
        <p:sp>
          <p:nvSpPr>
            <p:cNvPr id="259133" name="Freeform 61"/>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CA"/>
            </a:p>
          </p:txBody>
        </p:sp>
        <p:sp>
          <p:nvSpPr>
            <p:cNvPr id="259134" name="Freeform 62"/>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59135" name="Freeform 63"/>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59136" name="Freeform 64"/>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CA"/>
            </a:p>
          </p:txBody>
        </p:sp>
        <p:sp>
          <p:nvSpPr>
            <p:cNvPr id="259137" name="Freeform 65"/>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CA"/>
            </a:p>
          </p:txBody>
        </p:sp>
        <p:sp>
          <p:nvSpPr>
            <p:cNvPr id="259138" name="Freeform 66"/>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CA"/>
            </a:p>
          </p:txBody>
        </p:sp>
        <p:sp>
          <p:nvSpPr>
            <p:cNvPr id="259139" name="Freeform 67"/>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CA"/>
            </a:p>
          </p:txBody>
        </p:sp>
        <p:sp>
          <p:nvSpPr>
            <p:cNvPr id="259140" name="Freeform 68"/>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CA"/>
            </a:p>
          </p:txBody>
        </p:sp>
        <p:sp>
          <p:nvSpPr>
            <p:cNvPr id="259141" name="Freeform 69"/>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CA"/>
            </a:p>
          </p:txBody>
        </p:sp>
        <p:sp>
          <p:nvSpPr>
            <p:cNvPr id="259142" name="Freeform 70"/>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CA"/>
            </a:p>
          </p:txBody>
        </p:sp>
        <p:sp>
          <p:nvSpPr>
            <p:cNvPr id="259143" name="Freeform 71"/>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CA"/>
            </a:p>
          </p:txBody>
        </p:sp>
        <p:sp>
          <p:nvSpPr>
            <p:cNvPr id="259144" name="Freeform 72"/>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CA"/>
            </a:p>
          </p:txBody>
        </p:sp>
        <p:sp>
          <p:nvSpPr>
            <p:cNvPr id="259145" name="Freeform 73"/>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CA"/>
            </a:p>
          </p:txBody>
        </p:sp>
        <p:sp>
          <p:nvSpPr>
            <p:cNvPr id="259146" name="Freeform 74"/>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CA"/>
            </a:p>
          </p:txBody>
        </p:sp>
        <p:sp>
          <p:nvSpPr>
            <p:cNvPr id="259147" name="Freeform 75"/>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CA"/>
            </a:p>
          </p:txBody>
        </p:sp>
        <p:sp>
          <p:nvSpPr>
            <p:cNvPr id="259148" name="Rectangle 76"/>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CA"/>
            </a:p>
          </p:txBody>
        </p:sp>
        <p:sp>
          <p:nvSpPr>
            <p:cNvPr id="259149" name="Freeform 77"/>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CA"/>
            </a:p>
          </p:txBody>
        </p:sp>
        <p:sp>
          <p:nvSpPr>
            <p:cNvPr id="259150" name="Freeform 78"/>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59151" name="Freeform 79"/>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59152" name="Freeform 80"/>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CA"/>
            </a:p>
          </p:txBody>
        </p:sp>
        <p:sp>
          <p:nvSpPr>
            <p:cNvPr id="259153" name="Freeform 81"/>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CA"/>
            </a:p>
          </p:txBody>
        </p:sp>
        <p:sp>
          <p:nvSpPr>
            <p:cNvPr id="259154" name="Freeform 82"/>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CA"/>
            </a:p>
          </p:txBody>
        </p:sp>
        <p:sp>
          <p:nvSpPr>
            <p:cNvPr id="259155" name="Freeform 83"/>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59156" name="Freeform 84"/>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59157" name="Freeform 85"/>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sp>
        <p:nvSpPr>
          <p:cNvPr id="259158" name="Freeform 86"/>
          <p:cNvSpPr>
            <a:spLocks/>
          </p:cNvSpPr>
          <p:nvPr/>
        </p:nvSpPr>
        <p:spPr bwMode="auto">
          <a:xfrm>
            <a:off x="2501900" y="5360988"/>
            <a:ext cx="4195763" cy="155575"/>
          </a:xfrm>
          <a:custGeom>
            <a:avLst/>
            <a:gdLst/>
            <a:ahLst/>
            <a:cxnLst>
              <a:cxn ang="0">
                <a:pos x="0" y="0"/>
              </a:cxn>
              <a:cxn ang="0">
                <a:pos x="0" y="56"/>
              </a:cxn>
              <a:cxn ang="0">
                <a:pos x="720" y="56"/>
              </a:cxn>
              <a:cxn ang="0">
                <a:pos x="720" y="8"/>
              </a:cxn>
            </a:cxnLst>
            <a:rect l="0" t="0" r="r" b="b"/>
            <a:pathLst>
              <a:path w="720" h="56">
                <a:moveTo>
                  <a:pt x="0" y="0"/>
                </a:moveTo>
                <a:lnTo>
                  <a:pt x="0" y="56"/>
                </a:lnTo>
                <a:lnTo>
                  <a:pt x="720" y="56"/>
                </a:lnTo>
                <a:lnTo>
                  <a:pt x="720" y="8"/>
                </a:lnTo>
              </a:path>
            </a:pathLst>
          </a:custGeom>
          <a:noFill/>
          <a:ln w="12700" cap="flat" cmpd="sng">
            <a:solidFill>
              <a:schemeClr val="tx1"/>
            </a:solidFill>
            <a:prstDash val="solid"/>
            <a:round/>
            <a:headEnd/>
            <a:tailEnd/>
          </a:ln>
          <a:effectLst/>
        </p:spPr>
        <p:txBody>
          <a:bodyPr wrap="none"/>
          <a:lstStyle/>
          <a:p>
            <a:endParaRPr lang="en-CA"/>
          </a:p>
        </p:txBody>
      </p:sp>
      <p:sp>
        <p:nvSpPr>
          <p:cNvPr id="259159" name="Line 87"/>
          <p:cNvSpPr>
            <a:spLocks noChangeShapeType="1"/>
          </p:cNvSpPr>
          <p:nvPr/>
        </p:nvSpPr>
        <p:spPr bwMode="auto">
          <a:xfrm>
            <a:off x="4564063" y="5519738"/>
            <a:ext cx="3175" cy="555625"/>
          </a:xfrm>
          <a:prstGeom prst="line">
            <a:avLst/>
          </a:prstGeom>
          <a:noFill/>
          <a:ln w="19050">
            <a:solidFill>
              <a:schemeClr val="tx1"/>
            </a:solidFill>
            <a:round/>
            <a:headEnd/>
            <a:tailEnd/>
          </a:ln>
          <a:effectLst/>
        </p:spPr>
        <p:txBody>
          <a:bodyPr wrap="none"/>
          <a:lstStyle/>
          <a:p>
            <a:endParaRPr lang="en-CA"/>
          </a:p>
        </p:txBody>
      </p:sp>
      <p:grpSp>
        <p:nvGrpSpPr>
          <p:cNvPr id="259161" name="Group 89"/>
          <p:cNvGrpSpPr>
            <a:grpSpLocks/>
          </p:cNvGrpSpPr>
          <p:nvPr/>
        </p:nvGrpSpPr>
        <p:grpSpPr bwMode="auto">
          <a:xfrm>
            <a:off x="4086225" y="6083300"/>
            <a:ext cx="931863" cy="358775"/>
            <a:chOff x="3600" y="219"/>
            <a:chExt cx="360" cy="175"/>
          </a:xfrm>
        </p:grpSpPr>
        <p:sp>
          <p:nvSpPr>
            <p:cNvPr id="259162" name="Oval 90"/>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CA"/>
            </a:p>
          </p:txBody>
        </p:sp>
        <p:sp>
          <p:nvSpPr>
            <p:cNvPr id="259163" name="Line 91"/>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59164" name="Line 92"/>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59165" name="Rectangle 93"/>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259166" name="Oval 94"/>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CA"/>
            </a:p>
          </p:txBody>
        </p:sp>
        <p:grpSp>
          <p:nvGrpSpPr>
            <p:cNvPr id="259167" name="Group 95"/>
            <p:cNvGrpSpPr>
              <a:grpSpLocks/>
            </p:cNvGrpSpPr>
            <p:nvPr/>
          </p:nvGrpSpPr>
          <p:grpSpPr bwMode="auto">
            <a:xfrm>
              <a:off x="3686" y="244"/>
              <a:ext cx="177" cy="66"/>
              <a:chOff x="2848" y="848"/>
              <a:chExt cx="140" cy="98"/>
            </a:xfrm>
          </p:grpSpPr>
          <p:sp>
            <p:nvSpPr>
              <p:cNvPr id="259168" name="Line 9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59169" name="Line 9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59170" name="Line 9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59171" name="Group 99"/>
            <p:cNvGrpSpPr>
              <a:grpSpLocks/>
            </p:cNvGrpSpPr>
            <p:nvPr/>
          </p:nvGrpSpPr>
          <p:grpSpPr bwMode="auto">
            <a:xfrm flipV="1">
              <a:off x="3686" y="243"/>
              <a:ext cx="177" cy="66"/>
              <a:chOff x="2848" y="848"/>
              <a:chExt cx="140" cy="98"/>
            </a:xfrm>
          </p:grpSpPr>
          <p:sp>
            <p:nvSpPr>
              <p:cNvPr id="259172" name="Line 10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59173" name="Line 10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59174" name="Line 10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sp>
        <p:nvSpPr>
          <p:cNvPr id="259177" name="Rectangle 105"/>
          <p:cNvSpPr>
            <a:spLocks noChangeArrowheads="1"/>
          </p:cNvSpPr>
          <p:nvPr/>
        </p:nvSpPr>
        <p:spPr bwMode="auto">
          <a:xfrm>
            <a:off x="3867150" y="5661025"/>
            <a:ext cx="717550" cy="266700"/>
          </a:xfrm>
          <a:prstGeom prst="rect">
            <a:avLst/>
          </a:prstGeom>
          <a:solidFill>
            <a:schemeClr val="bg1"/>
          </a:solidFill>
          <a:ln w="19050">
            <a:solidFill>
              <a:srgbClr val="FF0000"/>
            </a:solidFill>
            <a:miter lim="800000"/>
            <a:headEnd/>
            <a:tailEnd/>
          </a:ln>
          <a:effectLst/>
        </p:spPr>
        <p:txBody>
          <a:bodyPr wrap="none" anchor="ctr"/>
          <a:lstStyle/>
          <a:p>
            <a:endParaRPr lang="en-CA"/>
          </a:p>
        </p:txBody>
      </p:sp>
      <p:sp>
        <p:nvSpPr>
          <p:cNvPr id="259176" name="Text Box 104"/>
          <p:cNvSpPr txBox="1">
            <a:spLocks noChangeArrowheads="1"/>
          </p:cNvSpPr>
          <p:nvPr/>
        </p:nvSpPr>
        <p:spPr bwMode="auto">
          <a:xfrm>
            <a:off x="3835400" y="5589588"/>
            <a:ext cx="776288" cy="366712"/>
          </a:xfrm>
          <a:prstGeom prst="rect">
            <a:avLst/>
          </a:prstGeom>
          <a:noFill/>
          <a:ln w="9525">
            <a:noFill/>
            <a:miter lim="800000"/>
            <a:headEnd/>
            <a:tailEnd/>
          </a:ln>
          <a:effectLst/>
        </p:spPr>
        <p:txBody>
          <a:bodyPr wrap="none">
            <a:spAutoFit/>
          </a:bodyPr>
          <a:lstStyle/>
          <a:p>
            <a:r>
              <a:rPr lang="en-US">
                <a:solidFill>
                  <a:srgbClr val="FF0000"/>
                </a:solidFill>
                <a:latin typeface="Comic Sans MS" pitchFamily="66" charset="0"/>
              </a:rPr>
              <a:t>query</a:t>
            </a:r>
          </a:p>
        </p:txBody>
      </p:sp>
      <p:sp>
        <p:nvSpPr>
          <p:cNvPr id="259182" name="Rectangle 110"/>
          <p:cNvSpPr>
            <a:spLocks noChangeArrowheads="1"/>
          </p:cNvSpPr>
          <p:nvPr/>
        </p:nvSpPr>
        <p:spPr bwMode="auto">
          <a:xfrm>
            <a:off x="6000750" y="5632450"/>
            <a:ext cx="812800" cy="266700"/>
          </a:xfrm>
          <a:prstGeom prst="rect">
            <a:avLst/>
          </a:prstGeom>
          <a:solidFill>
            <a:schemeClr val="bg1"/>
          </a:solidFill>
          <a:ln w="19050">
            <a:solidFill>
              <a:srgbClr val="FF0000"/>
            </a:solidFill>
            <a:miter lim="800000"/>
            <a:headEnd/>
            <a:tailEnd/>
          </a:ln>
          <a:effectLst/>
        </p:spPr>
        <p:txBody>
          <a:bodyPr wrap="none" anchor="ctr"/>
          <a:lstStyle/>
          <a:p>
            <a:endParaRPr lang="en-CA"/>
          </a:p>
        </p:txBody>
      </p:sp>
      <p:sp>
        <p:nvSpPr>
          <p:cNvPr id="259183" name="Text Box 111"/>
          <p:cNvSpPr txBox="1">
            <a:spLocks noChangeArrowheads="1"/>
          </p:cNvSpPr>
          <p:nvPr/>
        </p:nvSpPr>
        <p:spPr bwMode="auto">
          <a:xfrm>
            <a:off x="5969000" y="5561013"/>
            <a:ext cx="879475" cy="366712"/>
          </a:xfrm>
          <a:prstGeom prst="rect">
            <a:avLst/>
          </a:prstGeom>
          <a:noFill/>
          <a:ln w="9525">
            <a:noFill/>
            <a:miter lim="800000"/>
            <a:headEnd/>
            <a:tailEnd/>
          </a:ln>
          <a:effectLst/>
        </p:spPr>
        <p:txBody>
          <a:bodyPr wrap="none">
            <a:spAutoFit/>
          </a:bodyPr>
          <a:lstStyle/>
          <a:p>
            <a:r>
              <a:rPr lang="en-US">
                <a:solidFill>
                  <a:srgbClr val="FF0000"/>
                </a:solidFill>
                <a:latin typeface="Comic Sans MS" pitchFamily="66" charset="0"/>
              </a:rPr>
              <a:t>report</a:t>
            </a:r>
          </a:p>
        </p:txBody>
      </p:sp>
      <p:sp>
        <p:nvSpPr>
          <p:cNvPr id="259184" name="Line 112"/>
          <p:cNvSpPr>
            <a:spLocks noChangeShapeType="1"/>
          </p:cNvSpPr>
          <p:nvPr/>
        </p:nvSpPr>
        <p:spPr bwMode="auto">
          <a:xfrm flipH="1">
            <a:off x="5572125" y="5753100"/>
            <a:ext cx="342900" cy="0"/>
          </a:xfrm>
          <a:prstGeom prst="line">
            <a:avLst/>
          </a:prstGeom>
          <a:noFill/>
          <a:ln w="38100">
            <a:solidFill>
              <a:srgbClr val="FF0000"/>
            </a:solidFill>
            <a:round/>
            <a:headEnd/>
            <a:tailEnd type="triangle" w="med" len="med"/>
          </a:ln>
          <a:effectLst/>
        </p:spPr>
        <p:txBody>
          <a:bodyPr wrap="none"/>
          <a:lstStyle/>
          <a:p>
            <a:endParaRPr lang="en-CA"/>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1016138" y="0"/>
            <a:ext cx="7772400" cy="1143000"/>
          </a:xfrm>
          <a:noFill/>
          <a:ln/>
        </p:spPr>
        <p:txBody>
          <a:bodyPr lIns="92075" tIns="46038" rIns="92075" bIns="46038"/>
          <a:lstStyle/>
          <a:p>
            <a:r>
              <a:rPr lang="en-US" dirty="0"/>
              <a:t>IGMP</a:t>
            </a:r>
          </a:p>
        </p:txBody>
      </p:sp>
      <p:sp>
        <p:nvSpPr>
          <p:cNvPr id="261123" name="Rectangle 3"/>
          <p:cNvSpPr>
            <a:spLocks noGrp="1" noChangeArrowheads="1"/>
          </p:cNvSpPr>
          <p:nvPr>
            <p:ph sz="half" idx="1"/>
          </p:nvPr>
        </p:nvSpPr>
        <p:spPr>
          <a:xfrm>
            <a:off x="1034636" y="1090613"/>
            <a:ext cx="3811588" cy="5767387"/>
          </a:xfrm>
          <a:noFill/>
          <a:ln/>
        </p:spPr>
        <p:txBody>
          <a:bodyPr lIns="92075" tIns="46038" rIns="92075" bIns="46038"/>
          <a:lstStyle/>
          <a:p>
            <a:pPr>
              <a:lnSpc>
                <a:spcPct val="90000"/>
              </a:lnSpc>
            </a:pPr>
            <a:r>
              <a:rPr lang="en-US" b="1" u="sng" dirty="0">
                <a:solidFill>
                  <a:srgbClr val="FF0000"/>
                </a:solidFill>
              </a:rPr>
              <a:t>IGMP version 1</a:t>
            </a:r>
            <a:endParaRPr lang="en-US" b="1" dirty="0">
              <a:solidFill>
                <a:srgbClr val="FF0000"/>
              </a:solidFill>
            </a:endParaRPr>
          </a:p>
          <a:p>
            <a:pPr>
              <a:lnSpc>
                <a:spcPct val="90000"/>
              </a:lnSpc>
            </a:pPr>
            <a:r>
              <a:rPr lang="en-US" i="1" u="sng" dirty="0"/>
              <a:t>router:</a:t>
            </a:r>
            <a:r>
              <a:rPr lang="en-US" dirty="0"/>
              <a:t> Host Membership Query </a:t>
            </a:r>
            <a:r>
              <a:rPr lang="en-US" dirty="0" err="1"/>
              <a:t>msg</a:t>
            </a:r>
            <a:r>
              <a:rPr lang="en-US" dirty="0"/>
              <a:t> broadcast on LAN to all hosts </a:t>
            </a:r>
          </a:p>
          <a:p>
            <a:pPr>
              <a:lnSpc>
                <a:spcPct val="90000"/>
              </a:lnSpc>
            </a:pPr>
            <a:r>
              <a:rPr lang="en-US" i="1" u="sng" dirty="0"/>
              <a:t>host:</a:t>
            </a:r>
            <a:r>
              <a:rPr lang="en-US" dirty="0"/>
              <a:t> Host Membership Report </a:t>
            </a:r>
            <a:r>
              <a:rPr lang="en-US" dirty="0" err="1"/>
              <a:t>msg</a:t>
            </a:r>
            <a:r>
              <a:rPr lang="en-US" dirty="0"/>
              <a:t> to indicate group membership</a:t>
            </a:r>
          </a:p>
          <a:p>
            <a:pPr lvl="1">
              <a:lnSpc>
                <a:spcPct val="90000"/>
              </a:lnSpc>
            </a:pPr>
            <a:r>
              <a:rPr lang="en-US" dirty="0"/>
              <a:t>randomized delay before responding</a:t>
            </a:r>
          </a:p>
          <a:p>
            <a:pPr lvl="1">
              <a:lnSpc>
                <a:spcPct val="90000"/>
              </a:lnSpc>
            </a:pPr>
            <a:r>
              <a:rPr lang="en-US" dirty="0"/>
              <a:t>implicit leave via no reply to Query</a:t>
            </a:r>
          </a:p>
          <a:p>
            <a:pPr>
              <a:lnSpc>
                <a:spcPct val="90000"/>
              </a:lnSpc>
            </a:pPr>
            <a:r>
              <a:rPr lang="en-US" dirty="0"/>
              <a:t>RFC 1112</a:t>
            </a:r>
          </a:p>
        </p:txBody>
      </p:sp>
      <p:sp>
        <p:nvSpPr>
          <p:cNvPr id="261124" name="Rectangle 4"/>
          <p:cNvSpPr>
            <a:spLocks noGrp="1" noChangeArrowheads="1"/>
          </p:cNvSpPr>
          <p:nvPr>
            <p:ph sz="half" idx="2"/>
          </p:nvPr>
        </p:nvSpPr>
        <p:spPr>
          <a:xfrm>
            <a:off x="4645025" y="1112838"/>
            <a:ext cx="4229100" cy="5745162"/>
          </a:xfrm>
          <a:noFill/>
          <a:ln/>
        </p:spPr>
        <p:txBody>
          <a:bodyPr lIns="92075" tIns="46038" rIns="92075" bIns="46038"/>
          <a:lstStyle/>
          <a:p>
            <a:r>
              <a:rPr lang="en-US" b="1" u="sng">
                <a:solidFill>
                  <a:srgbClr val="FF0000"/>
                </a:solidFill>
              </a:rPr>
              <a:t>IGMP v2:</a:t>
            </a:r>
            <a:r>
              <a:rPr lang="en-US" b="1"/>
              <a:t>  </a:t>
            </a:r>
            <a:r>
              <a:rPr lang="en-US"/>
              <a:t>additions include</a:t>
            </a:r>
          </a:p>
          <a:p>
            <a:r>
              <a:rPr lang="en-US"/>
              <a:t>group-specific Query</a:t>
            </a:r>
          </a:p>
          <a:p>
            <a:r>
              <a:rPr lang="en-US"/>
              <a:t>Leave Group msg</a:t>
            </a:r>
          </a:p>
          <a:p>
            <a:pPr lvl="1"/>
            <a:r>
              <a:rPr lang="en-US"/>
              <a:t>last host replying to Query can send explicit Leave Group msg</a:t>
            </a:r>
          </a:p>
          <a:p>
            <a:pPr lvl="1"/>
            <a:r>
              <a:rPr lang="en-US"/>
              <a:t>router performs group-specific query to see if any hosts left in group</a:t>
            </a:r>
          </a:p>
          <a:p>
            <a:pPr lvl="1">
              <a:spcAft>
                <a:spcPct val="40000"/>
              </a:spcAft>
            </a:pPr>
            <a:r>
              <a:rPr lang="en-US"/>
              <a:t>RFC 2236</a:t>
            </a:r>
          </a:p>
        </p:txBody>
      </p:sp>
      <p:sp>
        <p:nvSpPr>
          <p:cNvPr id="6" name="Slide Number Placeholder 6"/>
          <p:cNvSpPr>
            <a:spLocks noGrp="1"/>
          </p:cNvSpPr>
          <p:nvPr>
            <p:ph type="sldNum" sz="quarter" idx="12"/>
          </p:nvPr>
        </p:nvSpPr>
        <p:spPr/>
        <p:txBody>
          <a:bodyPr/>
          <a:lstStyle/>
          <a:p>
            <a:fld id="{2C086A56-6024-4575-B617-2562A3ECD40F}" type="slidenum">
              <a:rPr lang="en-US"/>
              <a:pPr/>
              <a:t>14</a:t>
            </a:fld>
            <a:endParaRPr lang="en-US"/>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945045" y="337102"/>
            <a:ext cx="8394700" cy="685800"/>
          </a:xfrm>
          <a:noFill/>
          <a:ln/>
        </p:spPr>
        <p:txBody>
          <a:bodyPr lIns="92075" tIns="46038" rIns="92075" bIns="46038">
            <a:normAutofit fontScale="90000"/>
          </a:bodyPr>
          <a:lstStyle/>
          <a:p>
            <a:r>
              <a:rPr lang="en-US" sz="4000" dirty="0"/>
              <a:t>Multicast Routing: Problem Statement</a:t>
            </a:r>
          </a:p>
        </p:txBody>
      </p:sp>
      <p:sp>
        <p:nvSpPr>
          <p:cNvPr id="263171" name="Rectangle 3"/>
          <p:cNvSpPr>
            <a:spLocks noGrp="1" noChangeArrowheads="1"/>
          </p:cNvSpPr>
          <p:nvPr>
            <p:ph idx="1"/>
          </p:nvPr>
        </p:nvSpPr>
        <p:spPr>
          <a:xfrm>
            <a:off x="1063073" y="1170701"/>
            <a:ext cx="8229600" cy="2392362"/>
          </a:xfrm>
          <a:noFill/>
          <a:ln/>
        </p:spPr>
        <p:txBody>
          <a:bodyPr lIns="92075" tIns="46038" rIns="92075" bIns="46038"/>
          <a:lstStyle/>
          <a:p>
            <a:pPr>
              <a:lnSpc>
                <a:spcPct val="80000"/>
              </a:lnSpc>
            </a:pPr>
            <a:r>
              <a:rPr lang="en-US" b="1" i="1" u="sng" dirty="0">
                <a:solidFill>
                  <a:srgbClr val="FF0000"/>
                </a:solidFill>
              </a:rPr>
              <a:t>Goal:</a:t>
            </a:r>
            <a:r>
              <a:rPr lang="en-US" dirty="0"/>
              <a:t> find a </a:t>
            </a:r>
            <a:r>
              <a:rPr lang="en-US" dirty="0" smtClean="0"/>
              <a:t>tree (or trees) connecting </a:t>
            </a:r>
            <a:r>
              <a:rPr lang="en-US" dirty="0"/>
              <a:t>routers having local </a:t>
            </a:r>
            <a:r>
              <a:rPr lang="en-US" dirty="0" err="1"/>
              <a:t>mcast</a:t>
            </a:r>
            <a:r>
              <a:rPr lang="en-US" dirty="0"/>
              <a:t> group members </a:t>
            </a:r>
          </a:p>
          <a:p>
            <a:pPr lvl="1">
              <a:lnSpc>
                <a:spcPct val="80000"/>
              </a:lnSpc>
            </a:pPr>
            <a:r>
              <a:rPr lang="en-US" sz="2500" i="1" u="sng" dirty="0">
                <a:solidFill>
                  <a:srgbClr val="FF0000"/>
                </a:solidFill>
              </a:rPr>
              <a:t>tree:</a:t>
            </a:r>
            <a:r>
              <a:rPr lang="en-US" sz="2500" dirty="0"/>
              <a:t> not all paths between routers used</a:t>
            </a:r>
          </a:p>
          <a:p>
            <a:pPr lvl="1">
              <a:lnSpc>
                <a:spcPct val="80000"/>
              </a:lnSpc>
            </a:pPr>
            <a:r>
              <a:rPr lang="en-US" sz="2500" i="1" u="sng" dirty="0">
                <a:solidFill>
                  <a:srgbClr val="FF0000"/>
                </a:solidFill>
              </a:rPr>
              <a:t>source-based:</a:t>
            </a:r>
            <a:r>
              <a:rPr lang="en-US" sz="2500" dirty="0"/>
              <a:t> different tree from each sender to </a:t>
            </a:r>
            <a:r>
              <a:rPr lang="en-US" sz="2500" dirty="0" err="1"/>
              <a:t>rcvrs</a:t>
            </a:r>
            <a:endParaRPr lang="en-US" sz="2500" dirty="0"/>
          </a:p>
          <a:p>
            <a:pPr lvl="1">
              <a:lnSpc>
                <a:spcPct val="80000"/>
              </a:lnSpc>
            </a:pPr>
            <a:r>
              <a:rPr lang="en-US" sz="2500" i="1" u="sng" dirty="0">
                <a:solidFill>
                  <a:srgbClr val="FF0000"/>
                </a:solidFill>
              </a:rPr>
              <a:t>shared-tree:</a:t>
            </a:r>
            <a:r>
              <a:rPr lang="en-US" sz="2500" dirty="0"/>
              <a:t> same tree used by all group members</a:t>
            </a:r>
          </a:p>
        </p:txBody>
      </p:sp>
      <p:sp>
        <p:nvSpPr>
          <p:cNvPr id="263173" name="Line 5"/>
          <p:cNvSpPr>
            <a:spLocks noChangeShapeType="1"/>
          </p:cNvSpPr>
          <p:nvPr/>
        </p:nvSpPr>
        <p:spPr bwMode="auto">
          <a:xfrm flipV="1">
            <a:off x="2287588" y="4654550"/>
            <a:ext cx="1047750" cy="292100"/>
          </a:xfrm>
          <a:prstGeom prst="line">
            <a:avLst/>
          </a:prstGeom>
          <a:noFill/>
          <a:ln w="19050">
            <a:solidFill>
              <a:schemeClr val="tx1"/>
            </a:solidFill>
            <a:round/>
            <a:headEnd/>
            <a:tailEnd/>
          </a:ln>
          <a:effectLst/>
        </p:spPr>
        <p:txBody>
          <a:bodyPr wrap="none"/>
          <a:lstStyle/>
          <a:p>
            <a:endParaRPr lang="en-CA"/>
          </a:p>
        </p:txBody>
      </p:sp>
      <p:sp>
        <p:nvSpPr>
          <p:cNvPr id="263174" name="Line 6"/>
          <p:cNvSpPr>
            <a:spLocks noChangeShapeType="1"/>
          </p:cNvSpPr>
          <p:nvPr/>
        </p:nvSpPr>
        <p:spPr bwMode="auto">
          <a:xfrm>
            <a:off x="2084388" y="4921250"/>
            <a:ext cx="654050" cy="819150"/>
          </a:xfrm>
          <a:prstGeom prst="line">
            <a:avLst/>
          </a:prstGeom>
          <a:noFill/>
          <a:ln w="57150">
            <a:solidFill>
              <a:srgbClr val="FF0000"/>
            </a:solidFill>
            <a:round/>
            <a:headEnd/>
            <a:tailEnd/>
          </a:ln>
          <a:effectLst/>
        </p:spPr>
        <p:txBody>
          <a:bodyPr wrap="none"/>
          <a:lstStyle/>
          <a:p>
            <a:endParaRPr lang="en-CA"/>
          </a:p>
        </p:txBody>
      </p:sp>
      <p:sp>
        <p:nvSpPr>
          <p:cNvPr id="263175" name="Line 7"/>
          <p:cNvSpPr>
            <a:spLocks noChangeShapeType="1"/>
          </p:cNvSpPr>
          <p:nvPr/>
        </p:nvSpPr>
        <p:spPr bwMode="auto">
          <a:xfrm>
            <a:off x="2535238" y="4286250"/>
            <a:ext cx="762000" cy="374650"/>
          </a:xfrm>
          <a:prstGeom prst="line">
            <a:avLst/>
          </a:prstGeom>
          <a:noFill/>
          <a:ln w="57150">
            <a:solidFill>
              <a:srgbClr val="FF0000"/>
            </a:solidFill>
            <a:round/>
            <a:headEnd/>
            <a:tailEnd/>
          </a:ln>
          <a:effectLst/>
        </p:spPr>
        <p:txBody>
          <a:bodyPr wrap="none"/>
          <a:lstStyle/>
          <a:p>
            <a:endParaRPr lang="en-CA"/>
          </a:p>
        </p:txBody>
      </p:sp>
      <p:sp>
        <p:nvSpPr>
          <p:cNvPr id="263176" name="Line 8"/>
          <p:cNvSpPr>
            <a:spLocks noChangeShapeType="1"/>
          </p:cNvSpPr>
          <p:nvPr/>
        </p:nvSpPr>
        <p:spPr bwMode="auto">
          <a:xfrm flipV="1">
            <a:off x="2941638" y="5397500"/>
            <a:ext cx="412750" cy="393700"/>
          </a:xfrm>
          <a:prstGeom prst="line">
            <a:avLst/>
          </a:prstGeom>
          <a:noFill/>
          <a:ln w="19050">
            <a:solidFill>
              <a:schemeClr val="tx1"/>
            </a:solidFill>
            <a:round/>
            <a:headEnd/>
            <a:tailEnd/>
          </a:ln>
          <a:effectLst/>
        </p:spPr>
        <p:txBody>
          <a:bodyPr wrap="none"/>
          <a:lstStyle/>
          <a:p>
            <a:endParaRPr lang="en-CA"/>
          </a:p>
        </p:txBody>
      </p:sp>
      <p:sp>
        <p:nvSpPr>
          <p:cNvPr id="263177" name="Line 9"/>
          <p:cNvSpPr>
            <a:spLocks noChangeShapeType="1"/>
          </p:cNvSpPr>
          <p:nvPr/>
        </p:nvSpPr>
        <p:spPr bwMode="auto">
          <a:xfrm>
            <a:off x="3341688" y="4743450"/>
            <a:ext cx="0" cy="603250"/>
          </a:xfrm>
          <a:prstGeom prst="line">
            <a:avLst/>
          </a:prstGeom>
          <a:noFill/>
          <a:ln w="19050">
            <a:solidFill>
              <a:schemeClr val="tx1"/>
            </a:solidFill>
            <a:round/>
            <a:headEnd/>
            <a:tailEnd/>
          </a:ln>
          <a:effectLst/>
        </p:spPr>
        <p:txBody>
          <a:bodyPr wrap="none"/>
          <a:lstStyle/>
          <a:p>
            <a:endParaRPr lang="en-CA"/>
          </a:p>
        </p:txBody>
      </p:sp>
      <p:sp>
        <p:nvSpPr>
          <p:cNvPr id="263178" name="Line 10"/>
          <p:cNvSpPr>
            <a:spLocks noChangeShapeType="1"/>
          </p:cNvSpPr>
          <p:nvPr/>
        </p:nvSpPr>
        <p:spPr bwMode="auto">
          <a:xfrm>
            <a:off x="1836738" y="5784850"/>
            <a:ext cx="787400" cy="0"/>
          </a:xfrm>
          <a:prstGeom prst="line">
            <a:avLst/>
          </a:prstGeom>
          <a:noFill/>
          <a:ln w="19050">
            <a:solidFill>
              <a:schemeClr val="tx1"/>
            </a:solidFill>
            <a:round/>
            <a:headEnd/>
            <a:tailEnd/>
          </a:ln>
          <a:effectLst/>
        </p:spPr>
        <p:txBody>
          <a:bodyPr wrap="none"/>
          <a:lstStyle/>
          <a:p>
            <a:endParaRPr lang="en-CA"/>
          </a:p>
        </p:txBody>
      </p:sp>
      <p:sp>
        <p:nvSpPr>
          <p:cNvPr id="263179" name="Line 11"/>
          <p:cNvSpPr>
            <a:spLocks noChangeShapeType="1"/>
          </p:cNvSpPr>
          <p:nvPr/>
        </p:nvSpPr>
        <p:spPr bwMode="auto">
          <a:xfrm flipH="1">
            <a:off x="1735138" y="5010150"/>
            <a:ext cx="285750" cy="711200"/>
          </a:xfrm>
          <a:prstGeom prst="line">
            <a:avLst/>
          </a:prstGeom>
          <a:noFill/>
          <a:ln w="57150">
            <a:solidFill>
              <a:srgbClr val="FF0000"/>
            </a:solidFill>
            <a:round/>
            <a:headEnd/>
            <a:tailEnd/>
          </a:ln>
          <a:effectLst/>
        </p:spPr>
        <p:txBody>
          <a:bodyPr wrap="none"/>
          <a:lstStyle/>
          <a:p>
            <a:endParaRPr lang="en-CA"/>
          </a:p>
        </p:txBody>
      </p:sp>
      <p:sp>
        <p:nvSpPr>
          <p:cNvPr id="263180" name="Line 12"/>
          <p:cNvSpPr>
            <a:spLocks noChangeShapeType="1"/>
          </p:cNvSpPr>
          <p:nvPr/>
        </p:nvSpPr>
        <p:spPr bwMode="auto">
          <a:xfrm flipH="1">
            <a:off x="2078038" y="4298950"/>
            <a:ext cx="266700" cy="628650"/>
          </a:xfrm>
          <a:prstGeom prst="line">
            <a:avLst/>
          </a:prstGeom>
          <a:noFill/>
          <a:ln w="57150">
            <a:solidFill>
              <a:srgbClr val="FF0000"/>
            </a:solidFill>
            <a:round/>
            <a:headEnd/>
            <a:tailEnd/>
          </a:ln>
          <a:effectLst/>
        </p:spPr>
        <p:txBody>
          <a:bodyPr wrap="none"/>
          <a:lstStyle/>
          <a:p>
            <a:endParaRPr lang="en-CA"/>
          </a:p>
        </p:txBody>
      </p:sp>
      <p:grpSp>
        <p:nvGrpSpPr>
          <p:cNvPr id="263181" name="Group 13"/>
          <p:cNvGrpSpPr>
            <a:grpSpLocks/>
          </p:cNvGrpSpPr>
          <p:nvPr/>
        </p:nvGrpSpPr>
        <p:grpSpPr bwMode="auto">
          <a:xfrm>
            <a:off x="2308225" y="5680075"/>
            <a:ext cx="863600" cy="500063"/>
            <a:chOff x="1659" y="3364"/>
            <a:chExt cx="544" cy="315"/>
          </a:xfrm>
        </p:grpSpPr>
        <p:grpSp>
          <p:nvGrpSpPr>
            <p:cNvPr id="263182" name="Group 14"/>
            <p:cNvGrpSpPr>
              <a:grpSpLocks/>
            </p:cNvGrpSpPr>
            <p:nvPr/>
          </p:nvGrpSpPr>
          <p:grpSpPr bwMode="auto">
            <a:xfrm>
              <a:off x="2044" y="3533"/>
              <a:ext cx="159" cy="146"/>
              <a:chOff x="4781" y="1833"/>
              <a:chExt cx="318" cy="262"/>
            </a:xfrm>
          </p:grpSpPr>
          <p:sp>
            <p:nvSpPr>
              <p:cNvPr id="263183" name="AutoShape 15"/>
              <p:cNvSpPr>
                <a:spLocks noChangeAspect="1" noChangeArrowheads="1" noTextEdit="1"/>
              </p:cNvSpPr>
              <p:nvPr/>
            </p:nvSpPr>
            <p:spPr bwMode="auto">
              <a:xfrm>
                <a:off x="4787" y="1835"/>
                <a:ext cx="312" cy="260"/>
              </a:xfrm>
              <a:prstGeom prst="rect">
                <a:avLst/>
              </a:prstGeom>
              <a:noFill/>
              <a:ln w="9525">
                <a:noFill/>
                <a:miter lim="800000"/>
                <a:headEnd/>
                <a:tailEnd/>
              </a:ln>
            </p:spPr>
            <p:txBody>
              <a:bodyPr/>
              <a:lstStyle/>
              <a:p>
                <a:endParaRPr lang="en-CA"/>
              </a:p>
            </p:txBody>
          </p:sp>
          <p:sp>
            <p:nvSpPr>
              <p:cNvPr id="263184" name="Freeform 16"/>
              <p:cNvSpPr>
                <a:spLocks/>
              </p:cNvSpPr>
              <p:nvPr/>
            </p:nvSpPr>
            <p:spPr bwMode="auto">
              <a:xfrm>
                <a:off x="4781" y="1833"/>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w="9525">
                <a:noFill/>
                <a:round/>
                <a:headEnd/>
                <a:tailEnd/>
              </a:ln>
            </p:spPr>
            <p:txBody>
              <a:bodyPr/>
              <a:lstStyle/>
              <a:p>
                <a:endParaRPr lang="en-CA"/>
              </a:p>
            </p:txBody>
          </p:sp>
          <p:sp>
            <p:nvSpPr>
              <p:cNvPr id="263185" name="Freeform 17"/>
              <p:cNvSpPr>
                <a:spLocks/>
              </p:cNvSpPr>
              <p:nvPr/>
            </p:nvSpPr>
            <p:spPr bwMode="auto">
              <a:xfrm>
                <a:off x="4894" y="1857"/>
                <a:ext cx="98" cy="112"/>
              </a:xfrm>
              <a:custGeom>
                <a:avLst/>
                <a:gdLst/>
                <a:ahLst/>
                <a:cxnLst>
                  <a:cxn ang="0">
                    <a:pos x="684" y="29"/>
                  </a:cxn>
                  <a:cxn ang="0">
                    <a:pos x="681" y="28"/>
                  </a:cxn>
                  <a:cxn ang="0">
                    <a:pos x="670" y="25"/>
                  </a:cxn>
                  <a:cxn ang="0">
                    <a:pos x="652" y="21"/>
                  </a:cxn>
                  <a:cxn ang="0">
                    <a:pos x="628" y="16"/>
                  </a:cxn>
                  <a:cxn ang="0">
                    <a:pos x="600" y="11"/>
                  </a:cxn>
                  <a:cxn ang="0">
                    <a:pos x="566" y="7"/>
                  </a:cxn>
                  <a:cxn ang="0">
                    <a:pos x="527" y="3"/>
                  </a:cxn>
                  <a:cxn ang="0">
                    <a:pos x="483" y="1"/>
                  </a:cxn>
                  <a:cxn ang="0">
                    <a:pos x="436" y="0"/>
                  </a:cxn>
                  <a:cxn ang="0">
                    <a:pos x="386" y="2"/>
                  </a:cxn>
                  <a:cxn ang="0">
                    <a:pos x="333" y="7"/>
                  </a:cxn>
                  <a:cxn ang="0">
                    <a:pos x="277" y="16"/>
                  </a:cxn>
                  <a:cxn ang="0">
                    <a:pos x="221" y="28"/>
                  </a:cxn>
                  <a:cxn ang="0">
                    <a:pos x="163" y="45"/>
                  </a:cxn>
                  <a:cxn ang="0">
                    <a:pos x="104" y="65"/>
                  </a:cxn>
                  <a:cxn ang="0">
                    <a:pos x="44" y="93"/>
                  </a:cxn>
                  <a:cxn ang="0">
                    <a:pos x="40" y="108"/>
                  </a:cxn>
                  <a:cxn ang="0">
                    <a:pos x="29" y="150"/>
                  </a:cxn>
                  <a:cxn ang="0">
                    <a:pos x="17" y="216"/>
                  </a:cxn>
                  <a:cxn ang="0">
                    <a:pos x="5" y="301"/>
                  </a:cxn>
                  <a:cxn ang="0">
                    <a:pos x="0" y="402"/>
                  </a:cxn>
                  <a:cxn ang="0">
                    <a:pos x="4" y="516"/>
                  </a:cxn>
                  <a:cxn ang="0">
                    <a:pos x="21" y="638"/>
                  </a:cxn>
                  <a:cxn ang="0">
                    <a:pos x="57" y="763"/>
                  </a:cxn>
                  <a:cxn ang="0">
                    <a:pos x="60" y="763"/>
                  </a:cxn>
                  <a:cxn ang="0">
                    <a:pos x="69" y="762"/>
                  </a:cxn>
                  <a:cxn ang="0">
                    <a:pos x="84" y="759"/>
                  </a:cxn>
                  <a:cxn ang="0">
                    <a:pos x="105" y="758"/>
                  </a:cxn>
                  <a:cxn ang="0">
                    <a:pos x="131" y="756"/>
                  </a:cxn>
                  <a:cxn ang="0">
                    <a:pos x="162" y="754"/>
                  </a:cxn>
                  <a:cxn ang="0">
                    <a:pos x="198" y="753"/>
                  </a:cxn>
                  <a:cxn ang="0">
                    <a:pos x="239" y="751"/>
                  </a:cxn>
                  <a:cxn ang="0">
                    <a:pos x="283" y="750"/>
                  </a:cxn>
                  <a:cxn ang="0">
                    <a:pos x="331" y="751"/>
                  </a:cxn>
                  <a:cxn ang="0">
                    <a:pos x="384" y="753"/>
                  </a:cxn>
                  <a:cxn ang="0">
                    <a:pos x="440" y="755"/>
                  </a:cxn>
                  <a:cxn ang="0">
                    <a:pos x="498" y="759"/>
                  </a:cxn>
                  <a:cxn ang="0">
                    <a:pos x="560" y="765"/>
                  </a:cxn>
                  <a:cxn ang="0">
                    <a:pos x="624" y="773"/>
                  </a:cxn>
                  <a:cxn ang="0">
                    <a:pos x="690" y="782"/>
                  </a:cxn>
                  <a:cxn ang="0">
                    <a:pos x="687" y="759"/>
                  </a:cxn>
                  <a:cxn ang="0">
                    <a:pos x="680" y="697"/>
                  </a:cxn>
                  <a:cxn ang="0">
                    <a:pos x="670" y="604"/>
                  </a:cxn>
                  <a:cxn ang="0">
                    <a:pos x="662" y="492"/>
                  </a:cxn>
                  <a:cxn ang="0">
                    <a:pos x="656" y="368"/>
                  </a:cxn>
                  <a:cxn ang="0">
                    <a:pos x="656" y="244"/>
                  </a:cxn>
                  <a:cxn ang="0">
                    <a:pos x="665" y="128"/>
                  </a:cxn>
                  <a:cxn ang="0">
                    <a:pos x="684" y="29"/>
                  </a:cxn>
                </a:cxnLst>
                <a:rect l="0" t="0" r="r" b="b"/>
                <a:pathLst>
                  <a:path w="690" h="782">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w="9525">
                <a:noFill/>
                <a:round/>
                <a:headEnd/>
                <a:tailEnd/>
              </a:ln>
            </p:spPr>
            <p:txBody>
              <a:bodyPr/>
              <a:lstStyle/>
              <a:p>
                <a:endParaRPr lang="en-CA"/>
              </a:p>
            </p:txBody>
          </p:sp>
          <p:sp>
            <p:nvSpPr>
              <p:cNvPr id="263186" name="Freeform 18"/>
              <p:cNvSpPr>
                <a:spLocks/>
              </p:cNvSpPr>
              <p:nvPr/>
            </p:nvSpPr>
            <p:spPr bwMode="auto">
              <a:xfrm>
                <a:off x="4904" y="1888"/>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1"/>
              </a:solidFill>
              <a:ln w="9525">
                <a:noFill/>
                <a:round/>
                <a:headEnd/>
                <a:tailEnd/>
              </a:ln>
            </p:spPr>
            <p:txBody>
              <a:bodyPr/>
              <a:lstStyle/>
              <a:p>
                <a:endParaRPr lang="en-CA"/>
              </a:p>
            </p:txBody>
          </p:sp>
          <p:sp>
            <p:nvSpPr>
              <p:cNvPr id="263187" name="Freeform 19"/>
              <p:cNvSpPr>
                <a:spLocks/>
              </p:cNvSpPr>
              <p:nvPr/>
            </p:nvSpPr>
            <p:spPr bwMode="auto">
              <a:xfrm>
                <a:off x="4884" y="1997"/>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1"/>
              </a:solidFill>
              <a:ln w="9525">
                <a:noFill/>
                <a:round/>
                <a:headEnd/>
                <a:tailEnd/>
              </a:ln>
            </p:spPr>
            <p:txBody>
              <a:bodyPr/>
              <a:lstStyle/>
              <a:p>
                <a:endParaRPr lang="en-CA"/>
              </a:p>
            </p:txBody>
          </p:sp>
          <p:sp>
            <p:nvSpPr>
              <p:cNvPr id="263188" name="Freeform 20"/>
              <p:cNvSpPr>
                <a:spLocks/>
              </p:cNvSpPr>
              <p:nvPr/>
            </p:nvSpPr>
            <p:spPr bwMode="auto">
              <a:xfrm>
                <a:off x="4943" y="2009"/>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rgbClr val="FFCCFF"/>
              </a:solidFill>
              <a:ln w="9525">
                <a:noFill/>
                <a:round/>
                <a:headEnd/>
                <a:tailEnd/>
              </a:ln>
            </p:spPr>
            <p:txBody>
              <a:bodyPr/>
              <a:lstStyle/>
              <a:p>
                <a:endParaRPr lang="en-CA"/>
              </a:p>
            </p:txBody>
          </p:sp>
          <p:sp>
            <p:nvSpPr>
              <p:cNvPr id="263189" name="Freeform 21"/>
              <p:cNvSpPr>
                <a:spLocks/>
              </p:cNvSpPr>
              <p:nvPr/>
            </p:nvSpPr>
            <p:spPr bwMode="auto">
              <a:xfrm>
                <a:off x="4891" y="2000"/>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rgbClr val="FFCCFF"/>
              </a:solidFill>
              <a:ln w="9525">
                <a:noFill/>
                <a:round/>
                <a:headEnd/>
                <a:tailEnd/>
              </a:ln>
            </p:spPr>
            <p:txBody>
              <a:bodyPr/>
              <a:lstStyle/>
              <a:p>
                <a:endParaRPr lang="en-CA"/>
              </a:p>
            </p:txBody>
          </p:sp>
          <p:sp>
            <p:nvSpPr>
              <p:cNvPr id="263190" name="Freeform 22"/>
              <p:cNvSpPr>
                <a:spLocks/>
              </p:cNvSpPr>
              <p:nvPr/>
            </p:nvSpPr>
            <p:spPr bwMode="auto">
              <a:xfrm>
                <a:off x="4805" y="2013"/>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w="9525">
                <a:noFill/>
                <a:round/>
                <a:headEnd/>
                <a:tailEnd/>
              </a:ln>
            </p:spPr>
            <p:txBody>
              <a:bodyPr/>
              <a:lstStyle/>
              <a:p>
                <a:endParaRPr lang="en-CA"/>
              </a:p>
            </p:txBody>
          </p:sp>
          <p:sp>
            <p:nvSpPr>
              <p:cNvPr id="263191" name="Freeform 23"/>
              <p:cNvSpPr>
                <a:spLocks/>
              </p:cNvSpPr>
              <p:nvPr/>
            </p:nvSpPr>
            <p:spPr bwMode="auto">
              <a:xfrm>
                <a:off x="5006" y="2006"/>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1"/>
              </a:solidFill>
              <a:ln w="9525">
                <a:noFill/>
                <a:round/>
                <a:headEnd/>
                <a:tailEnd/>
              </a:ln>
            </p:spPr>
            <p:txBody>
              <a:bodyPr/>
              <a:lstStyle/>
              <a:p>
                <a:endParaRPr lang="en-CA"/>
              </a:p>
            </p:txBody>
          </p:sp>
          <p:sp>
            <p:nvSpPr>
              <p:cNvPr id="263192" name="Freeform 24"/>
              <p:cNvSpPr>
                <a:spLocks/>
              </p:cNvSpPr>
              <p:nvPr/>
            </p:nvSpPr>
            <p:spPr bwMode="auto">
              <a:xfrm>
                <a:off x="4821" y="1869"/>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1"/>
              </a:solidFill>
              <a:ln w="9525">
                <a:noFill/>
                <a:round/>
                <a:headEnd/>
                <a:tailEnd/>
              </a:ln>
            </p:spPr>
            <p:txBody>
              <a:bodyPr/>
              <a:lstStyle/>
              <a:p>
                <a:endParaRPr lang="en-CA"/>
              </a:p>
            </p:txBody>
          </p:sp>
          <p:sp>
            <p:nvSpPr>
              <p:cNvPr id="263193" name="Freeform 25"/>
              <p:cNvSpPr>
                <a:spLocks/>
              </p:cNvSpPr>
              <p:nvPr/>
            </p:nvSpPr>
            <p:spPr bwMode="auto">
              <a:xfrm>
                <a:off x="4822" y="1871"/>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w="9525">
                <a:noFill/>
                <a:round/>
                <a:headEnd/>
                <a:tailEnd/>
              </a:ln>
            </p:spPr>
            <p:txBody>
              <a:bodyPr/>
              <a:lstStyle/>
              <a:p>
                <a:endParaRPr lang="en-CA"/>
              </a:p>
            </p:txBody>
          </p:sp>
          <p:sp>
            <p:nvSpPr>
              <p:cNvPr id="263194" name="Freeform 26"/>
              <p:cNvSpPr>
                <a:spLocks/>
              </p:cNvSpPr>
              <p:nvPr/>
            </p:nvSpPr>
            <p:spPr bwMode="auto">
              <a:xfrm>
                <a:off x="4823" y="1872"/>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bg1"/>
              </a:solidFill>
              <a:ln w="9525">
                <a:noFill/>
                <a:round/>
                <a:headEnd/>
                <a:tailEnd/>
              </a:ln>
            </p:spPr>
            <p:txBody>
              <a:bodyPr/>
              <a:lstStyle/>
              <a:p>
                <a:endParaRPr lang="en-CA"/>
              </a:p>
            </p:txBody>
          </p:sp>
          <p:sp>
            <p:nvSpPr>
              <p:cNvPr id="263195" name="Freeform 27"/>
              <p:cNvSpPr>
                <a:spLocks/>
              </p:cNvSpPr>
              <p:nvPr/>
            </p:nvSpPr>
            <p:spPr bwMode="auto">
              <a:xfrm>
                <a:off x="4824" y="1873"/>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1"/>
              </a:solidFill>
              <a:ln w="9525">
                <a:noFill/>
                <a:round/>
                <a:headEnd/>
                <a:tailEnd/>
              </a:ln>
            </p:spPr>
            <p:txBody>
              <a:bodyPr/>
              <a:lstStyle/>
              <a:p>
                <a:endParaRPr lang="en-CA"/>
              </a:p>
            </p:txBody>
          </p:sp>
          <p:sp>
            <p:nvSpPr>
              <p:cNvPr id="263196" name="Freeform 28"/>
              <p:cNvSpPr>
                <a:spLocks/>
              </p:cNvSpPr>
              <p:nvPr/>
            </p:nvSpPr>
            <p:spPr bwMode="auto">
              <a:xfrm>
                <a:off x="4825" y="1875"/>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w="9525">
                <a:noFill/>
                <a:round/>
                <a:headEnd/>
                <a:tailEnd/>
              </a:ln>
            </p:spPr>
            <p:txBody>
              <a:bodyPr/>
              <a:lstStyle/>
              <a:p>
                <a:endParaRPr lang="en-CA"/>
              </a:p>
            </p:txBody>
          </p:sp>
          <p:sp>
            <p:nvSpPr>
              <p:cNvPr id="263197" name="Freeform 29"/>
              <p:cNvSpPr>
                <a:spLocks/>
              </p:cNvSpPr>
              <p:nvPr/>
            </p:nvSpPr>
            <p:spPr bwMode="auto">
              <a:xfrm>
                <a:off x="4826" y="1876"/>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w="9525">
                <a:noFill/>
                <a:round/>
                <a:headEnd/>
                <a:tailEnd/>
              </a:ln>
            </p:spPr>
            <p:txBody>
              <a:bodyPr/>
              <a:lstStyle/>
              <a:p>
                <a:endParaRPr lang="en-CA"/>
              </a:p>
            </p:txBody>
          </p:sp>
          <p:sp>
            <p:nvSpPr>
              <p:cNvPr id="263198" name="Freeform 30"/>
              <p:cNvSpPr>
                <a:spLocks/>
              </p:cNvSpPr>
              <p:nvPr/>
            </p:nvSpPr>
            <p:spPr bwMode="auto">
              <a:xfrm>
                <a:off x="4964" y="1970"/>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w="9525">
                <a:noFill/>
                <a:round/>
                <a:headEnd/>
                <a:tailEnd/>
              </a:ln>
            </p:spPr>
            <p:txBody>
              <a:bodyPr/>
              <a:lstStyle/>
              <a:p>
                <a:endParaRPr lang="en-CA"/>
              </a:p>
            </p:txBody>
          </p:sp>
          <p:sp>
            <p:nvSpPr>
              <p:cNvPr id="263199" name="Freeform 31"/>
              <p:cNvSpPr>
                <a:spLocks/>
              </p:cNvSpPr>
              <p:nvPr/>
            </p:nvSpPr>
            <p:spPr bwMode="auto">
              <a:xfrm>
                <a:off x="4912" y="1970"/>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63200" name="Freeform 32"/>
              <p:cNvSpPr>
                <a:spLocks/>
              </p:cNvSpPr>
              <p:nvPr/>
            </p:nvSpPr>
            <p:spPr bwMode="auto">
              <a:xfrm>
                <a:off x="4927" y="1971"/>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63201" name="Freeform 33"/>
              <p:cNvSpPr>
                <a:spLocks/>
              </p:cNvSpPr>
              <p:nvPr/>
            </p:nvSpPr>
            <p:spPr bwMode="auto">
              <a:xfrm>
                <a:off x="4871" y="1856"/>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1"/>
              </a:solidFill>
              <a:ln w="9525">
                <a:noFill/>
                <a:round/>
                <a:headEnd/>
                <a:tailEnd/>
              </a:ln>
            </p:spPr>
            <p:txBody>
              <a:bodyPr/>
              <a:lstStyle/>
              <a:p>
                <a:endParaRPr lang="en-CA"/>
              </a:p>
            </p:txBody>
          </p:sp>
          <p:sp>
            <p:nvSpPr>
              <p:cNvPr id="263202" name="Freeform 34"/>
              <p:cNvSpPr>
                <a:spLocks/>
              </p:cNvSpPr>
              <p:nvPr/>
            </p:nvSpPr>
            <p:spPr bwMode="auto">
              <a:xfrm>
                <a:off x="4993" y="1842"/>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1"/>
              </a:solidFill>
              <a:ln w="9525">
                <a:noFill/>
                <a:round/>
                <a:headEnd/>
                <a:tailEnd/>
              </a:ln>
            </p:spPr>
            <p:txBody>
              <a:bodyPr/>
              <a:lstStyle/>
              <a:p>
                <a:endParaRPr lang="en-CA"/>
              </a:p>
            </p:txBody>
          </p:sp>
          <p:sp>
            <p:nvSpPr>
              <p:cNvPr id="263203" name="Freeform 35"/>
              <p:cNvSpPr>
                <a:spLocks/>
              </p:cNvSpPr>
              <p:nvPr/>
            </p:nvSpPr>
            <p:spPr bwMode="auto">
              <a:xfrm>
                <a:off x="4871" y="1863"/>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1"/>
              </a:solidFill>
              <a:ln w="9525">
                <a:noFill/>
                <a:round/>
                <a:headEnd/>
                <a:tailEnd/>
              </a:ln>
            </p:spPr>
            <p:txBody>
              <a:bodyPr/>
              <a:lstStyle/>
              <a:p>
                <a:endParaRPr lang="en-CA"/>
              </a:p>
            </p:txBody>
          </p:sp>
          <p:sp>
            <p:nvSpPr>
              <p:cNvPr id="263204" name="Freeform 36"/>
              <p:cNvSpPr>
                <a:spLocks/>
              </p:cNvSpPr>
              <p:nvPr/>
            </p:nvSpPr>
            <p:spPr bwMode="auto">
              <a:xfrm>
                <a:off x="4872" y="1870"/>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1"/>
              </a:solidFill>
              <a:ln w="9525">
                <a:noFill/>
                <a:round/>
                <a:headEnd/>
                <a:tailEnd/>
              </a:ln>
            </p:spPr>
            <p:txBody>
              <a:bodyPr/>
              <a:lstStyle/>
              <a:p>
                <a:endParaRPr lang="en-CA"/>
              </a:p>
            </p:txBody>
          </p:sp>
          <p:sp>
            <p:nvSpPr>
              <p:cNvPr id="263205" name="Freeform 37"/>
              <p:cNvSpPr>
                <a:spLocks/>
              </p:cNvSpPr>
              <p:nvPr/>
            </p:nvSpPr>
            <p:spPr bwMode="auto">
              <a:xfrm>
                <a:off x="4873" y="1876"/>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1"/>
              </a:solidFill>
              <a:ln w="9525">
                <a:noFill/>
                <a:round/>
                <a:headEnd/>
                <a:tailEnd/>
              </a:ln>
            </p:spPr>
            <p:txBody>
              <a:bodyPr/>
              <a:lstStyle/>
              <a:p>
                <a:endParaRPr lang="en-CA"/>
              </a:p>
            </p:txBody>
          </p:sp>
          <p:sp>
            <p:nvSpPr>
              <p:cNvPr id="263206" name="Freeform 38"/>
              <p:cNvSpPr>
                <a:spLocks/>
              </p:cNvSpPr>
              <p:nvPr/>
            </p:nvSpPr>
            <p:spPr bwMode="auto">
              <a:xfrm>
                <a:off x="4874" y="1883"/>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1"/>
              </a:solidFill>
              <a:ln w="9525">
                <a:noFill/>
                <a:round/>
                <a:headEnd/>
                <a:tailEnd/>
              </a:ln>
            </p:spPr>
            <p:txBody>
              <a:bodyPr/>
              <a:lstStyle/>
              <a:p>
                <a:endParaRPr lang="en-CA"/>
              </a:p>
            </p:txBody>
          </p:sp>
          <p:sp>
            <p:nvSpPr>
              <p:cNvPr id="263207" name="Freeform 39"/>
              <p:cNvSpPr>
                <a:spLocks/>
              </p:cNvSpPr>
              <p:nvPr/>
            </p:nvSpPr>
            <p:spPr bwMode="auto">
              <a:xfrm>
                <a:off x="4875" y="1890"/>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1"/>
              </a:solidFill>
              <a:ln w="9525">
                <a:noFill/>
                <a:round/>
                <a:headEnd/>
                <a:tailEnd/>
              </a:ln>
            </p:spPr>
            <p:txBody>
              <a:bodyPr/>
              <a:lstStyle/>
              <a:p>
                <a:endParaRPr lang="en-CA"/>
              </a:p>
            </p:txBody>
          </p:sp>
          <p:sp>
            <p:nvSpPr>
              <p:cNvPr id="263208" name="Freeform 40"/>
              <p:cNvSpPr>
                <a:spLocks/>
              </p:cNvSpPr>
              <p:nvPr/>
            </p:nvSpPr>
            <p:spPr bwMode="auto">
              <a:xfrm>
                <a:off x="4994" y="1850"/>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1"/>
              </a:solidFill>
              <a:ln w="9525">
                <a:noFill/>
                <a:round/>
                <a:headEnd/>
                <a:tailEnd/>
              </a:ln>
            </p:spPr>
            <p:txBody>
              <a:bodyPr/>
              <a:lstStyle/>
              <a:p>
                <a:endParaRPr lang="en-CA"/>
              </a:p>
            </p:txBody>
          </p:sp>
          <p:sp>
            <p:nvSpPr>
              <p:cNvPr id="263209" name="Freeform 41"/>
              <p:cNvSpPr>
                <a:spLocks/>
              </p:cNvSpPr>
              <p:nvPr/>
            </p:nvSpPr>
            <p:spPr bwMode="auto">
              <a:xfrm>
                <a:off x="4995" y="1857"/>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1"/>
              </a:solidFill>
              <a:ln w="9525">
                <a:noFill/>
                <a:round/>
                <a:headEnd/>
                <a:tailEnd/>
              </a:ln>
            </p:spPr>
            <p:txBody>
              <a:bodyPr/>
              <a:lstStyle/>
              <a:p>
                <a:endParaRPr lang="en-CA"/>
              </a:p>
            </p:txBody>
          </p:sp>
          <p:sp>
            <p:nvSpPr>
              <p:cNvPr id="263210" name="Freeform 42"/>
              <p:cNvSpPr>
                <a:spLocks/>
              </p:cNvSpPr>
              <p:nvPr/>
            </p:nvSpPr>
            <p:spPr bwMode="auto">
              <a:xfrm>
                <a:off x="4996" y="1865"/>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1"/>
              </a:solidFill>
              <a:ln w="9525">
                <a:noFill/>
                <a:round/>
                <a:headEnd/>
                <a:tailEnd/>
              </a:ln>
            </p:spPr>
            <p:txBody>
              <a:bodyPr/>
              <a:lstStyle/>
              <a:p>
                <a:endParaRPr lang="en-CA"/>
              </a:p>
            </p:txBody>
          </p:sp>
          <p:sp>
            <p:nvSpPr>
              <p:cNvPr id="263211" name="Freeform 43"/>
              <p:cNvSpPr>
                <a:spLocks/>
              </p:cNvSpPr>
              <p:nvPr/>
            </p:nvSpPr>
            <p:spPr bwMode="auto">
              <a:xfrm>
                <a:off x="4997" y="1873"/>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1"/>
              </a:solidFill>
              <a:ln w="9525">
                <a:noFill/>
                <a:round/>
                <a:headEnd/>
                <a:tailEnd/>
              </a:ln>
            </p:spPr>
            <p:txBody>
              <a:bodyPr/>
              <a:lstStyle/>
              <a:p>
                <a:endParaRPr lang="en-CA"/>
              </a:p>
            </p:txBody>
          </p:sp>
          <p:sp>
            <p:nvSpPr>
              <p:cNvPr id="263212" name="Freeform 44"/>
              <p:cNvSpPr>
                <a:spLocks/>
              </p:cNvSpPr>
              <p:nvPr/>
            </p:nvSpPr>
            <p:spPr bwMode="auto">
              <a:xfrm>
                <a:off x="4998" y="1881"/>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1"/>
              </a:solidFill>
              <a:ln w="9525">
                <a:noFill/>
                <a:round/>
                <a:headEnd/>
                <a:tailEnd/>
              </a:ln>
            </p:spPr>
            <p:txBody>
              <a:bodyPr/>
              <a:lstStyle/>
              <a:p>
                <a:endParaRPr lang="en-CA"/>
              </a:p>
            </p:txBody>
          </p:sp>
          <p:sp>
            <p:nvSpPr>
              <p:cNvPr id="263213" name="Rectangle 45"/>
              <p:cNvSpPr>
                <a:spLocks noChangeArrowheads="1"/>
              </p:cNvSpPr>
              <p:nvPr/>
            </p:nvSpPr>
            <p:spPr bwMode="auto">
              <a:xfrm>
                <a:off x="4846" y="1869"/>
                <a:ext cx="4" cy="146"/>
              </a:xfrm>
              <a:prstGeom prst="rect">
                <a:avLst/>
              </a:prstGeom>
              <a:solidFill>
                <a:srgbClr val="FFCCFF"/>
              </a:solidFill>
              <a:ln w="9525">
                <a:noFill/>
                <a:miter lim="800000"/>
                <a:headEnd/>
                <a:tailEnd/>
              </a:ln>
            </p:spPr>
            <p:txBody>
              <a:bodyPr/>
              <a:lstStyle/>
              <a:p>
                <a:endParaRPr lang="en-CA"/>
              </a:p>
            </p:txBody>
          </p:sp>
          <p:sp>
            <p:nvSpPr>
              <p:cNvPr id="263214" name="Freeform 46"/>
              <p:cNvSpPr>
                <a:spLocks/>
              </p:cNvSpPr>
              <p:nvPr/>
            </p:nvSpPr>
            <p:spPr bwMode="auto">
              <a:xfrm>
                <a:off x="4898" y="1867"/>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w="9525">
                <a:noFill/>
                <a:round/>
                <a:headEnd/>
                <a:tailEnd/>
              </a:ln>
            </p:spPr>
            <p:txBody>
              <a:bodyPr/>
              <a:lstStyle/>
              <a:p>
                <a:endParaRPr lang="en-CA"/>
              </a:p>
            </p:txBody>
          </p:sp>
          <p:sp>
            <p:nvSpPr>
              <p:cNvPr id="263215" name="Freeform 47"/>
              <p:cNvSpPr>
                <a:spLocks/>
              </p:cNvSpPr>
              <p:nvPr/>
            </p:nvSpPr>
            <p:spPr bwMode="auto">
              <a:xfrm>
                <a:off x="4819" y="1917"/>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63216" name="Freeform 48"/>
              <p:cNvSpPr>
                <a:spLocks/>
              </p:cNvSpPr>
              <p:nvPr/>
            </p:nvSpPr>
            <p:spPr bwMode="auto">
              <a:xfrm>
                <a:off x="4819" y="1887"/>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63217" name="Freeform 49"/>
              <p:cNvSpPr>
                <a:spLocks/>
              </p:cNvSpPr>
              <p:nvPr/>
            </p:nvSpPr>
            <p:spPr bwMode="auto">
              <a:xfrm>
                <a:off x="4863" y="1872"/>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1"/>
              </a:solidFill>
              <a:ln w="9525">
                <a:noFill/>
                <a:round/>
                <a:headEnd/>
                <a:tailEnd/>
              </a:ln>
            </p:spPr>
            <p:txBody>
              <a:bodyPr/>
              <a:lstStyle/>
              <a:p>
                <a:endParaRPr lang="en-CA"/>
              </a:p>
            </p:txBody>
          </p:sp>
          <p:sp>
            <p:nvSpPr>
              <p:cNvPr id="263218" name="Freeform 50"/>
              <p:cNvSpPr>
                <a:spLocks/>
              </p:cNvSpPr>
              <p:nvPr/>
            </p:nvSpPr>
            <p:spPr bwMode="auto">
              <a:xfrm>
                <a:off x="4900" y="1840"/>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1"/>
              </a:solidFill>
              <a:ln w="9525">
                <a:noFill/>
                <a:round/>
                <a:headEnd/>
                <a:tailEnd/>
              </a:ln>
            </p:spPr>
            <p:txBody>
              <a:bodyPr/>
              <a:lstStyle/>
              <a:p>
                <a:endParaRPr lang="en-CA"/>
              </a:p>
            </p:txBody>
          </p:sp>
          <p:sp>
            <p:nvSpPr>
              <p:cNvPr id="263219" name="Freeform 51"/>
              <p:cNvSpPr>
                <a:spLocks/>
              </p:cNvSpPr>
              <p:nvPr/>
            </p:nvSpPr>
            <p:spPr bwMode="auto">
              <a:xfrm>
                <a:off x="4843" y="2015"/>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bg1"/>
              </a:solidFill>
              <a:ln w="9525">
                <a:noFill/>
                <a:round/>
                <a:headEnd/>
                <a:tailEnd/>
              </a:ln>
            </p:spPr>
            <p:txBody>
              <a:bodyPr/>
              <a:lstStyle/>
              <a:p>
                <a:endParaRPr lang="en-CA"/>
              </a:p>
            </p:txBody>
          </p:sp>
          <p:sp>
            <p:nvSpPr>
              <p:cNvPr id="263220" name="Freeform 52"/>
              <p:cNvSpPr>
                <a:spLocks/>
              </p:cNvSpPr>
              <p:nvPr/>
            </p:nvSpPr>
            <p:spPr bwMode="auto">
              <a:xfrm>
                <a:off x="4809" y="2029"/>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63221" name="Freeform 53"/>
              <p:cNvSpPr>
                <a:spLocks/>
              </p:cNvSpPr>
              <p:nvPr/>
            </p:nvSpPr>
            <p:spPr bwMode="auto">
              <a:xfrm>
                <a:off x="4837" y="2022"/>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63222" name="Freeform 54"/>
              <p:cNvSpPr>
                <a:spLocks/>
              </p:cNvSpPr>
              <p:nvPr/>
            </p:nvSpPr>
            <p:spPr bwMode="auto">
              <a:xfrm>
                <a:off x="4824" y="2025"/>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263223" name="Group 55"/>
            <p:cNvGrpSpPr>
              <a:grpSpLocks/>
            </p:cNvGrpSpPr>
            <p:nvPr/>
          </p:nvGrpSpPr>
          <p:grpSpPr bwMode="auto">
            <a:xfrm>
              <a:off x="1659" y="3525"/>
              <a:ext cx="176" cy="150"/>
              <a:chOff x="4765" y="1531"/>
              <a:chExt cx="312" cy="261"/>
            </a:xfrm>
          </p:grpSpPr>
          <p:sp>
            <p:nvSpPr>
              <p:cNvPr id="263224" name="AutoShape 56"/>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CA"/>
              </a:p>
            </p:txBody>
          </p:sp>
          <p:sp>
            <p:nvSpPr>
              <p:cNvPr id="263225" name="Freeform 57"/>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CA"/>
              </a:p>
            </p:txBody>
          </p:sp>
          <p:sp>
            <p:nvSpPr>
              <p:cNvPr id="263226" name="Freeform 58"/>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CA"/>
              </a:p>
            </p:txBody>
          </p:sp>
          <p:sp>
            <p:nvSpPr>
              <p:cNvPr id="263227" name="Freeform 59"/>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CA"/>
              </a:p>
            </p:txBody>
          </p:sp>
          <p:sp>
            <p:nvSpPr>
              <p:cNvPr id="263228" name="Freeform 60"/>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CA"/>
              </a:p>
            </p:txBody>
          </p:sp>
          <p:sp>
            <p:nvSpPr>
              <p:cNvPr id="263229" name="Freeform 61"/>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CA"/>
              </a:p>
            </p:txBody>
          </p:sp>
          <p:sp>
            <p:nvSpPr>
              <p:cNvPr id="263230" name="Freeform 62"/>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CA"/>
              </a:p>
            </p:txBody>
          </p:sp>
          <p:sp>
            <p:nvSpPr>
              <p:cNvPr id="263231" name="Freeform 63"/>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CA"/>
              </a:p>
            </p:txBody>
          </p:sp>
          <p:sp>
            <p:nvSpPr>
              <p:cNvPr id="263232" name="Freeform 64"/>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CA"/>
              </a:p>
            </p:txBody>
          </p:sp>
          <p:sp>
            <p:nvSpPr>
              <p:cNvPr id="263233" name="Freeform 65"/>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CA"/>
              </a:p>
            </p:txBody>
          </p:sp>
          <p:sp>
            <p:nvSpPr>
              <p:cNvPr id="263234" name="Freeform 66"/>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CA"/>
              </a:p>
            </p:txBody>
          </p:sp>
          <p:sp>
            <p:nvSpPr>
              <p:cNvPr id="263235" name="Freeform 67"/>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CA"/>
              </a:p>
            </p:txBody>
          </p:sp>
          <p:sp>
            <p:nvSpPr>
              <p:cNvPr id="263236" name="Freeform 68"/>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CA"/>
              </a:p>
            </p:txBody>
          </p:sp>
          <p:sp>
            <p:nvSpPr>
              <p:cNvPr id="263237" name="Freeform 69"/>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CA"/>
              </a:p>
            </p:txBody>
          </p:sp>
          <p:sp>
            <p:nvSpPr>
              <p:cNvPr id="263238" name="Freeform 70"/>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CA"/>
              </a:p>
            </p:txBody>
          </p:sp>
          <p:sp>
            <p:nvSpPr>
              <p:cNvPr id="263239" name="Freeform 71"/>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63240" name="Freeform 72"/>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63241" name="Freeform 73"/>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CA"/>
              </a:p>
            </p:txBody>
          </p:sp>
          <p:sp>
            <p:nvSpPr>
              <p:cNvPr id="263242" name="Freeform 74"/>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CA"/>
              </a:p>
            </p:txBody>
          </p:sp>
          <p:sp>
            <p:nvSpPr>
              <p:cNvPr id="263243" name="Freeform 75"/>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CA"/>
              </a:p>
            </p:txBody>
          </p:sp>
          <p:sp>
            <p:nvSpPr>
              <p:cNvPr id="263244" name="Freeform 76"/>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CA"/>
              </a:p>
            </p:txBody>
          </p:sp>
          <p:sp>
            <p:nvSpPr>
              <p:cNvPr id="263245" name="Freeform 77"/>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CA"/>
              </a:p>
            </p:txBody>
          </p:sp>
          <p:sp>
            <p:nvSpPr>
              <p:cNvPr id="263246" name="Freeform 78"/>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CA"/>
              </a:p>
            </p:txBody>
          </p:sp>
          <p:sp>
            <p:nvSpPr>
              <p:cNvPr id="263247" name="Freeform 79"/>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CA"/>
              </a:p>
            </p:txBody>
          </p:sp>
          <p:sp>
            <p:nvSpPr>
              <p:cNvPr id="263248" name="Freeform 80"/>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CA"/>
              </a:p>
            </p:txBody>
          </p:sp>
          <p:sp>
            <p:nvSpPr>
              <p:cNvPr id="263249" name="Freeform 81"/>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CA"/>
              </a:p>
            </p:txBody>
          </p:sp>
          <p:sp>
            <p:nvSpPr>
              <p:cNvPr id="263250" name="Freeform 82"/>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CA"/>
              </a:p>
            </p:txBody>
          </p:sp>
          <p:sp>
            <p:nvSpPr>
              <p:cNvPr id="263251" name="Freeform 83"/>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CA"/>
              </a:p>
            </p:txBody>
          </p:sp>
          <p:sp>
            <p:nvSpPr>
              <p:cNvPr id="263252" name="Freeform 84"/>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CA"/>
              </a:p>
            </p:txBody>
          </p:sp>
          <p:sp>
            <p:nvSpPr>
              <p:cNvPr id="263253" name="Rectangle 85"/>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CA"/>
              </a:p>
            </p:txBody>
          </p:sp>
          <p:sp>
            <p:nvSpPr>
              <p:cNvPr id="263254" name="Freeform 86"/>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CA"/>
              </a:p>
            </p:txBody>
          </p:sp>
          <p:sp>
            <p:nvSpPr>
              <p:cNvPr id="263255" name="Freeform 87"/>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63256" name="Freeform 88"/>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63257" name="Freeform 89"/>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CA"/>
              </a:p>
            </p:txBody>
          </p:sp>
          <p:sp>
            <p:nvSpPr>
              <p:cNvPr id="263258" name="Freeform 90"/>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CA"/>
              </a:p>
            </p:txBody>
          </p:sp>
          <p:sp>
            <p:nvSpPr>
              <p:cNvPr id="263259" name="Freeform 91"/>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CA"/>
              </a:p>
            </p:txBody>
          </p:sp>
          <p:sp>
            <p:nvSpPr>
              <p:cNvPr id="263260" name="Freeform 92"/>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63261" name="Freeform 93"/>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63262" name="Freeform 94"/>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sp>
          <p:nvSpPr>
            <p:cNvPr id="263263" name="Freeform 95"/>
            <p:cNvSpPr>
              <a:spLocks/>
            </p:cNvSpPr>
            <p:nvPr/>
          </p:nvSpPr>
          <p:spPr bwMode="auto">
            <a:xfrm flipV="1">
              <a:off x="1740" y="3512"/>
              <a:ext cx="391" cy="27"/>
            </a:xfrm>
            <a:custGeom>
              <a:avLst/>
              <a:gdLst/>
              <a:ahLst/>
              <a:cxnLst>
                <a:cxn ang="0">
                  <a:pos x="0" y="0"/>
                </a:cxn>
                <a:cxn ang="0">
                  <a:pos x="0" y="56"/>
                </a:cxn>
                <a:cxn ang="0">
                  <a:pos x="720" y="56"/>
                </a:cxn>
                <a:cxn ang="0">
                  <a:pos x="720" y="8"/>
                </a:cxn>
              </a:cxnLst>
              <a:rect l="0" t="0" r="r" b="b"/>
              <a:pathLst>
                <a:path w="720" h="56">
                  <a:moveTo>
                    <a:pt x="0" y="0"/>
                  </a:moveTo>
                  <a:lnTo>
                    <a:pt x="0" y="56"/>
                  </a:lnTo>
                  <a:lnTo>
                    <a:pt x="720" y="56"/>
                  </a:lnTo>
                  <a:lnTo>
                    <a:pt x="720" y="8"/>
                  </a:lnTo>
                </a:path>
              </a:pathLst>
            </a:custGeom>
            <a:noFill/>
            <a:ln w="12700" cap="flat" cmpd="sng">
              <a:solidFill>
                <a:schemeClr val="tx1"/>
              </a:solidFill>
              <a:prstDash val="solid"/>
              <a:round/>
              <a:headEnd/>
              <a:tailEnd/>
            </a:ln>
            <a:effectLst/>
          </p:spPr>
          <p:txBody>
            <a:bodyPr wrap="none"/>
            <a:lstStyle/>
            <a:p>
              <a:endParaRPr lang="en-CA"/>
            </a:p>
          </p:txBody>
        </p:sp>
        <p:sp>
          <p:nvSpPr>
            <p:cNvPr id="263264" name="Line 96"/>
            <p:cNvSpPr>
              <a:spLocks noChangeShapeType="1"/>
            </p:cNvSpPr>
            <p:nvPr/>
          </p:nvSpPr>
          <p:spPr bwMode="auto">
            <a:xfrm>
              <a:off x="1932" y="3451"/>
              <a:ext cx="0" cy="60"/>
            </a:xfrm>
            <a:prstGeom prst="line">
              <a:avLst/>
            </a:prstGeom>
            <a:noFill/>
            <a:ln w="19050">
              <a:solidFill>
                <a:schemeClr val="tx1"/>
              </a:solidFill>
              <a:round/>
              <a:headEnd/>
              <a:tailEnd/>
            </a:ln>
            <a:effectLst/>
          </p:spPr>
          <p:txBody>
            <a:bodyPr wrap="none"/>
            <a:lstStyle/>
            <a:p>
              <a:endParaRPr lang="en-CA"/>
            </a:p>
          </p:txBody>
        </p:sp>
        <p:grpSp>
          <p:nvGrpSpPr>
            <p:cNvPr id="263265" name="Group 97"/>
            <p:cNvGrpSpPr>
              <a:grpSpLocks/>
            </p:cNvGrpSpPr>
            <p:nvPr/>
          </p:nvGrpSpPr>
          <p:grpSpPr bwMode="auto">
            <a:xfrm>
              <a:off x="1791" y="3364"/>
              <a:ext cx="275" cy="118"/>
              <a:chOff x="3600" y="219"/>
              <a:chExt cx="360" cy="175"/>
            </a:xfrm>
          </p:grpSpPr>
          <p:sp>
            <p:nvSpPr>
              <p:cNvPr id="263266" name="Oval 98"/>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CA"/>
              </a:p>
            </p:txBody>
          </p:sp>
          <p:sp>
            <p:nvSpPr>
              <p:cNvPr id="263267" name="Line 9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63268" name="Line 10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63269" name="Rectangle 101"/>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263270" name="Oval 102"/>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CA"/>
              </a:p>
            </p:txBody>
          </p:sp>
          <p:grpSp>
            <p:nvGrpSpPr>
              <p:cNvPr id="263271" name="Group 103"/>
              <p:cNvGrpSpPr>
                <a:grpSpLocks/>
              </p:cNvGrpSpPr>
              <p:nvPr/>
            </p:nvGrpSpPr>
            <p:grpSpPr bwMode="auto">
              <a:xfrm>
                <a:off x="3686" y="244"/>
                <a:ext cx="177" cy="66"/>
                <a:chOff x="2848" y="848"/>
                <a:chExt cx="140" cy="98"/>
              </a:xfrm>
            </p:grpSpPr>
            <p:sp>
              <p:nvSpPr>
                <p:cNvPr id="263272" name="Line 10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63273" name="Line 10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63274" name="Line 10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63275" name="Group 107"/>
              <p:cNvGrpSpPr>
                <a:grpSpLocks/>
              </p:cNvGrpSpPr>
              <p:nvPr/>
            </p:nvGrpSpPr>
            <p:grpSpPr bwMode="auto">
              <a:xfrm flipV="1">
                <a:off x="3686" y="243"/>
                <a:ext cx="177" cy="66"/>
                <a:chOff x="2848" y="848"/>
                <a:chExt cx="140" cy="98"/>
              </a:xfrm>
            </p:grpSpPr>
            <p:sp>
              <p:nvSpPr>
                <p:cNvPr id="263276" name="Line 10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63277" name="Line 10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63278" name="Line 11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grpSp>
        <p:nvGrpSpPr>
          <p:cNvPr id="263279" name="Group 111"/>
          <p:cNvGrpSpPr>
            <a:grpSpLocks/>
          </p:cNvGrpSpPr>
          <p:nvPr/>
        </p:nvGrpSpPr>
        <p:grpSpPr bwMode="auto">
          <a:xfrm>
            <a:off x="3121025" y="4284663"/>
            <a:ext cx="781050" cy="790575"/>
            <a:chOff x="1533" y="3235"/>
            <a:chExt cx="492" cy="498"/>
          </a:xfrm>
        </p:grpSpPr>
        <p:grpSp>
          <p:nvGrpSpPr>
            <p:cNvPr id="263280" name="Group 112"/>
            <p:cNvGrpSpPr>
              <a:grpSpLocks/>
            </p:cNvGrpSpPr>
            <p:nvPr/>
          </p:nvGrpSpPr>
          <p:grpSpPr bwMode="auto">
            <a:xfrm>
              <a:off x="1850" y="3235"/>
              <a:ext cx="159" cy="146"/>
              <a:chOff x="4781" y="1833"/>
              <a:chExt cx="318" cy="262"/>
            </a:xfrm>
          </p:grpSpPr>
          <p:sp>
            <p:nvSpPr>
              <p:cNvPr id="263281" name="AutoShape 113"/>
              <p:cNvSpPr>
                <a:spLocks noChangeAspect="1" noChangeArrowheads="1" noTextEdit="1"/>
              </p:cNvSpPr>
              <p:nvPr/>
            </p:nvSpPr>
            <p:spPr bwMode="auto">
              <a:xfrm>
                <a:off x="4787" y="1835"/>
                <a:ext cx="312" cy="260"/>
              </a:xfrm>
              <a:prstGeom prst="rect">
                <a:avLst/>
              </a:prstGeom>
              <a:noFill/>
              <a:ln w="9525">
                <a:noFill/>
                <a:miter lim="800000"/>
                <a:headEnd/>
                <a:tailEnd/>
              </a:ln>
            </p:spPr>
            <p:txBody>
              <a:bodyPr/>
              <a:lstStyle/>
              <a:p>
                <a:endParaRPr lang="en-CA"/>
              </a:p>
            </p:txBody>
          </p:sp>
          <p:sp>
            <p:nvSpPr>
              <p:cNvPr id="263282" name="Freeform 114"/>
              <p:cNvSpPr>
                <a:spLocks/>
              </p:cNvSpPr>
              <p:nvPr/>
            </p:nvSpPr>
            <p:spPr bwMode="auto">
              <a:xfrm>
                <a:off x="4781" y="1833"/>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w="9525">
                <a:noFill/>
                <a:round/>
                <a:headEnd/>
                <a:tailEnd/>
              </a:ln>
            </p:spPr>
            <p:txBody>
              <a:bodyPr/>
              <a:lstStyle/>
              <a:p>
                <a:endParaRPr lang="en-CA"/>
              </a:p>
            </p:txBody>
          </p:sp>
          <p:sp>
            <p:nvSpPr>
              <p:cNvPr id="263283" name="Freeform 115"/>
              <p:cNvSpPr>
                <a:spLocks/>
              </p:cNvSpPr>
              <p:nvPr/>
            </p:nvSpPr>
            <p:spPr bwMode="auto">
              <a:xfrm>
                <a:off x="4894" y="1857"/>
                <a:ext cx="98" cy="112"/>
              </a:xfrm>
              <a:custGeom>
                <a:avLst/>
                <a:gdLst/>
                <a:ahLst/>
                <a:cxnLst>
                  <a:cxn ang="0">
                    <a:pos x="684" y="29"/>
                  </a:cxn>
                  <a:cxn ang="0">
                    <a:pos x="681" y="28"/>
                  </a:cxn>
                  <a:cxn ang="0">
                    <a:pos x="670" y="25"/>
                  </a:cxn>
                  <a:cxn ang="0">
                    <a:pos x="652" y="21"/>
                  </a:cxn>
                  <a:cxn ang="0">
                    <a:pos x="628" y="16"/>
                  </a:cxn>
                  <a:cxn ang="0">
                    <a:pos x="600" y="11"/>
                  </a:cxn>
                  <a:cxn ang="0">
                    <a:pos x="566" y="7"/>
                  </a:cxn>
                  <a:cxn ang="0">
                    <a:pos x="527" y="3"/>
                  </a:cxn>
                  <a:cxn ang="0">
                    <a:pos x="483" y="1"/>
                  </a:cxn>
                  <a:cxn ang="0">
                    <a:pos x="436" y="0"/>
                  </a:cxn>
                  <a:cxn ang="0">
                    <a:pos x="386" y="2"/>
                  </a:cxn>
                  <a:cxn ang="0">
                    <a:pos x="333" y="7"/>
                  </a:cxn>
                  <a:cxn ang="0">
                    <a:pos x="277" y="16"/>
                  </a:cxn>
                  <a:cxn ang="0">
                    <a:pos x="221" y="28"/>
                  </a:cxn>
                  <a:cxn ang="0">
                    <a:pos x="163" y="45"/>
                  </a:cxn>
                  <a:cxn ang="0">
                    <a:pos x="104" y="65"/>
                  </a:cxn>
                  <a:cxn ang="0">
                    <a:pos x="44" y="93"/>
                  </a:cxn>
                  <a:cxn ang="0">
                    <a:pos x="40" y="108"/>
                  </a:cxn>
                  <a:cxn ang="0">
                    <a:pos x="29" y="150"/>
                  </a:cxn>
                  <a:cxn ang="0">
                    <a:pos x="17" y="216"/>
                  </a:cxn>
                  <a:cxn ang="0">
                    <a:pos x="5" y="301"/>
                  </a:cxn>
                  <a:cxn ang="0">
                    <a:pos x="0" y="402"/>
                  </a:cxn>
                  <a:cxn ang="0">
                    <a:pos x="4" y="516"/>
                  </a:cxn>
                  <a:cxn ang="0">
                    <a:pos x="21" y="638"/>
                  </a:cxn>
                  <a:cxn ang="0">
                    <a:pos x="57" y="763"/>
                  </a:cxn>
                  <a:cxn ang="0">
                    <a:pos x="60" y="763"/>
                  </a:cxn>
                  <a:cxn ang="0">
                    <a:pos x="69" y="762"/>
                  </a:cxn>
                  <a:cxn ang="0">
                    <a:pos x="84" y="759"/>
                  </a:cxn>
                  <a:cxn ang="0">
                    <a:pos x="105" y="758"/>
                  </a:cxn>
                  <a:cxn ang="0">
                    <a:pos x="131" y="756"/>
                  </a:cxn>
                  <a:cxn ang="0">
                    <a:pos x="162" y="754"/>
                  </a:cxn>
                  <a:cxn ang="0">
                    <a:pos x="198" y="753"/>
                  </a:cxn>
                  <a:cxn ang="0">
                    <a:pos x="239" y="751"/>
                  </a:cxn>
                  <a:cxn ang="0">
                    <a:pos x="283" y="750"/>
                  </a:cxn>
                  <a:cxn ang="0">
                    <a:pos x="331" y="751"/>
                  </a:cxn>
                  <a:cxn ang="0">
                    <a:pos x="384" y="753"/>
                  </a:cxn>
                  <a:cxn ang="0">
                    <a:pos x="440" y="755"/>
                  </a:cxn>
                  <a:cxn ang="0">
                    <a:pos x="498" y="759"/>
                  </a:cxn>
                  <a:cxn ang="0">
                    <a:pos x="560" y="765"/>
                  </a:cxn>
                  <a:cxn ang="0">
                    <a:pos x="624" y="773"/>
                  </a:cxn>
                  <a:cxn ang="0">
                    <a:pos x="690" y="782"/>
                  </a:cxn>
                  <a:cxn ang="0">
                    <a:pos x="687" y="759"/>
                  </a:cxn>
                  <a:cxn ang="0">
                    <a:pos x="680" y="697"/>
                  </a:cxn>
                  <a:cxn ang="0">
                    <a:pos x="670" y="604"/>
                  </a:cxn>
                  <a:cxn ang="0">
                    <a:pos x="662" y="492"/>
                  </a:cxn>
                  <a:cxn ang="0">
                    <a:pos x="656" y="368"/>
                  </a:cxn>
                  <a:cxn ang="0">
                    <a:pos x="656" y="244"/>
                  </a:cxn>
                  <a:cxn ang="0">
                    <a:pos x="665" y="128"/>
                  </a:cxn>
                  <a:cxn ang="0">
                    <a:pos x="684" y="29"/>
                  </a:cxn>
                </a:cxnLst>
                <a:rect l="0" t="0" r="r" b="b"/>
                <a:pathLst>
                  <a:path w="690" h="782">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w="9525">
                <a:noFill/>
                <a:round/>
                <a:headEnd/>
                <a:tailEnd/>
              </a:ln>
            </p:spPr>
            <p:txBody>
              <a:bodyPr/>
              <a:lstStyle/>
              <a:p>
                <a:endParaRPr lang="en-CA"/>
              </a:p>
            </p:txBody>
          </p:sp>
          <p:sp>
            <p:nvSpPr>
              <p:cNvPr id="263284" name="Freeform 116"/>
              <p:cNvSpPr>
                <a:spLocks/>
              </p:cNvSpPr>
              <p:nvPr/>
            </p:nvSpPr>
            <p:spPr bwMode="auto">
              <a:xfrm>
                <a:off x="4904" y="1888"/>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1"/>
              </a:solidFill>
              <a:ln w="9525">
                <a:noFill/>
                <a:round/>
                <a:headEnd/>
                <a:tailEnd/>
              </a:ln>
            </p:spPr>
            <p:txBody>
              <a:bodyPr/>
              <a:lstStyle/>
              <a:p>
                <a:endParaRPr lang="en-CA"/>
              </a:p>
            </p:txBody>
          </p:sp>
          <p:sp>
            <p:nvSpPr>
              <p:cNvPr id="263285" name="Freeform 117"/>
              <p:cNvSpPr>
                <a:spLocks/>
              </p:cNvSpPr>
              <p:nvPr/>
            </p:nvSpPr>
            <p:spPr bwMode="auto">
              <a:xfrm>
                <a:off x="4884" y="1997"/>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1"/>
              </a:solidFill>
              <a:ln w="9525">
                <a:noFill/>
                <a:round/>
                <a:headEnd/>
                <a:tailEnd/>
              </a:ln>
            </p:spPr>
            <p:txBody>
              <a:bodyPr/>
              <a:lstStyle/>
              <a:p>
                <a:endParaRPr lang="en-CA"/>
              </a:p>
            </p:txBody>
          </p:sp>
          <p:sp>
            <p:nvSpPr>
              <p:cNvPr id="263286" name="Freeform 118"/>
              <p:cNvSpPr>
                <a:spLocks/>
              </p:cNvSpPr>
              <p:nvPr/>
            </p:nvSpPr>
            <p:spPr bwMode="auto">
              <a:xfrm>
                <a:off x="4943" y="2009"/>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rgbClr val="FFCCFF"/>
              </a:solidFill>
              <a:ln w="9525">
                <a:noFill/>
                <a:round/>
                <a:headEnd/>
                <a:tailEnd/>
              </a:ln>
            </p:spPr>
            <p:txBody>
              <a:bodyPr/>
              <a:lstStyle/>
              <a:p>
                <a:endParaRPr lang="en-CA"/>
              </a:p>
            </p:txBody>
          </p:sp>
          <p:sp>
            <p:nvSpPr>
              <p:cNvPr id="263287" name="Freeform 119"/>
              <p:cNvSpPr>
                <a:spLocks/>
              </p:cNvSpPr>
              <p:nvPr/>
            </p:nvSpPr>
            <p:spPr bwMode="auto">
              <a:xfrm>
                <a:off x="4891" y="2000"/>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rgbClr val="FFCCFF"/>
              </a:solidFill>
              <a:ln w="9525">
                <a:noFill/>
                <a:round/>
                <a:headEnd/>
                <a:tailEnd/>
              </a:ln>
            </p:spPr>
            <p:txBody>
              <a:bodyPr/>
              <a:lstStyle/>
              <a:p>
                <a:endParaRPr lang="en-CA"/>
              </a:p>
            </p:txBody>
          </p:sp>
          <p:sp>
            <p:nvSpPr>
              <p:cNvPr id="263288" name="Freeform 120"/>
              <p:cNvSpPr>
                <a:spLocks/>
              </p:cNvSpPr>
              <p:nvPr/>
            </p:nvSpPr>
            <p:spPr bwMode="auto">
              <a:xfrm>
                <a:off x="4805" y="2013"/>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w="9525">
                <a:noFill/>
                <a:round/>
                <a:headEnd/>
                <a:tailEnd/>
              </a:ln>
            </p:spPr>
            <p:txBody>
              <a:bodyPr/>
              <a:lstStyle/>
              <a:p>
                <a:endParaRPr lang="en-CA"/>
              </a:p>
            </p:txBody>
          </p:sp>
          <p:sp>
            <p:nvSpPr>
              <p:cNvPr id="263289" name="Freeform 121"/>
              <p:cNvSpPr>
                <a:spLocks/>
              </p:cNvSpPr>
              <p:nvPr/>
            </p:nvSpPr>
            <p:spPr bwMode="auto">
              <a:xfrm>
                <a:off x="5006" y="2006"/>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1"/>
              </a:solidFill>
              <a:ln w="9525">
                <a:noFill/>
                <a:round/>
                <a:headEnd/>
                <a:tailEnd/>
              </a:ln>
            </p:spPr>
            <p:txBody>
              <a:bodyPr/>
              <a:lstStyle/>
              <a:p>
                <a:endParaRPr lang="en-CA"/>
              </a:p>
            </p:txBody>
          </p:sp>
          <p:sp>
            <p:nvSpPr>
              <p:cNvPr id="263290" name="Freeform 122"/>
              <p:cNvSpPr>
                <a:spLocks/>
              </p:cNvSpPr>
              <p:nvPr/>
            </p:nvSpPr>
            <p:spPr bwMode="auto">
              <a:xfrm>
                <a:off x="4821" y="1869"/>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1"/>
              </a:solidFill>
              <a:ln w="9525">
                <a:noFill/>
                <a:round/>
                <a:headEnd/>
                <a:tailEnd/>
              </a:ln>
            </p:spPr>
            <p:txBody>
              <a:bodyPr/>
              <a:lstStyle/>
              <a:p>
                <a:endParaRPr lang="en-CA"/>
              </a:p>
            </p:txBody>
          </p:sp>
          <p:sp>
            <p:nvSpPr>
              <p:cNvPr id="263291" name="Freeform 123"/>
              <p:cNvSpPr>
                <a:spLocks/>
              </p:cNvSpPr>
              <p:nvPr/>
            </p:nvSpPr>
            <p:spPr bwMode="auto">
              <a:xfrm>
                <a:off x="4822" y="1871"/>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w="9525">
                <a:noFill/>
                <a:round/>
                <a:headEnd/>
                <a:tailEnd/>
              </a:ln>
            </p:spPr>
            <p:txBody>
              <a:bodyPr/>
              <a:lstStyle/>
              <a:p>
                <a:endParaRPr lang="en-CA"/>
              </a:p>
            </p:txBody>
          </p:sp>
          <p:sp>
            <p:nvSpPr>
              <p:cNvPr id="263292" name="Freeform 124"/>
              <p:cNvSpPr>
                <a:spLocks/>
              </p:cNvSpPr>
              <p:nvPr/>
            </p:nvSpPr>
            <p:spPr bwMode="auto">
              <a:xfrm>
                <a:off x="4823" y="1872"/>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bg1"/>
              </a:solidFill>
              <a:ln w="9525">
                <a:noFill/>
                <a:round/>
                <a:headEnd/>
                <a:tailEnd/>
              </a:ln>
            </p:spPr>
            <p:txBody>
              <a:bodyPr/>
              <a:lstStyle/>
              <a:p>
                <a:endParaRPr lang="en-CA"/>
              </a:p>
            </p:txBody>
          </p:sp>
          <p:sp>
            <p:nvSpPr>
              <p:cNvPr id="263293" name="Freeform 125"/>
              <p:cNvSpPr>
                <a:spLocks/>
              </p:cNvSpPr>
              <p:nvPr/>
            </p:nvSpPr>
            <p:spPr bwMode="auto">
              <a:xfrm>
                <a:off x="4824" y="1873"/>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1"/>
              </a:solidFill>
              <a:ln w="9525">
                <a:noFill/>
                <a:round/>
                <a:headEnd/>
                <a:tailEnd/>
              </a:ln>
            </p:spPr>
            <p:txBody>
              <a:bodyPr/>
              <a:lstStyle/>
              <a:p>
                <a:endParaRPr lang="en-CA"/>
              </a:p>
            </p:txBody>
          </p:sp>
          <p:sp>
            <p:nvSpPr>
              <p:cNvPr id="263294" name="Freeform 126"/>
              <p:cNvSpPr>
                <a:spLocks/>
              </p:cNvSpPr>
              <p:nvPr/>
            </p:nvSpPr>
            <p:spPr bwMode="auto">
              <a:xfrm>
                <a:off x="4825" y="1875"/>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w="9525">
                <a:noFill/>
                <a:round/>
                <a:headEnd/>
                <a:tailEnd/>
              </a:ln>
            </p:spPr>
            <p:txBody>
              <a:bodyPr/>
              <a:lstStyle/>
              <a:p>
                <a:endParaRPr lang="en-CA"/>
              </a:p>
            </p:txBody>
          </p:sp>
          <p:sp>
            <p:nvSpPr>
              <p:cNvPr id="263295" name="Freeform 127"/>
              <p:cNvSpPr>
                <a:spLocks/>
              </p:cNvSpPr>
              <p:nvPr/>
            </p:nvSpPr>
            <p:spPr bwMode="auto">
              <a:xfrm>
                <a:off x="4826" y="1876"/>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w="9525">
                <a:noFill/>
                <a:round/>
                <a:headEnd/>
                <a:tailEnd/>
              </a:ln>
            </p:spPr>
            <p:txBody>
              <a:bodyPr/>
              <a:lstStyle/>
              <a:p>
                <a:endParaRPr lang="en-CA"/>
              </a:p>
            </p:txBody>
          </p:sp>
          <p:sp>
            <p:nvSpPr>
              <p:cNvPr id="263296" name="Freeform 128"/>
              <p:cNvSpPr>
                <a:spLocks/>
              </p:cNvSpPr>
              <p:nvPr/>
            </p:nvSpPr>
            <p:spPr bwMode="auto">
              <a:xfrm>
                <a:off x="4964" y="1970"/>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w="9525">
                <a:noFill/>
                <a:round/>
                <a:headEnd/>
                <a:tailEnd/>
              </a:ln>
            </p:spPr>
            <p:txBody>
              <a:bodyPr/>
              <a:lstStyle/>
              <a:p>
                <a:endParaRPr lang="en-CA"/>
              </a:p>
            </p:txBody>
          </p:sp>
          <p:sp>
            <p:nvSpPr>
              <p:cNvPr id="263297" name="Freeform 129"/>
              <p:cNvSpPr>
                <a:spLocks/>
              </p:cNvSpPr>
              <p:nvPr/>
            </p:nvSpPr>
            <p:spPr bwMode="auto">
              <a:xfrm>
                <a:off x="4912" y="1970"/>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63298" name="Freeform 130"/>
              <p:cNvSpPr>
                <a:spLocks/>
              </p:cNvSpPr>
              <p:nvPr/>
            </p:nvSpPr>
            <p:spPr bwMode="auto">
              <a:xfrm>
                <a:off x="4927" y="1971"/>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63299" name="Freeform 131"/>
              <p:cNvSpPr>
                <a:spLocks/>
              </p:cNvSpPr>
              <p:nvPr/>
            </p:nvSpPr>
            <p:spPr bwMode="auto">
              <a:xfrm>
                <a:off x="4871" y="1856"/>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1"/>
              </a:solidFill>
              <a:ln w="9525">
                <a:noFill/>
                <a:round/>
                <a:headEnd/>
                <a:tailEnd/>
              </a:ln>
            </p:spPr>
            <p:txBody>
              <a:bodyPr/>
              <a:lstStyle/>
              <a:p>
                <a:endParaRPr lang="en-CA"/>
              </a:p>
            </p:txBody>
          </p:sp>
          <p:sp>
            <p:nvSpPr>
              <p:cNvPr id="263300" name="Freeform 132"/>
              <p:cNvSpPr>
                <a:spLocks/>
              </p:cNvSpPr>
              <p:nvPr/>
            </p:nvSpPr>
            <p:spPr bwMode="auto">
              <a:xfrm>
                <a:off x="4993" y="1842"/>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1"/>
              </a:solidFill>
              <a:ln w="9525">
                <a:noFill/>
                <a:round/>
                <a:headEnd/>
                <a:tailEnd/>
              </a:ln>
            </p:spPr>
            <p:txBody>
              <a:bodyPr/>
              <a:lstStyle/>
              <a:p>
                <a:endParaRPr lang="en-CA"/>
              </a:p>
            </p:txBody>
          </p:sp>
          <p:sp>
            <p:nvSpPr>
              <p:cNvPr id="263301" name="Freeform 133"/>
              <p:cNvSpPr>
                <a:spLocks/>
              </p:cNvSpPr>
              <p:nvPr/>
            </p:nvSpPr>
            <p:spPr bwMode="auto">
              <a:xfrm>
                <a:off x="4871" y="1863"/>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1"/>
              </a:solidFill>
              <a:ln w="9525">
                <a:noFill/>
                <a:round/>
                <a:headEnd/>
                <a:tailEnd/>
              </a:ln>
            </p:spPr>
            <p:txBody>
              <a:bodyPr/>
              <a:lstStyle/>
              <a:p>
                <a:endParaRPr lang="en-CA"/>
              </a:p>
            </p:txBody>
          </p:sp>
          <p:sp>
            <p:nvSpPr>
              <p:cNvPr id="263302" name="Freeform 134"/>
              <p:cNvSpPr>
                <a:spLocks/>
              </p:cNvSpPr>
              <p:nvPr/>
            </p:nvSpPr>
            <p:spPr bwMode="auto">
              <a:xfrm>
                <a:off x="4872" y="1870"/>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1"/>
              </a:solidFill>
              <a:ln w="9525">
                <a:noFill/>
                <a:round/>
                <a:headEnd/>
                <a:tailEnd/>
              </a:ln>
            </p:spPr>
            <p:txBody>
              <a:bodyPr/>
              <a:lstStyle/>
              <a:p>
                <a:endParaRPr lang="en-CA"/>
              </a:p>
            </p:txBody>
          </p:sp>
          <p:sp>
            <p:nvSpPr>
              <p:cNvPr id="263303" name="Freeform 135"/>
              <p:cNvSpPr>
                <a:spLocks/>
              </p:cNvSpPr>
              <p:nvPr/>
            </p:nvSpPr>
            <p:spPr bwMode="auto">
              <a:xfrm>
                <a:off x="4873" y="1876"/>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1"/>
              </a:solidFill>
              <a:ln w="9525">
                <a:noFill/>
                <a:round/>
                <a:headEnd/>
                <a:tailEnd/>
              </a:ln>
            </p:spPr>
            <p:txBody>
              <a:bodyPr/>
              <a:lstStyle/>
              <a:p>
                <a:endParaRPr lang="en-CA"/>
              </a:p>
            </p:txBody>
          </p:sp>
          <p:sp>
            <p:nvSpPr>
              <p:cNvPr id="263304" name="Freeform 136"/>
              <p:cNvSpPr>
                <a:spLocks/>
              </p:cNvSpPr>
              <p:nvPr/>
            </p:nvSpPr>
            <p:spPr bwMode="auto">
              <a:xfrm>
                <a:off x="4874" y="1883"/>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1"/>
              </a:solidFill>
              <a:ln w="9525">
                <a:noFill/>
                <a:round/>
                <a:headEnd/>
                <a:tailEnd/>
              </a:ln>
            </p:spPr>
            <p:txBody>
              <a:bodyPr/>
              <a:lstStyle/>
              <a:p>
                <a:endParaRPr lang="en-CA"/>
              </a:p>
            </p:txBody>
          </p:sp>
          <p:sp>
            <p:nvSpPr>
              <p:cNvPr id="263305" name="Freeform 137"/>
              <p:cNvSpPr>
                <a:spLocks/>
              </p:cNvSpPr>
              <p:nvPr/>
            </p:nvSpPr>
            <p:spPr bwMode="auto">
              <a:xfrm>
                <a:off x="4875" y="1890"/>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1"/>
              </a:solidFill>
              <a:ln w="9525">
                <a:noFill/>
                <a:round/>
                <a:headEnd/>
                <a:tailEnd/>
              </a:ln>
            </p:spPr>
            <p:txBody>
              <a:bodyPr/>
              <a:lstStyle/>
              <a:p>
                <a:endParaRPr lang="en-CA"/>
              </a:p>
            </p:txBody>
          </p:sp>
          <p:sp>
            <p:nvSpPr>
              <p:cNvPr id="263306" name="Freeform 138"/>
              <p:cNvSpPr>
                <a:spLocks/>
              </p:cNvSpPr>
              <p:nvPr/>
            </p:nvSpPr>
            <p:spPr bwMode="auto">
              <a:xfrm>
                <a:off x="4994" y="1850"/>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1"/>
              </a:solidFill>
              <a:ln w="9525">
                <a:noFill/>
                <a:round/>
                <a:headEnd/>
                <a:tailEnd/>
              </a:ln>
            </p:spPr>
            <p:txBody>
              <a:bodyPr/>
              <a:lstStyle/>
              <a:p>
                <a:endParaRPr lang="en-CA"/>
              </a:p>
            </p:txBody>
          </p:sp>
          <p:sp>
            <p:nvSpPr>
              <p:cNvPr id="263307" name="Freeform 139"/>
              <p:cNvSpPr>
                <a:spLocks/>
              </p:cNvSpPr>
              <p:nvPr/>
            </p:nvSpPr>
            <p:spPr bwMode="auto">
              <a:xfrm>
                <a:off x="4995" y="1857"/>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1"/>
              </a:solidFill>
              <a:ln w="9525">
                <a:noFill/>
                <a:round/>
                <a:headEnd/>
                <a:tailEnd/>
              </a:ln>
            </p:spPr>
            <p:txBody>
              <a:bodyPr/>
              <a:lstStyle/>
              <a:p>
                <a:endParaRPr lang="en-CA"/>
              </a:p>
            </p:txBody>
          </p:sp>
          <p:sp>
            <p:nvSpPr>
              <p:cNvPr id="263308" name="Freeform 140"/>
              <p:cNvSpPr>
                <a:spLocks/>
              </p:cNvSpPr>
              <p:nvPr/>
            </p:nvSpPr>
            <p:spPr bwMode="auto">
              <a:xfrm>
                <a:off x="4996" y="1865"/>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1"/>
              </a:solidFill>
              <a:ln w="9525">
                <a:noFill/>
                <a:round/>
                <a:headEnd/>
                <a:tailEnd/>
              </a:ln>
            </p:spPr>
            <p:txBody>
              <a:bodyPr/>
              <a:lstStyle/>
              <a:p>
                <a:endParaRPr lang="en-CA"/>
              </a:p>
            </p:txBody>
          </p:sp>
          <p:sp>
            <p:nvSpPr>
              <p:cNvPr id="263309" name="Freeform 141"/>
              <p:cNvSpPr>
                <a:spLocks/>
              </p:cNvSpPr>
              <p:nvPr/>
            </p:nvSpPr>
            <p:spPr bwMode="auto">
              <a:xfrm>
                <a:off x="4997" y="1873"/>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1"/>
              </a:solidFill>
              <a:ln w="9525">
                <a:noFill/>
                <a:round/>
                <a:headEnd/>
                <a:tailEnd/>
              </a:ln>
            </p:spPr>
            <p:txBody>
              <a:bodyPr/>
              <a:lstStyle/>
              <a:p>
                <a:endParaRPr lang="en-CA"/>
              </a:p>
            </p:txBody>
          </p:sp>
          <p:sp>
            <p:nvSpPr>
              <p:cNvPr id="263310" name="Freeform 142"/>
              <p:cNvSpPr>
                <a:spLocks/>
              </p:cNvSpPr>
              <p:nvPr/>
            </p:nvSpPr>
            <p:spPr bwMode="auto">
              <a:xfrm>
                <a:off x="4998" y="1881"/>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1"/>
              </a:solidFill>
              <a:ln w="9525">
                <a:noFill/>
                <a:round/>
                <a:headEnd/>
                <a:tailEnd/>
              </a:ln>
            </p:spPr>
            <p:txBody>
              <a:bodyPr/>
              <a:lstStyle/>
              <a:p>
                <a:endParaRPr lang="en-CA"/>
              </a:p>
            </p:txBody>
          </p:sp>
          <p:sp>
            <p:nvSpPr>
              <p:cNvPr id="263311" name="Rectangle 143"/>
              <p:cNvSpPr>
                <a:spLocks noChangeArrowheads="1"/>
              </p:cNvSpPr>
              <p:nvPr/>
            </p:nvSpPr>
            <p:spPr bwMode="auto">
              <a:xfrm>
                <a:off x="4846" y="1869"/>
                <a:ext cx="4" cy="146"/>
              </a:xfrm>
              <a:prstGeom prst="rect">
                <a:avLst/>
              </a:prstGeom>
              <a:solidFill>
                <a:srgbClr val="FFCCFF"/>
              </a:solidFill>
              <a:ln w="9525">
                <a:noFill/>
                <a:miter lim="800000"/>
                <a:headEnd/>
                <a:tailEnd/>
              </a:ln>
            </p:spPr>
            <p:txBody>
              <a:bodyPr/>
              <a:lstStyle/>
              <a:p>
                <a:endParaRPr lang="en-CA"/>
              </a:p>
            </p:txBody>
          </p:sp>
          <p:sp>
            <p:nvSpPr>
              <p:cNvPr id="263312" name="Freeform 144"/>
              <p:cNvSpPr>
                <a:spLocks/>
              </p:cNvSpPr>
              <p:nvPr/>
            </p:nvSpPr>
            <p:spPr bwMode="auto">
              <a:xfrm>
                <a:off x="4898" y="1867"/>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w="9525">
                <a:noFill/>
                <a:round/>
                <a:headEnd/>
                <a:tailEnd/>
              </a:ln>
            </p:spPr>
            <p:txBody>
              <a:bodyPr/>
              <a:lstStyle/>
              <a:p>
                <a:endParaRPr lang="en-CA"/>
              </a:p>
            </p:txBody>
          </p:sp>
          <p:sp>
            <p:nvSpPr>
              <p:cNvPr id="263313" name="Freeform 145"/>
              <p:cNvSpPr>
                <a:spLocks/>
              </p:cNvSpPr>
              <p:nvPr/>
            </p:nvSpPr>
            <p:spPr bwMode="auto">
              <a:xfrm>
                <a:off x="4819" y="1917"/>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63314" name="Freeform 146"/>
              <p:cNvSpPr>
                <a:spLocks/>
              </p:cNvSpPr>
              <p:nvPr/>
            </p:nvSpPr>
            <p:spPr bwMode="auto">
              <a:xfrm>
                <a:off x="4819" y="1887"/>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63315" name="Freeform 147"/>
              <p:cNvSpPr>
                <a:spLocks/>
              </p:cNvSpPr>
              <p:nvPr/>
            </p:nvSpPr>
            <p:spPr bwMode="auto">
              <a:xfrm>
                <a:off x="4863" y="1872"/>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1"/>
              </a:solidFill>
              <a:ln w="9525">
                <a:noFill/>
                <a:round/>
                <a:headEnd/>
                <a:tailEnd/>
              </a:ln>
            </p:spPr>
            <p:txBody>
              <a:bodyPr/>
              <a:lstStyle/>
              <a:p>
                <a:endParaRPr lang="en-CA"/>
              </a:p>
            </p:txBody>
          </p:sp>
          <p:sp>
            <p:nvSpPr>
              <p:cNvPr id="263316" name="Freeform 148"/>
              <p:cNvSpPr>
                <a:spLocks/>
              </p:cNvSpPr>
              <p:nvPr/>
            </p:nvSpPr>
            <p:spPr bwMode="auto">
              <a:xfrm>
                <a:off x="4900" y="1840"/>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1"/>
              </a:solidFill>
              <a:ln w="9525">
                <a:noFill/>
                <a:round/>
                <a:headEnd/>
                <a:tailEnd/>
              </a:ln>
            </p:spPr>
            <p:txBody>
              <a:bodyPr/>
              <a:lstStyle/>
              <a:p>
                <a:endParaRPr lang="en-CA"/>
              </a:p>
            </p:txBody>
          </p:sp>
          <p:sp>
            <p:nvSpPr>
              <p:cNvPr id="263317" name="Freeform 149"/>
              <p:cNvSpPr>
                <a:spLocks/>
              </p:cNvSpPr>
              <p:nvPr/>
            </p:nvSpPr>
            <p:spPr bwMode="auto">
              <a:xfrm>
                <a:off x="4843" y="2015"/>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bg1"/>
              </a:solidFill>
              <a:ln w="9525">
                <a:noFill/>
                <a:round/>
                <a:headEnd/>
                <a:tailEnd/>
              </a:ln>
            </p:spPr>
            <p:txBody>
              <a:bodyPr/>
              <a:lstStyle/>
              <a:p>
                <a:endParaRPr lang="en-CA"/>
              </a:p>
            </p:txBody>
          </p:sp>
          <p:sp>
            <p:nvSpPr>
              <p:cNvPr id="263318" name="Freeform 150"/>
              <p:cNvSpPr>
                <a:spLocks/>
              </p:cNvSpPr>
              <p:nvPr/>
            </p:nvSpPr>
            <p:spPr bwMode="auto">
              <a:xfrm>
                <a:off x="4809" y="2029"/>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63319" name="Freeform 151"/>
              <p:cNvSpPr>
                <a:spLocks/>
              </p:cNvSpPr>
              <p:nvPr/>
            </p:nvSpPr>
            <p:spPr bwMode="auto">
              <a:xfrm>
                <a:off x="4837" y="2022"/>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63320" name="Freeform 152"/>
              <p:cNvSpPr>
                <a:spLocks/>
              </p:cNvSpPr>
              <p:nvPr/>
            </p:nvSpPr>
            <p:spPr bwMode="auto">
              <a:xfrm>
                <a:off x="4824" y="2025"/>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263321" name="Group 153"/>
            <p:cNvGrpSpPr>
              <a:grpSpLocks/>
            </p:cNvGrpSpPr>
            <p:nvPr/>
          </p:nvGrpSpPr>
          <p:grpSpPr bwMode="auto">
            <a:xfrm>
              <a:off x="1849" y="3583"/>
              <a:ext cx="176" cy="150"/>
              <a:chOff x="4765" y="1531"/>
              <a:chExt cx="312" cy="261"/>
            </a:xfrm>
          </p:grpSpPr>
          <p:sp>
            <p:nvSpPr>
              <p:cNvPr id="263322" name="AutoShape 154"/>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CA"/>
              </a:p>
            </p:txBody>
          </p:sp>
          <p:sp>
            <p:nvSpPr>
              <p:cNvPr id="263323" name="Freeform 155"/>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CA"/>
              </a:p>
            </p:txBody>
          </p:sp>
          <p:sp>
            <p:nvSpPr>
              <p:cNvPr id="263324" name="Freeform 156"/>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CA"/>
              </a:p>
            </p:txBody>
          </p:sp>
          <p:sp>
            <p:nvSpPr>
              <p:cNvPr id="263325" name="Freeform 157"/>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CA"/>
              </a:p>
            </p:txBody>
          </p:sp>
          <p:sp>
            <p:nvSpPr>
              <p:cNvPr id="263326" name="Freeform 158"/>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CA"/>
              </a:p>
            </p:txBody>
          </p:sp>
          <p:sp>
            <p:nvSpPr>
              <p:cNvPr id="263327" name="Freeform 159"/>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CA"/>
              </a:p>
            </p:txBody>
          </p:sp>
          <p:sp>
            <p:nvSpPr>
              <p:cNvPr id="263328" name="Freeform 160"/>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CA"/>
              </a:p>
            </p:txBody>
          </p:sp>
          <p:sp>
            <p:nvSpPr>
              <p:cNvPr id="263329" name="Freeform 161"/>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CA"/>
              </a:p>
            </p:txBody>
          </p:sp>
          <p:sp>
            <p:nvSpPr>
              <p:cNvPr id="263330" name="Freeform 162"/>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CA"/>
              </a:p>
            </p:txBody>
          </p:sp>
          <p:sp>
            <p:nvSpPr>
              <p:cNvPr id="263331" name="Freeform 163"/>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CA"/>
              </a:p>
            </p:txBody>
          </p:sp>
          <p:sp>
            <p:nvSpPr>
              <p:cNvPr id="263332" name="Freeform 164"/>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CA"/>
              </a:p>
            </p:txBody>
          </p:sp>
          <p:sp>
            <p:nvSpPr>
              <p:cNvPr id="263333" name="Freeform 165"/>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CA"/>
              </a:p>
            </p:txBody>
          </p:sp>
          <p:sp>
            <p:nvSpPr>
              <p:cNvPr id="263334" name="Freeform 166"/>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CA"/>
              </a:p>
            </p:txBody>
          </p:sp>
          <p:sp>
            <p:nvSpPr>
              <p:cNvPr id="263335" name="Freeform 167"/>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CA"/>
              </a:p>
            </p:txBody>
          </p:sp>
          <p:sp>
            <p:nvSpPr>
              <p:cNvPr id="263336" name="Freeform 168"/>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CA"/>
              </a:p>
            </p:txBody>
          </p:sp>
          <p:sp>
            <p:nvSpPr>
              <p:cNvPr id="263337" name="Freeform 169"/>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63338" name="Freeform 170"/>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63339" name="Freeform 171"/>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CA"/>
              </a:p>
            </p:txBody>
          </p:sp>
          <p:sp>
            <p:nvSpPr>
              <p:cNvPr id="263340" name="Freeform 172"/>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CA"/>
              </a:p>
            </p:txBody>
          </p:sp>
          <p:sp>
            <p:nvSpPr>
              <p:cNvPr id="263341" name="Freeform 173"/>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CA"/>
              </a:p>
            </p:txBody>
          </p:sp>
          <p:sp>
            <p:nvSpPr>
              <p:cNvPr id="263342" name="Freeform 174"/>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CA"/>
              </a:p>
            </p:txBody>
          </p:sp>
          <p:sp>
            <p:nvSpPr>
              <p:cNvPr id="263343" name="Freeform 175"/>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CA"/>
              </a:p>
            </p:txBody>
          </p:sp>
          <p:sp>
            <p:nvSpPr>
              <p:cNvPr id="263344" name="Freeform 176"/>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CA"/>
              </a:p>
            </p:txBody>
          </p:sp>
          <p:sp>
            <p:nvSpPr>
              <p:cNvPr id="263345" name="Freeform 177"/>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CA"/>
              </a:p>
            </p:txBody>
          </p:sp>
          <p:sp>
            <p:nvSpPr>
              <p:cNvPr id="263346" name="Freeform 178"/>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CA"/>
              </a:p>
            </p:txBody>
          </p:sp>
          <p:sp>
            <p:nvSpPr>
              <p:cNvPr id="263347" name="Freeform 179"/>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CA"/>
              </a:p>
            </p:txBody>
          </p:sp>
          <p:sp>
            <p:nvSpPr>
              <p:cNvPr id="263348" name="Freeform 180"/>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CA"/>
              </a:p>
            </p:txBody>
          </p:sp>
          <p:sp>
            <p:nvSpPr>
              <p:cNvPr id="263349" name="Freeform 181"/>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CA"/>
              </a:p>
            </p:txBody>
          </p:sp>
          <p:sp>
            <p:nvSpPr>
              <p:cNvPr id="263350" name="Freeform 182"/>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CA"/>
              </a:p>
            </p:txBody>
          </p:sp>
          <p:sp>
            <p:nvSpPr>
              <p:cNvPr id="263351" name="Rectangle 183"/>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CA"/>
              </a:p>
            </p:txBody>
          </p:sp>
          <p:sp>
            <p:nvSpPr>
              <p:cNvPr id="263352" name="Freeform 184"/>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CA"/>
              </a:p>
            </p:txBody>
          </p:sp>
          <p:sp>
            <p:nvSpPr>
              <p:cNvPr id="263353" name="Freeform 185"/>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63354" name="Freeform 186"/>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63355" name="Freeform 187"/>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CA"/>
              </a:p>
            </p:txBody>
          </p:sp>
          <p:sp>
            <p:nvSpPr>
              <p:cNvPr id="263356" name="Freeform 188"/>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CA"/>
              </a:p>
            </p:txBody>
          </p:sp>
          <p:sp>
            <p:nvSpPr>
              <p:cNvPr id="263357" name="Freeform 189"/>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CA"/>
              </a:p>
            </p:txBody>
          </p:sp>
          <p:sp>
            <p:nvSpPr>
              <p:cNvPr id="263358" name="Freeform 190"/>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63359" name="Freeform 191"/>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63360" name="Freeform 192"/>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263361" name="Group 193"/>
            <p:cNvGrpSpPr>
              <a:grpSpLocks/>
            </p:cNvGrpSpPr>
            <p:nvPr/>
          </p:nvGrpSpPr>
          <p:grpSpPr bwMode="auto">
            <a:xfrm rot="16200000">
              <a:off x="1626" y="3445"/>
              <a:ext cx="391" cy="88"/>
              <a:chOff x="1450" y="3513"/>
              <a:chExt cx="391" cy="88"/>
            </a:xfrm>
          </p:grpSpPr>
          <p:sp>
            <p:nvSpPr>
              <p:cNvPr id="263362" name="Freeform 194"/>
              <p:cNvSpPr>
                <a:spLocks/>
              </p:cNvSpPr>
              <p:nvPr/>
            </p:nvSpPr>
            <p:spPr bwMode="auto">
              <a:xfrm flipV="1">
                <a:off x="1450" y="3574"/>
                <a:ext cx="391" cy="27"/>
              </a:xfrm>
              <a:custGeom>
                <a:avLst/>
                <a:gdLst/>
                <a:ahLst/>
                <a:cxnLst>
                  <a:cxn ang="0">
                    <a:pos x="0" y="0"/>
                  </a:cxn>
                  <a:cxn ang="0">
                    <a:pos x="0" y="56"/>
                  </a:cxn>
                  <a:cxn ang="0">
                    <a:pos x="720" y="56"/>
                  </a:cxn>
                  <a:cxn ang="0">
                    <a:pos x="720" y="8"/>
                  </a:cxn>
                </a:cxnLst>
                <a:rect l="0" t="0" r="r" b="b"/>
                <a:pathLst>
                  <a:path w="720" h="56">
                    <a:moveTo>
                      <a:pt x="0" y="0"/>
                    </a:moveTo>
                    <a:lnTo>
                      <a:pt x="0" y="56"/>
                    </a:lnTo>
                    <a:lnTo>
                      <a:pt x="720" y="56"/>
                    </a:lnTo>
                    <a:lnTo>
                      <a:pt x="720" y="8"/>
                    </a:lnTo>
                  </a:path>
                </a:pathLst>
              </a:custGeom>
              <a:noFill/>
              <a:ln w="12700" cap="flat" cmpd="sng">
                <a:solidFill>
                  <a:schemeClr val="tx1"/>
                </a:solidFill>
                <a:prstDash val="solid"/>
                <a:round/>
                <a:headEnd/>
                <a:tailEnd/>
              </a:ln>
              <a:effectLst/>
            </p:spPr>
            <p:txBody>
              <a:bodyPr wrap="none"/>
              <a:lstStyle/>
              <a:p>
                <a:endParaRPr lang="en-CA"/>
              </a:p>
            </p:txBody>
          </p:sp>
          <p:sp>
            <p:nvSpPr>
              <p:cNvPr id="263363" name="Line 195"/>
              <p:cNvSpPr>
                <a:spLocks noChangeShapeType="1"/>
              </p:cNvSpPr>
              <p:nvPr/>
            </p:nvSpPr>
            <p:spPr bwMode="auto">
              <a:xfrm>
                <a:off x="1642" y="3513"/>
                <a:ext cx="0" cy="60"/>
              </a:xfrm>
              <a:prstGeom prst="line">
                <a:avLst/>
              </a:prstGeom>
              <a:noFill/>
              <a:ln w="19050">
                <a:solidFill>
                  <a:schemeClr val="tx1"/>
                </a:solidFill>
                <a:round/>
                <a:headEnd/>
                <a:tailEnd/>
              </a:ln>
              <a:effectLst/>
            </p:spPr>
            <p:txBody>
              <a:bodyPr wrap="none"/>
              <a:lstStyle/>
              <a:p>
                <a:endParaRPr lang="en-CA"/>
              </a:p>
            </p:txBody>
          </p:sp>
        </p:grpSp>
        <p:grpSp>
          <p:nvGrpSpPr>
            <p:cNvPr id="263364" name="Group 196"/>
            <p:cNvGrpSpPr>
              <a:grpSpLocks/>
            </p:cNvGrpSpPr>
            <p:nvPr/>
          </p:nvGrpSpPr>
          <p:grpSpPr bwMode="auto">
            <a:xfrm>
              <a:off x="1533" y="3422"/>
              <a:ext cx="275" cy="118"/>
              <a:chOff x="3600" y="219"/>
              <a:chExt cx="360" cy="175"/>
            </a:xfrm>
          </p:grpSpPr>
          <p:sp>
            <p:nvSpPr>
              <p:cNvPr id="263365" name="Oval 197"/>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CA"/>
              </a:p>
            </p:txBody>
          </p:sp>
          <p:sp>
            <p:nvSpPr>
              <p:cNvPr id="263366" name="Line 198"/>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63367" name="Line 199"/>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63368" name="Rectangle 200"/>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263369" name="Oval 201"/>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CA"/>
              </a:p>
            </p:txBody>
          </p:sp>
          <p:grpSp>
            <p:nvGrpSpPr>
              <p:cNvPr id="263370" name="Group 202"/>
              <p:cNvGrpSpPr>
                <a:grpSpLocks/>
              </p:cNvGrpSpPr>
              <p:nvPr/>
            </p:nvGrpSpPr>
            <p:grpSpPr bwMode="auto">
              <a:xfrm>
                <a:off x="3686" y="244"/>
                <a:ext cx="177" cy="66"/>
                <a:chOff x="2848" y="848"/>
                <a:chExt cx="140" cy="98"/>
              </a:xfrm>
            </p:grpSpPr>
            <p:sp>
              <p:nvSpPr>
                <p:cNvPr id="263371" name="Line 20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63372" name="Line 20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63373" name="Line 20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63374" name="Group 206"/>
              <p:cNvGrpSpPr>
                <a:grpSpLocks/>
              </p:cNvGrpSpPr>
              <p:nvPr/>
            </p:nvGrpSpPr>
            <p:grpSpPr bwMode="auto">
              <a:xfrm flipV="1">
                <a:off x="3686" y="243"/>
                <a:ext cx="177" cy="66"/>
                <a:chOff x="2848" y="848"/>
                <a:chExt cx="140" cy="98"/>
              </a:xfrm>
            </p:grpSpPr>
            <p:sp>
              <p:nvSpPr>
                <p:cNvPr id="263375" name="Line 20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63376" name="Line 20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63377" name="Line 20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grpSp>
        <p:nvGrpSpPr>
          <p:cNvPr id="263378" name="Group 210"/>
          <p:cNvGrpSpPr>
            <a:grpSpLocks/>
          </p:cNvGrpSpPr>
          <p:nvPr/>
        </p:nvGrpSpPr>
        <p:grpSpPr bwMode="auto">
          <a:xfrm>
            <a:off x="1273175" y="5673725"/>
            <a:ext cx="863600" cy="500063"/>
            <a:chOff x="1659" y="3364"/>
            <a:chExt cx="544" cy="315"/>
          </a:xfrm>
        </p:grpSpPr>
        <p:grpSp>
          <p:nvGrpSpPr>
            <p:cNvPr id="263379" name="Group 211"/>
            <p:cNvGrpSpPr>
              <a:grpSpLocks/>
            </p:cNvGrpSpPr>
            <p:nvPr/>
          </p:nvGrpSpPr>
          <p:grpSpPr bwMode="auto">
            <a:xfrm>
              <a:off x="2044" y="3533"/>
              <a:ext cx="159" cy="146"/>
              <a:chOff x="4781" y="1833"/>
              <a:chExt cx="318" cy="262"/>
            </a:xfrm>
          </p:grpSpPr>
          <p:sp>
            <p:nvSpPr>
              <p:cNvPr id="263380" name="AutoShape 212"/>
              <p:cNvSpPr>
                <a:spLocks noChangeAspect="1" noChangeArrowheads="1" noTextEdit="1"/>
              </p:cNvSpPr>
              <p:nvPr/>
            </p:nvSpPr>
            <p:spPr bwMode="auto">
              <a:xfrm>
                <a:off x="4787" y="1835"/>
                <a:ext cx="312" cy="260"/>
              </a:xfrm>
              <a:prstGeom prst="rect">
                <a:avLst/>
              </a:prstGeom>
              <a:noFill/>
              <a:ln w="9525">
                <a:noFill/>
                <a:miter lim="800000"/>
                <a:headEnd/>
                <a:tailEnd/>
              </a:ln>
            </p:spPr>
            <p:txBody>
              <a:bodyPr/>
              <a:lstStyle/>
              <a:p>
                <a:endParaRPr lang="en-CA"/>
              </a:p>
            </p:txBody>
          </p:sp>
          <p:sp>
            <p:nvSpPr>
              <p:cNvPr id="263381" name="Freeform 213"/>
              <p:cNvSpPr>
                <a:spLocks/>
              </p:cNvSpPr>
              <p:nvPr/>
            </p:nvSpPr>
            <p:spPr bwMode="auto">
              <a:xfrm>
                <a:off x="4781" y="1833"/>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w="9525">
                <a:noFill/>
                <a:round/>
                <a:headEnd/>
                <a:tailEnd/>
              </a:ln>
            </p:spPr>
            <p:txBody>
              <a:bodyPr/>
              <a:lstStyle/>
              <a:p>
                <a:endParaRPr lang="en-CA"/>
              </a:p>
            </p:txBody>
          </p:sp>
          <p:sp>
            <p:nvSpPr>
              <p:cNvPr id="263382" name="Freeform 214"/>
              <p:cNvSpPr>
                <a:spLocks/>
              </p:cNvSpPr>
              <p:nvPr/>
            </p:nvSpPr>
            <p:spPr bwMode="auto">
              <a:xfrm>
                <a:off x="4894" y="1857"/>
                <a:ext cx="98" cy="112"/>
              </a:xfrm>
              <a:custGeom>
                <a:avLst/>
                <a:gdLst/>
                <a:ahLst/>
                <a:cxnLst>
                  <a:cxn ang="0">
                    <a:pos x="684" y="29"/>
                  </a:cxn>
                  <a:cxn ang="0">
                    <a:pos x="681" y="28"/>
                  </a:cxn>
                  <a:cxn ang="0">
                    <a:pos x="670" y="25"/>
                  </a:cxn>
                  <a:cxn ang="0">
                    <a:pos x="652" y="21"/>
                  </a:cxn>
                  <a:cxn ang="0">
                    <a:pos x="628" y="16"/>
                  </a:cxn>
                  <a:cxn ang="0">
                    <a:pos x="600" y="11"/>
                  </a:cxn>
                  <a:cxn ang="0">
                    <a:pos x="566" y="7"/>
                  </a:cxn>
                  <a:cxn ang="0">
                    <a:pos x="527" y="3"/>
                  </a:cxn>
                  <a:cxn ang="0">
                    <a:pos x="483" y="1"/>
                  </a:cxn>
                  <a:cxn ang="0">
                    <a:pos x="436" y="0"/>
                  </a:cxn>
                  <a:cxn ang="0">
                    <a:pos x="386" y="2"/>
                  </a:cxn>
                  <a:cxn ang="0">
                    <a:pos x="333" y="7"/>
                  </a:cxn>
                  <a:cxn ang="0">
                    <a:pos x="277" y="16"/>
                  </a:cxn>
                  <a:cxn ang="0">
                    <a:pos x="221" y="28"/>
                  </a:cxn>
                  <a:cxn ang="0">
                    <a:pos x="163" y="45"/>
                  </a:cxn>
                  <a:cxn ang="0">
                    <a:pos x="104" y="65"/>
                  </a:cxn>
                  <a:cxn ang="0">
                    <a:pos x="44" y="93"/>
                  </a:cxn>
                  <a:cxn ang="0">
                    <a:pos x="40" y="108"/>
                  </a:cxn>
                  <a:cxn ang="0">
                    <a:pos x="29" y="150"/>
                  </a:cxn>
                  <a:cxn ang="0">
                    <a:pos x="17" y="216"/>
                  </a:cxn>
                  <a:cxn ang="0">
                    <a:pos x="5" y="301"/>
                  </a:cxn>
                  <a:cxn ang="0">
                    <a:pos x="0" y="402"/>
                  </a:cxn>
                  <a:cxn ang="0">
                    <a:pos x="4" y="516"/>
                  </a:cxn>
                  <a:cxn ang="0">
                    <a:pos x="21" y="638"/>
                  </a:cxn>
                  <a:cxn ang="0">
                    <a:pos x="57" y="763"/>
                  </a:cxn>
                  <a:cxn ang="0">
                    <a:pos x="60" y="763"/>
                  </a:cxn>
                  <a:cxn ang="0">
                    <a:pos x="69" y="762"/>
                  </a:cxn>
                  <a:cxn ang="0">
                    <a:pos x="84" y="759"/>
                  </a:cxn>
                  <a:cxn ang="0">
                    <a:pos x="105" y="758"/>
                  </a:cxn>
                  <a:cxn ang="0">
                    <a:pos x="131" y="756"/>
                  </a:cxn>
                  <a:cxn ang="0">
                    <a:pos x="162" y="754"/>
                  </a:cxn>
                  <a:cxn ang="0">
                    <a:pos x="198" y="753"/>
                  </a:cxn>
                  <a:cxn ang="0">
                    <a:pos x="239" y="751"/>
                  </a:cxn>
                  <a:cxn ang="0">
                    <a:pos x="283" y="750"/>
                  </a:cxn>
                  <a:cxn ang="0">
                    <a:pos x="331" y="751"/>
                  </a:cxn>
                  <a:cxn ang="0">
                    <a:pos x="384" y="753"/>
                  </a:cxn>
                  <a:cxn ang="0">
                    <a:pos x="440" y="755"/>
                  </a:cxn>
                  <a:cxn ang="0">
                    <a:pos x="498" y="759"/>
                  </a:cxn>
                  <a:cxn ang="0">
                    <a:pos x="560" y="765"/>
                  </a:cxn>
                  <a:cxn ang="0">
                    <a:pos x="624" y="773"/>
                  </a:cxn>
                  <a:cxn ang="0">
                    <a:pos x="690" y="782"/>
                  </a:cxn>
                  <a:cxn ang="0">
                    <a:pos x="687" y="759"/>
                  </a:cxn>
                  <a:cxn ang="0">
                    <a:pos x="680" y="697"/>
                  </a:cxn>
                  <a:cxn ang="0">
                    <a:pos x="670" y="604"/>
                  </a:cxn>
                  <a:cxn ang="0">
                    <a:pos x="662" y="492"/>
                  </a:cxn>
                  <a:cxn ang="0">
                    <a:pos x="656" y="368"/>
                  </a:cxn>
                  <a:cxn ang="0">
                    <a:pos x="656" y="244"/>
                  </a:cxn>
                  <a:cxn ang="0">
                    <a:pos x="665" y="128"/>
                  </a:cxn>
                  <a:cxn ang="0">
                    <a:pos x="684" y="29"/>
                  </a:cxn>
                </a:cxnLst>
                <a:rect l="0" t="0" r="r" b="b"/>
                <a:pathLst>
                  <a:path w="690" h="782">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w="9525">
                <a:noFill/>
                <a:round/>
                <a:headEnd/>
                <a:tailEnd/>
              </a:ln>
            </p:spPr>
            <p:txBody>
              <a:bodyPr/>
              <a:lstStyle/>
              <a:p>
                <a:endParaRPr lang="en-CA"/>
              </a:p>
            </p:txBody>
          </p:sp>
          <p:sp>
            <p:nvSpPr>
              <p:cNvPr id="263383" name="Freeform 215"/>
              <p:cNvSpPr>
                <a:spLocks/>
              </p:cNvSpPr>
              <p:nvPr/>
            </p:nvSpPr>
            <p:spPr bwMode="auto">
              <a:xfrm>
                <a:off x="4904" y="1888"/>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1"/>
              </a:solidFill>
              <a:ln w="9525">
                <a:noFill/>
                <a:round/>
                <a:headEnd/>
                <a:tailEnd/>
              </a:ln>
            </p:spPr>
            <p:txBody>
              <a:bodyPr/>
              <a:lstStyle/>
              <a:p>
                <a:endParaRPr lang="en-CA"/>
              </a:p>
            </p:txBody>
          </p:sp>
          <p:sp>
            <p:nvSpPr>
              <p:cNvPr id="263384" name="Freeform 216"/>
              <p:cNvSpPr>
                <a:spLocks/>
              </p:cNvSpPr>
              <p:nvPr/>
            </p:nvSpPr>
            <p:spPr bwMode="auto">
              <a:xfrm>
                <a:off x="4884" y="1997"/>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1"/>
              </a:solidFill>
              <a:ln w="9525">
                <a:noFill/>
                <a:round/>
                <a:headEnd/>
                <a:tailEnd/>
              </a:ln>
            </p:spPr>
            <p:txBody>
              <a:bodyPr/>
              <a:lstStyle/>
              <a:p>
                <a:endParaRPr lang="en-CA"/>
              </a:p>
            </p:txBody>
          </p:sp>
          <p:sp>
            <p:nvSpPr>
              <p:cNvPr id="263385" name="Freeform 217"/>
              <p:cNvSpPr>
                <a:spLocks/>
              </p:cNvSpPr>
              <p:nvPr/>
            </p:nvSpPr>
            <p:spPr bwMode="auto">
              <a:xfrm>
                <a:off x="4943" y="2009"/>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rgbClr val="FFCCFF"/>
              </a:solidFill>
              <a:ln w="9525">
                <a:noFill/>
                <a:round/>
                <a:headEnd/>
                <a:tailEnd/>
              </a:ln>
            </p:spPr>
            <p:txBody>
              <a:bodyPr/>
              <a:lstStyle/>
              <a:p>
                <a:endParaRPr lang="en-CA"/>
              </a:p>
            </p:txBody>
          </p:sp>
          <p:sp>
            <p:nvSpPr>
              <p:cNvPr id="263386" name="Freeform 218"/>
              <p:cNvSpPr>
                <a:spLocks/>
              </p:cNvSpPr>
              <p:nvPr/>
            </p:nvSpPr>
            <p:spPr bwMode="auto">
              <a:xfrm>
                <a:off x="4891" y="2000"/>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rgbClr val="FFCCFF"/>
              </a:solidFill>
              <a:ln w="9525">
                <a:noFill/>
                <a:round/>
                <a:headEnd/>
                <a:tailEnd/>
              </a:ln>
            </p:spPr>
            <p:txBody>
              <a:bodyPr/>
              <a:lstStyle/>
              <a:p>
                <a:endParaRPr lang="en-CA"/>
              </a:p>
            </p:txBody>
          </p:sp>
          <p:sp>
            <p:nvSpPr>
              <p:cNvPr id="263387" name="Freeform 219"/>
              <p:cNvSpPr>
                <a:spLocks/>
              </p:cNvSpPr>
              <p:nvPr/>
            </p:nvSpPr>
            <p:spPr bwMode="auto">
              <a:xfrm>
                <a:off x="4805" y="2013"/>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w="9525">
                <a:noFill/>
                <a:round/>
                <a:headEnd/>
                <a:tailEnd/>
              </a:ln>
            </p:spPr>
            <p:txBody>
              <a:bodyPr/>
              <a:lstStyle/>
              <a:p>
                <a:endParaRPr lang="en-CA"/>
              </a:p>
            </p:txBody>
          </p:sp>
          <p:sp>
            <p:nvSpPr>
              <p:cNvPr id="263388" name="Freeform 220"/>
              <p:cNvSpPr>
                <a:spLocks/>
              </p:cNvSpPr>
              <p:nvPr/>
            </p:nvSpPr>
            <p:spPr bwMode="auto">
              <a:xfrm>
                <a:off x="5006" y="2006"/>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1"/>
              </a:solidFill>
              <a:ln w="9525">
                <a:noFill/>
                <a:round/>
                <a:headEnd/>
                <a:tailEnd/>
              </a:ln>
            </p:spPr>
            <p:txBody>
              <a:bodyPr/>
              <a:lstStyle/>
              <a:p>
                <a:endParaRPr lang="en-CA"/>
              </a:p>
            </p:txBody>
          </p:sp>
          <p:sp>
            <p:nvSpPr>
              <p:cNvPr id="263389" name="Freeform 221"/>
              <p:cNvSpPr>
                <a:spLocks/>
              </p:cNvSpPr>
              <p:nvPr/>
            </p:nvSpPr>
            <p:spPr bwMode="auto">
              <a:xfrm>
                <a:off x="4821" y="1869"/>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1"/>
              </a:solidFill>
              <a:ln w="9525">
                <a:noFill/>
                <a:round/>
                <a:headEnd/>
                <a:tailEnd/>
              </a:ln>
            </p:spPr>
            <p:txBody>
              <a:bodyPr/>
              <a:lstStyle/>
              <a:p>
                <a:endParaRPr lang="en-CA"/>
              </a:p>
            </p:txBody>
          </p:sp>
          <p:sp>
            <p:nvSpPr>
              <p:cNvPr id="263390" name="Freeform 222"/>
              <p:cNvSpPr>
                <a:spLocks/>
              </p:cNvSpPr>
              <p:nvPr/>
            </p:nvSpPr>
            <p:spPr bwMode="auto">
              <a:xfrm>
                <a:off x="4822" y="1871"/>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w="9525">
                <a:noFill/>
                <a:round/>
                <a:headEnd/>
                <a:tailEnd/>
              </a:ln>
            </p:spPr>
            <p:txBody>
              <a:bodyPr/>
              <a:lstStyle/>
              <a:p>
                <a:endParaRPr lang="en-CA"/>
              </a:p>
            </p:txBody>
          </p:sp>
          <p:sp>
            <p:nvSpPr>
              <p:cNvPr id="263391" name="Freeform 223"/>
              <p:cNvSpPr>
                <a:spLocks/>
              </p:cNvSpPr>
              <p:nvPr/>
            </p:nvSpPr>
            <p:spPr bwMode="auto">
              <a:xfrm>
                <a:off x="4823" y="1872"/>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bg1"/>
              </a:solidFill>
              <a:ln w="9525">
                <a:noFill/>
                <a:round/>
                <a:headEnd/>
                <a:tailEnd/>
              </a:ln>
            </p:spPr>
            <p:txBody>
              <a:bodyPr/>
              <a:lstStyle/>
              <a:p>
                <a:endParaRPr lang="en-CA"/>
              </a:p>
            </p:txBody>
          </p:sp>
          <p:sp>
            <p:nvSpPr>
              <p:cNvPr id="263392" name="Freeform 224"/>
              <p:cNvSpPr>
                <a:spLocks/>
              </p:cNvSpPr>
              <p:nvPr/>
            </p:nvSpPr>
            <p:spPr bwMode="auto">
              <a:xfrm>
                <a:off x="4824" y="1873"/>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1"/>
              </a:solidFill>
              <a:ln w="9525">
                <a:noFill/>
                <a:round/>
                <a:headEnd/>
                <a:tailEnd/>
              </a:ln>
            </p:spPr>
            <p:txBody>
              <a:bodyPr/>
              <a:lstStyle/>
              <a:p>
                <a:endParaRPr lang="en-CA"/>
              </a:p>
            </p:txBody>
          </p:sp>
          <p:sp>
            <p:nvSpPr>
              <p:cNvPr id="263393" name="Freeform 225"/>
              <p:cNvSpPr>
                <a:spLocks/>
              </p:cNvSpPr>
              <p:nvPr/>
            </p:nvSpPr>
            <p:spPr bwMode="auto">
              <a:xfrm>
                <a:off x="4825" y="1875"/>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w="9525">
                <a:noFill/>
                <a:round/>
                <a:headEnd/>
                <a:tailEnd/>
              </a:ln>
            </p:spPr>
            <p:txBody>
              <a:bodyPr/>
              <a:lstStyle/>
              <a:p>
                <a:endParaRPr lang="en-CA"/>
              </a:p>
            </p:txBody>
          </p:sp>
          <p:sp>
            <p:nvSpPr>
              <p:cNvPr id="263394" name="Freeform 226"/>
              <p:cNvSpPr>
                <a:spLocks/>
              </p:cNvSpPr>
              <p:nvPr/>
            </p:nvSpPr>
            <p:spPr bwMode="auto">
              <a:xfrm>
                <a:off x="4826" y="1876"/>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w="9525">
                <a:noFill/>
                <a:round/>
                <a:headEnd/>
                <a:tailEnd/>
              </a:ln>
            </p:spPr>
            <p:txBody>
              <a:bodyPr/>
              <a:lstStyle/>
              <a:p>
                <a:endParaRPr lang="en-CA"/>
              </a:p>
            </p:txBody>
          </p:sp>
          <p:sp>
            <p:nvSpPr>
              <p:cNvPr id="263395" name="Freeform 227"/>
              <p:cNvSpPr>
                <a:spLocks/>
              </p:cNvSpPr>
              <p:nvPr/>
            </p:nvSpPr>
            <p:spPr bwMode="auto">
              <a:xfrm>
                <a:off x="4964" y="1970"/>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w="9525">
                <a:noFill/>
                <a:round/>
                <a:headEnd/>
                <a:tailEnd/>
              </a:ln>
            </p:spPr>
            <p:txBody>
              <a:bodyPr/>
              <a:lstStyle/>
              <a:p>
                <a:endParaRPr lang="en-CA"/>
              </a:p>
            </p:txBody>
          </p:sp>
          <p:sp>
            <p:nvSpPr>
              <p:cNvPr id="263396" name="Freeform 228"/>
              <p:cNvSpPr>
                <a:spLocks/>
              </p:cNvSpPr>
              <p:nvPr/>
            </p:nvSpPr>
            <p:spPr bwMode="auto">
              <a:xfrm>
                <a:off x="4912" y="1970"/>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63397" name="Freeform 229"/>
              <p:cNvSpPr>
                <a:spLocks/>
              </p:cNvSpPr>
              <p:nvPr/>
            </p:nvSpPr>
            <p:spPr bwMode="auto">
              <a:xfrm>
                <a:off x="4927" y="1971"/>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63398" name="Freeform 230"/>
              <p:cNvSpPr>
                <a:spLocks/>
              </p:cNvSpPr>
              <p:nvPr/>
            </p:nvSpPr>
            <p:spPr bwMode="auto">
              <a:xfrm>
                <a:off x="4871" y="1856"/>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1"/>
              </a:solidFill>
              <a:ln w="9525">
                <a:noFill/>
                <a:round/>
                <a:headEnd/>
                <a:tailEnd/>
              </a:ln>
            </p:spPr>
            <p:txBody>
              <a:bodyPr/>
              <a:lstStyle/>
              <a:p>
                <a:endParaRPr lang="en-CA"/>
              </a:p>
            </p:txBody>
          </p:sp>
          <p:sp>
            <p:nvSpPr>
              <p:cNvPr id="263399" name="Freeform 231"/>
              <p:cNvSpPr>
                <a:spLocks/>
              </p:cNvSpPr>
              <p:nvPr/>
            </p:nvSpPr>
            <p:spPr bwMode="auto">
              <a:xfrm>
                <a:off x="4993" y="1842"/>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1"/>
              </a:solidFill>
              <a:ln w="9525">
                <a:noFill/>
                <a:round/>
                <a:headEnd/>
                <a:tailEnd/>
              </a:ln>
            </p:spPr>
            <p:txBody>
              <a:bodyPr/>
              <a:lstStyle/>
              <a:p>
                <a:endParaRPr lang="en-CA"/>
              </a:p>
            </p:txBody>
          </p:sp>
          <p:sp>
            <p:nvSpPr>
              <p:cNvPr id="263400" name="Freeform 232"/>
              <p:cNvSpPr>
                <a:spLocks/>
              </p:cNvSpPr>
              <p:nvPr/>
            </p:nvSpPr>
            <p:spPr bwMode="auto">
              <a:xfrm>
                <a:off x="4871" y="1863"/>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1"/>
              </a:solidFill>
              <a:ln w="9525">
                <a:noFill/>
                <a:round/>
                <a:headEnd/>
                <a:tailEnd/>
              </a:ln>
            </p:spPr>
            <p:txBody>
              <a:bodyPr/>
              <a:lstStyle/>
              <a:p>
                <a:endParaRPr lang="en-CA"/>
              </a:p>
            </p:txBody>
          </p:sp>
          <p:sp>
            <p:nvSpPr>
              <p:cNvPr id="263401" name="Freeform 233"/>
              <p:cNvSpPr>
                <a:spLocks/>
              </p:cNvSpPr>
              <p:nvPr/>
            </p:nvSpPr>
            <p:spPr bwMode="auto">
              <a:xfrm>
                <a:off x="4872" y="1870"/>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1"/>
              </a:solidFill>
              <a:ln w="9525">
                <a:noFill/>
                <a:round/>
                <a:headEnd/>
                <a:tailEnd/>
              </a:ln>
            </p:spPr>
            <p:txBody>
              <a:bodyPr/>
              <a:lstStyle/>
              <a:p>
                <a:endParaRPr lang="en-CA"/>
              </a:p>
            </p:txBody>
          </p:sp>
          <p:sp>
            <p:nvSpPr>
              <p:cNvPr id="263402" name="Freeform 234"/>
              <p:cNvSpPr>
                <a:spLocks/>
              </p:cNvSpPr>
              <p:nvPr/>
            </p:nvSpPr>
            <p:spPr bwMode="auto">
              <a:xfrm>
                <a:off x="4873" y="1876"/>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1"/>
              </a:solidFill>
              <a:ln w="9525">
                <a:noFill/>
                <a:round/>
                <a:headEnd/>
                <a:tailEnd/>
              </a:ln>
            </p:spPr>
            <p:txBody>
              <a:bodyPr/>
              <a:lstStyle/>
              <a:p>
                <a:endParaRPr lang="en-CA"/>
              </a:p>
            </p:txBody>
          </p:sp>
          <p:sp>
            <p:nvSpPr>
              <p:cNvPr id="263403" name="Freeform 235"/>
              <p:cNvSpPr>
                <a:spLocks/>
              </p:cNvSpPr>
              <p:nvPr/>
            </p:nvSpPr>
            <p:spPr bwMode="auto">
              <a:xfrm>
                <a:off x="4874" y="1883"/>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1"/>
              </a:solidFill>
              <a:ln w="9525">
                <a:noFill/>
                <a:round/>
                <a:headEnd/>
                <a:tailEnd/>
              </a:ln>
            </p:spPr>
            <p:txBody>
              <a:bodyPr/>
              <a:lstStyle/>
              <a:p>
                <a:endParaRPr lang="en-CA"/>
              </a:p>
            </p:txBody>
          </p:sp>
          <p:sp>
            <p:nvSpPr>
              <p:cNvPr id="263404" name="Freeform 236"/>
              <p:cNvSpPr>
                <a:spLocks/>
              </p:cNvSpPr>
              <p:nvPr/>
            </p:nvSpPr>
            <p:spPr bwMode="auto">
              <a:xfrm>
                <a:off x="4875" y="1890"/>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1"/>
              </a:solidFill>
              <a:ln w="9525">
                <a:noFill/>
                <a:round/>
                <a:headEnd/>
                <a:tailEnd/>
              </a:ln>
            </p:spPr>
            <p:txBody>
              <a:bodyPr/>
              <a:lstStyle/>
              <a:p>
                <a:endParaRPr lang="en-CA"/>
              </a:p>
            </p:txBody>
          </p:sp>
          <p:sp>
            <p:nvSpPr>
              <p:cNvPr id="263405" name="Freeform 237"/>
              <p:cNvSpPr>
                <a:spLocks/>
              </p:cNvSpPr>
              <p:nvPr/>
            </p:nvSpPr>
            <p:spPr bwMode="auto">
              <a:xfrm>
                <a:off x="4994" y="1850"/>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1"/>
              </a:solidFill>
              <a:ln w="9525">
                <a:noFill/>
                <a:round/>
                <a:headEnd/>
                <a:tailEnd/>
              </a:ln>
            </p:spPr>
            <p:txBody>
              <a:bodyPr/>
              <a:lstStyle/>
              <a:p>
                <a:endParaRPr lang="en-CA"/>
              </a:p>
            </p:txBody>
          </p:sp>
          <p:sp>
            <p:nvSpPr>
              <p:cNvPr id="263406" name="Freeform 238"/>
              <p:cNvSpPr>
                <a:spLocks/>
              </p:cNvSpPr>
              <p:nvPr/>
            </p:nvSpPr>
            <p:spPr bwMode="auto">
              <a:xfrm>
                <a:off x="4995" y="1857"/>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1"/>
              </a:solidFill>
              <a:ln w="9525">
                <a:noFill/>
                <a:round/>
                <a:headEnd/>
                <a:tailEnd/>
              </a:ln>
            </p:spPr>
            <p:txBody>
              <a:bodyPr/>
              <a:lstStyle/>
              <a:p>
                <a:endParaRPr lang="en-CA"/>
              </a:p>
            </p:txBody>
          </p:sp>
          <p:sp>
            <p:nvSpPr>
              <p:cNvPr id="263407" name="Freeform 239"/>
              <p:cNvSpPr>
                <a:spLocks/>
              </p:cNvSpPr>
              <p:nvPr/>
            </p:nvSpPr>
            <p:spPr bwMode="auto">
              <a:xfrm>
                <a:off x="4996" y="1865"/>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1"/>
              </a:solidFill>
              <a:ln w="9525">
                <a:noFill/>
                <a:round/>
                <a:headEnd/>
                <a:tailEnd/>
              </a:ln>
            </p:spPr>
            <p:txBody>
              <a:bodyPr/>
              <a:lstStyle/>
              <a:p>
                <a:endParaRPr lang="en-CA"/>
              </a:p>
            </p:txBody>
          </p:sp>
          <p:sp>
            <p:nvSpPr>
              <p:cNvPr id="263408" name="Freeform 240"/>
              <p:cNvSpPr>
                <a:spLocks/>
              </p:cNvSpPr>
              <p:nvPr/>
            </p:nvSpPr>
            <p:spPr bwMode="auto">
              <a:xfrm>
                <a:off x="4997" y="1873"/>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1"/>
              </a:solidFill>
              <a:ln w="9525">
                <a:noFill/>
                <a:round/>
                <a:headEnd/>
                <a:tailEnd/>
              </a:ln>
            </p:spPr>
            <p:txBody>
              <a:bodyPr/>
              <a:lstStyle/>
              <a:p>
                <a:endParaRPr lang="en-CA"/>
              </a:p>
            </p:txBody>
          </p:sp>
          <p:sp>
            <p:nvSpPr>
              <p:cNvPr id="263409" name="Freeform 241"/>
              <p:cNvSpPr>
                <a:spLocks/>
              </p:cNvSpPr>
              <p:nvPr/>
            </p:nvSpPr>
            <p:spPr bwMode="auto">
              <a:xfrm>
                <a:off x="4998" y="1881"/>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1"/>
              </a:solidFill>
              <a:ln w="9525">
                <a:noFill/>
                <a:round/>
                <a:headEnd/>
                <a:tailEnd/>
              </a:ln>
            </p:spPr>
            <p:txBody>
              <a:bodyPr/>
              <a:lstStyle/>
              <a:p>
                <a:endParaRPr lang="en-CA"/>
              </a:p>
            </p:txBody>
          </p:sp>
          <p:sp>
            <p:nvSpPr>
              <p:cNvPr id="263410" name="Rectangle 242"/>
              <p:cNvSpPr>
                <a:spLocks noChangeArrowheads="1"/>
              </p:cNvSpPr>
              <p:nvPr/>
            </p:nvSpPr>
            <p:spPr bwMode="auto">
              <a:xfrm>
                <a:off x="4846" y="1869"/>
                <a:ext cx="4" cy="146"/>
              </a:xfrm>
              <a:prstGeom prst="rect">
                <a:avLst/>
              </a:prstGeom>
              <a:solidFill>
                <a:srgbClr val="FFCCFF"/>
              </a:solidFill>
              <a:ln w="9525">
                <a:noFill/>
                <a:miter lim="800000"/>
                <a:headEnd/>
                <a:tailEnd/>
              </a:ln>
            </p:spPr>
            <p:txBody>
              <a:bodyPr/>
              <a:lstStyle/>
              <a:p>
                <a:endParaRPr lang="en-CA"/>
              </a:p>
            </p:txBody>
          </p:sp>
          <p:sp>
            <p:nvSpPr>
              <p:cNvPr id="263411" name="Freeform 243"/>
              <p:cNvSpPr>
                <a:spLocks/>
              </p:cNvSpPr>
              <p:nvPr/>
            </p:nvSpPr>
            <p:spPr bwMode="auto">
              <a:xfrm>
                <a:off x="4898" y="1867"/>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w="9525">
                <a:noFill/>
                <a:round/>
                <a:headEnd/>
                <a:tailEnd/>
              </a:ln>
            </p:spPr>
            <p:txBody>
              <a:bodyPr/>
              <a:lstStyle/>
              <a:p>
                <a:endParaRPr lang="en-CA"/>
              </a:p>
            </p:txBody>
          </p:sp>
          <p:sp>
            <p:nvSpPr>
              <p:cNvPr id="263412" name="Freeform 244"/>
              <p:cNvSpPr>
                <a:spLocks/>
              </p:cNvSpPr>
              <p:nvPr/>
            </p:nvSpPr>
            <p:spPr bwMode="auto">
              <a:xfrm>
                <a:off x="4819" y="1917"/>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63413" name="Freeform 245"/>
              <p:cNvSpPr>
                <a:spLocks/>
              </p:cNvSpPr>
              <p:nvPr/>
            </p:nvSpPr>
            <p:spPr bwMode="auto">
              <a:xfrm>
                <a:off x="4819" y="1887"/>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63414" name="Freeform 246"/>
              <p:cNvSpPr>
                <a:spLocks/>
              </p:cNvSpPr>
              <p:nvPr/>
            </p:nvSpPr>
            <p:spPr bwMode="auto">
              <a:xfrm>
                <a:off x="4863" y="1872"/>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1"/>
              </a:solidFill>
              <a:ln w="9525">
                <a:noFill/>
                <a:round/>
                <a:headEnd/>
                <a:tailEnd/>
              </a:ln>
            </p:spPr>
            <p:txBody>
              <a:bodyPr/>
              <a:lstStyle/>
              <a:p>
                <a:endParaRPr lang="en-CA"/>
              </a:p>
            </p:txBody>
          </p:sp>
          <p:sp>
            <p:nvSpPr>
              <p:cNvPr id="263415" name="Freeform 247"/>
              <p:cNvSpPr>
                <a:spLocks/>
              </p:cNvSpPr>
              <p:nvPr/>
            </p:nvSpPr>
            <p:spPr bwMode="auto">
              <a:xfrm>
                <a:off x="4900" y="1840"/>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1"/>
              </a:solidFill>
              <a:ln w="9525">
                <a:noFill/>
                <a:round/>
                <a:headEnd/>
                <a:tailEnd/>
              </a:ln>
            </p:spPr>
            <p:txBody>
              <a:bodyPr/>
              <a:lstStyle/>
              <a:p>
                <a:endParaRPr lang="en-CA"/>
              </a:p>
            </p:txBody>
          </p:sp>
          <p:sp>
            <p:nvSpPr>
              <p:cNvPr id="263416" name="Freeform 248"/>
              <p:cNvSpPr>
                <a:spLocks/>
              </p:cNvSpPr>
              <p:nvPr/>
            </p:nvSpPr>
            <p:spPr bwMode="auto">
              <a:xfrm>
                <a:off x="4843" y="2015"/>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bg1"/>
              </a:solidFill>
              <a:ln w="9525">
                <a:noFill/>
                <a:round/>
                <a:headEnd/>
                <a:tailEnd/>
              </a:ln>
            </p:spPr>
            <p:txBody>
              <a:bodyPr/>
              <a:lstStyle/>
              <a:p>
                <a:endParaRPr lang="en-CA"/>
              </a:p>
            </p:txBody>
          </p:sp>
          <p:sp>
            <p:nvSpPr>
              <p:cNvPr id="263417" name="Freeform 249"/>
              <p:cNvSpPr>
                <a:spLocks/>
              </p:cNvSpPr>
              <p:nvPr/>
            </p:nvSpPr>
            <p:spPr bwMode="auto">
              <a:xfrm>
                <a:off x="4809" y="2029"/>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63418" name="Freeform 250"/>
              <p:cNvSpPr>
                <a:spLocks/>
              </p:cNvSpPr>
              <p:nvPr/>
            </p:nvSpPr>
            <p:spPr bwMode="auto">
              <a:xfrm>
                <a:off x="4837" y="2022"/>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63419" name="Freeform 251"/>
              <p:cNvSpPr>
                <a:spLocks/>
              </p:cNvSpPr>
              <p:nvPr/>
            </p:nvSpPr>
            <p:spPr bwMode="auto">
              <a:xfrm>
                <a:off x="4824" y="2025"/>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263420" name="Group 252"/>
            <p:cNvGrpSpPr>
              <a:grpSpLocks/>
            </p:cNvGrpSpPr>
            <p:nvPr/>
          </p:nvGrpSpPr>
          <p:grpSpPr bwMode="auto">
            <a:xfrm>
              <a:off x="1659" y="3525"/>
              <a:ext cx="176" cy="150"/>
              <a:chOff x="4765" y="1531"/>
              <a:chExt cx="312" cy="261"/>
            </a:xfrm>
          </p:grpSpPr>
          <p:sp>
            <p:nvSpPr>
              <p:cNvPr id="263421" name="AutoShape 253"/>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CA"/>
              </a:p>
            </p:txBody>
          </p:sp>
          <p:sp>
            <p:nvSpPr>
              <p:cNvPr id="263422" name="Freeform 254"/>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CA"/>
              </a:p>
            </p:txBody>
          </p:sp>
          <p:sp>
            <p:nvSpPr>
              <p:cNvPr id="263423" name="Freeform 255"/>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CA"/>
              </a:p>
            </p:txBody>
          </p:sp>
          <p:sp>
            <p:nvSpPr>
              <p:cNvPr id="263424" name="Freeform 256"/>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CA"/>
              </a:p>
            </p:txBody>
          </p:sp>
          <p:sp>
            <p:nvSpPr>
              <p:cNvPr id="263425" name="Freeform 257"/>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CA"/>
              </a:p>
            </p:txBody>
          </p:sp>
          <p:sp>
            <p:nvSpPr>
              <p:cNvPr id="263426" name="Freeform 258"/>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CA"/>
              </a:p>
            </p:txBody>
          </p:sp>
          <p:sp>
            <p:nvSpPr>
              <p:cNvPr id="263427" name="Freeform 259"/>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CA"/>
              </a:p>
            </p:txBody>
          </p:sp>
          <p:sp>
            <p:nvSpPr>
              <p:cNvPr id="263428" name="Freeform 260"/>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CA"/>
              </a:p>
            </p:txBody>
          </p:sp>
          <p:sp>
            <p:nvSpPr>
              <p:cNvPr id="263429" name="Freeform 261"/>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CA"/>
              </a:p>
            </p:txBody>
          </p:sp>
          <p:sp>
            <p:nvSpPr>
              <p:cNvPr id="263430" name="Freeform 262"/>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CA"/>
              </a:p>
            </p:txBody>
          </p:sp>
          <p:sp>
            <p:nvSpPr>
              <p:cNvPr id="263431" name="Freeform 263"/>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CA"/>
              </a:p>
            </p:txBody>
          </p:sp>
          <p:sp>
            <p:nvSpPr>
              <p:cNvPr id="263432" name="Freeform 264"/>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CA"/>
              </a:p>
            </p:txBody>
          </p:sp>
          <p:sp>
            <p:nvSpPr>
              <p:cNvPr id="263433" name="Freeform 265"/>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CA"/>
              </a:p>
            </p:txBody>
          </p:sp>
          <p:sp>
            <p:nvSpPr>
              <p:cNvPr id="263434" name="Freeform 266"/>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CA"/>
              </a:p>
            </p:txBody>
          </p:sp>
          <p:sp>
            <p:nvSpPr>
              <p:cNvPr id="263435" name="Freeform 267"/>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CA"/>
              </a:p>
            </p:txBody>
          </p:sp>
          <p:sp>
            <p:nvSpPr>
              <p:cNvPr id="263436" name="Freeform 268"/>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63437" name="Freeform 269"/>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63438" name="Freeform 270"/>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CA"/>
              </a:p>
            </p:txBody>
          </p:sp>
          <p:sp>
            <p:nvSpPr>
              <p:cNvPr id="263439" name="Freeform 271"/>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CA"/>
              </a:p>
            </p:txBody>
          </p:sp>
          <p:sp>
            <p:nvSpPr>
              <p:cNvPr id="263440" name="Freeform 272"/>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CA"/>
              </a:p>
            </p:txBody>
          </p:sp>
          <p:sp>
            <p:nvSpPr>
              <p:cNvPr id="263441" name="Freeform 273"/>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CA"/>
              </a:p>
            </p:txBody>
          </p:sp>
          <p:sp>
            <p:nvSpPr>
              <p:cNvPr id="263442" name="Freeform 274"/>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CA"/>
              </a:p>
            </p:txBody>
          </p:sp>
          <p:sp>
            <p:nvSpPr>
              <p:cNvPr id="263443" name="Freeform 275"/>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CA"/>
              </a:p>
            </p:txBody>
          </p:sp>
          <p:sp>
            <p:nvSpPr>
              <p:cNvPr id="263444" name="Freeform 276"/>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CA"/>
              </a:p>
            </p:txBody>
          </p:sp>
          <p:sp>
            <p:nvSpPr>
              <p:cNvPr id="263445" name="Freeform 277"/>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CA"/>
              </a:p>
            </p:txBody>
          </p:sp>
          <p:sp>
            <p:nvSpPr>
              <p:cNvPr id="263446" name="Freeform 278"/>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CA"/>
              </a:p>
            </p:txBody>
          </p:sp>
          <p:sp>
            <p:nvSpPr>
              <p:cNvPr id="263447" name="Freeform 279"/>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CA"/>
              </a:p>
            </p:txBody>
          </p:sp>
          <p:sp>
            <p:nvSpPr>
              <p:cNvPr id="263448" name="Freeform 280"/>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CA"/>
              </a:p>
            </p:txBody>
          </p:sp>
          <p:sp>
            <p:nvSpPr>
              <p:cNvPr id="263449" name="Freeform 281"/>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CA"/>
              </a:p>
            </p:txBody>
          </p:sp>
          <p:sp>
            <p:nvSpPr>
              <p:cNvPr id="263450" name="Rectangle 282"/>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CA"/>
              </a:p>
            </p:txBody>
          </p:sp>
          <p:sp>
            <p:nvSpPr>
              <p:cNvPr id="263451" name="Freeform 283"/>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CA"/>
              </a:p>
            </p:txBody>
          </p:sp>
          <p:sp>
            <p:nvSpPr>
              <p:cNvPr id="263452" name="Freeform 284"/>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63453" name="Freeform 285"/>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63454" name="Freeform 286"/>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CA"/>
              </a:p>
            </p:txBody>
          </p:sp>
          <p:sp>
            <p:nvSpPr>
              <p:cNvPr id="263455" name="Freeform 287"/>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CA"/>
              </a:p>
            </p:txBody>
          </p:sp>
          <p:sp>
            <p:nvSpPr>
              <p:cNvPr id="263456" name="Freeform 288"/>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CA"/>
              </a:p>
            </p:txBody>
          </p:sp>
          <p:sp>
            <p:nvSpPr>
              <p:cNvPr id="263457" name="Freeform 289"/>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63458" name="Freeform 290"/>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63459" name="Freeform 291"/>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sp>
          <p:nvSpPr>
            <p:cNvPr id="263460" name="Freeform 292"/>
            <p:cNvSpPr>
              <a:spLocks/>
            </p:cNvSpPr>
            <p:nvPr/>
          </p:nvSpPr>
          <p:spPr bwMode="auto">
            <a:xfrm flipV="1">
              <a:off x="1740" y="3512"/>
              <a:ext cx="391" cy="27"/>
            </a:xfrm>
            <a:custGeom>
              <a:avLst/>
              <a:gdLst/>
              <a:ahLst/>
              <a:cxnLst>
                <a:cxn ang="0">
                  <a:pos x="0" y="0"/>
                </a:cxn>
                <a:cxn ang="0">
                  <a:pos x="0" y="56"/>
                </a:cxn>
                <a:cxn ang="0">
                  <a:pos x="720" y="56"/>
                </a:cxn>
                <a:cxn ang="0">
                  <a:pos x="720" y="8"/>
                </a:cxn>
              </a:cxnLst>
              <a:rect l="0" t="0" r="r" b="b"/>
              <a:pathLst>
                <a:path w="720" h="56">
                  <a:moveTo>
                    <a:pt x="0" y="0"/>
                  </a:moveTo>
                  <a:lnTo>
                    <a:pt x="0" y="56"/>
                  </a:lnTo>
                  <a:lnTo>
                    <a:pt x="720" y="56"/>
                  </a:lnTo>
                  <a:lnTo>
                    <a:pt x="720" y="8"/>
                  </a:lnTo>
                </a:path>
              </a:pathLst>
            </a:custGeom>
            <a:noFill/>
            <a:ln w="12700" cap="flat" cmpd="sng">
              <a:solidFill>
                <a:schemeClr val="tx1"/>
              </a:solidFill>
              <a:prstDash val="solid"/>
              <a:round/>
              <a:headEnd/>
              <a:tailEnd/>
            </a:ln>
            <a:effectLst/>
          </p:spPr>
          <p:txBody>
            <a:bodyPr wrap="none"/>
            <a:lstStyle/>
            <a:p>
              <a:endParaRPr lang="en-CA"/>
            </a:p>
          </p:txBody>
        </p:sp>
        <p:sp>
          <p:nvSpPr>
            <p:cNvPr id="263461" name="Line 293"/>
            <p:cNvSpPr>
              <a:spLocks noChangeShapeType="1"/>
            </p:cNvSpPr>
            <p:nvPr/>
          </p:nvSpPr>
          <p:spPr bwMode="auto">
            <a:xfrm>
              <a:off x="1932" y="3451"/>
              <a:ext cx="0" cy="60"/>
            </a:xfrm>
            <a:prstGeom prst="line">
              <a:avLst/>
            </a:prstGeom>
            <a:noFill/>
            <a:ln w="19050">
              <a:solidFill>
                <a:schemeClr val="tx1"/>
              </a:solidFill>
              <a:round/>
              <a:headEnd/>
              <a:tailEnd/>
            </a:ln>
            <a:effectLst/>
          </p:spPr>
          <p:txBody>
            <a:bodyPr wrap="none"/>
            <a:lstStyle/>
            <a:p>
              <a:endParaRPr lang="en-CA"/>
            </a:p>
          </p:txBody>
        </p:sp>
        <p:grpSp>
          <p:nvGrpSpPr>
            <p:cNvPr id="263462" name="Group 294"/>
            <p:cNvGrpSpPr>
              <a:grpSpLocks/>
            </p:cNvGrpSpPr>
            <p:nvPr/>
          </p:nvGrpSpPr>
          <p:grpSpPr bwMode="auto">
            <a:xfrm>
              <a:off x="1791" y="3364"/>
              <a:ext cx="275" cy="118"/>
              <a:chOff x="3600" y="219"/>
              <a:chExt cx="360" cy="175"/>
            </a:xfrm>
          </p:grpSpPr>
          <p:sp>
            <p:nvSpPr>
              <p:cNvPr id="263463" name="Oval 295"/>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CA"/>
              </a:p>
            </p:txBody>
          </p:sp>
          <p:sp>
            <p:nvSpPr>
              <p:cNvPr id="263464" name="Line 296"/>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63465" name="Line 297"/>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63466" name="Rectangle 298"/>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263467" name="Oval 299"/>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CA"/>
              </a:p>
            </p:txBody>
          </p:sp>
          <p:grpSp>
            <p:nvGrpSpPr>
              <p:cNvPr id="263468" name="Group 300"/>
              <p:cNvGrpSpPr>
                <a:grpSpLocks/>
              </p:cNvGrpSpPr>
              <p:nvPr/>
            </p:nvGrpSpPr>
            <p:grpSpPr bwMode="auto">
              <a:xfrm>
                <a:off x="3686" y="244"/>
                <a:ext cx="177" cy="66"/>
                <a:chOff x="2848" y="848"/>
                <a:chExt cx="140" cy="98"/>
              </a:xfrm>
            </p:grpSpPr>
            <p:sp>
              <p:nvSpPr>
                <p:cNvPr id="263469" name="Line 30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63470" name="Line 30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63471" name="Line 30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63472" name="Group 304"/>
              <p:cNvGrpSpPr>
                <a:grpSpLocks/>
              </p:cNvGrpSpPr>
              <p:nvPr/>
            </p:nvGrpSpPr>
            <p:grpSpPr bwMode="auto">
              <a:xfrm flipV="1">
                <a:off x="3686" y="243"/>
                <a:ext cx="177" cy="66"/>
                <a:chOff x="2848" y="848"/>
                <a:chExt cx="140" cy="98"/>
              </a:xfrm>
            </p:grpSpPr>
            <p:sp>
              <p:nvSpPr>
                <p:cNvPr id="263473" name="Line 30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63474" name="Line 30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63475" name="Line 30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grpSp>
        <p:nvGrpSpPr>
          <p:cNvPr id="263476" name="Group 308"/>
          <p:cNvGrpSpPr>
            <a:grpSpLocks/>
          </p:cNvGrpSpPr>
          <p:nvPr/>
        </p:nvGrpSpPr>
        <p:grpSpPr bwMode="auto">
          <a:xfrm>
            <a:off x="3138488" y="5230813"/>
            <a:ext cx="922337" cy="676275"/>
            <a:chOff x="2408" y="3183"/>
            <a:chExt cx="581" cy="426"/>
          </a:xfrm>
        </p:grpSpPr>
        <p:grpSp>
          <p:nvGrpSpPr>
            <p:cNvPr id="263477" name="Group 309"/>
            <p:cNvGrpSpPr>
              <a:grpSpLocks/>
            </p:cNvGrpSpPr>
            <p:nvPr/>
          </p:nvGrpSpPr>
          <p:grpSpPr bwMode="auto">
            <a:xfrm>
              <a:off x="2517" y="3459"/>
              <a:ext cx="176" cy="150"/>
              <a:chOff x="4765" y="1531"/>
              <a:chExt cx="312" cy="261"/>
            </a:xfrm>
          </p:grpSpPr>
          <p:sp>
            <p:nvSpPr>
              <p:cNvPr id="263478" name="AutoShape 310"/>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CA"/>
              </a:p>
            </p:txBody>
          </p:sp>
          <p:sp>
            <p:nvSpPr>
              <p:cNvPr id="263479" name="Freeform 311"/>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CA"/>
              </a:p>
            </p:txBody>
          </p:sp>
          <p:sp>
            <p:nvSpPr>
              <p:cNvPr id="263480" name="Freeform 312"/>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CA"/>
              </a:p>
            </p:txBody>
          </p:sp>
          <p:sp>
            <p:nvSpPr>
              <p:cNvPr id="263481" name="Freeform 313"/>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CA"/>
              </a:p>
            </p:txBody>
          </p:sp>
          <p:sp>
            <p:nvSpPr>
              <p:cNvPr id="263482" name="Freeform 314"/>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CA"/>
              </a:p>
            </p:txBody>
          </p:sp>
          <p:sp>
            <p:nvSpPr>
              <p:cNvPr id="263483" name="Freeform 315"/>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CA"/>
              </a:p>
            </p:txBody>
          </p:sp>
          <p:sp>
            <p:nvSpPr>
              <p:cNvPr id="263484" name="Freeform 316"/>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CA"/>
              </a:p>
            </p:txBody>
          </p:sp>
          <p:sp>
            <p:nvSpPr>
              <p:cNvPr id="263485" name="Freeform 317"/>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CA"/>
              </a:p>
            </p:txBody>
          </p:sp>
          <p:sp>
            <p:nvSpPr>
              <p:cNvPr id="263486" name="Freeform 318"/>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CA"/>
              </a:p>
            </p:txBody>
          </p:sp>
          <p:sp>
            <p:nvSpPr>
              <p:cNvPr id="263487" name="Freeform 319"/>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CA"/>
              </a:p>
            </p:txBody>
          </p:sp>
          <p:sp>
            <p:nvSpPr>
              <p:cNvPr id="263488" name="Freeform 320"/>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CA"/>
              </a:p>
            </p:txBody>
          </p:sp>
          <p:sp>
            <p:nvSpPr>
              <p:cNvPr id="263489" name="Freeform 321"/>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CA"/>
              </a:p>
            </p:txBody>
          </p:sp>
          <p:sp>
            <p:nvSpPr>
              <p:cNvPr id="263490" name="Freeform 322"/>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CA"/>
              </a:p>
            </p:txBody>
          </p:sp>
          <p:sp>
            <p:nvSpPr>
              <p:cNvPr id="263491" name="Freeform 323"/>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CA"/>
              </a:p>
            </p:txBody>
          </p:sp>
          <p:sp>
            <p:nvSpPr>
              <p:cNvPr id="263492" name="Freeform 324"/>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CA"/>
              </a:p>
            </p:txBody>
          </p:sp>
          <p:sp>
            <p:nvSpPr>
              <p:cNvPr id="263493" name="Freeform 325"/>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63494" name="Freeform 326"/>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63495" name="Freeform 327"/>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CA"/>
              </a:p>
            </p:txBody>
          </p:sp>
          <p:sp>
            <p:nvSpPr>
              <p:cNvPr id="263496" name="Freeform 328"/>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CA"/>
              </a:p>
            </p:txBody>
          </p:sp>
          <p:sp>
            <p:nvSpPr>
              <p:cNvPr id="263497" name="Freeform 329"/>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CA"/>
              </a:p>
            </p:txBody>
          </p:sp>
          <p:sp>
            <p:nvSpPr>
              <p:cNvPr id="263498" name="Freeform 330"/>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CA"/>
              </a:p>
            </p:txBody>
          </p:sp>
          <p:sp>
            <p:nvSpPr>
              <p:cNvPr id="263499" name="Freeform 331"/>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CA"/>
              </a:p>
            </p:txBody>
          </p:sp>
          <p:sp>
            <p:nvSpPr>
              <p:cNvPr id="263500" name="Freeform 332"/>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CA"/>
              </a:p>
            </p:txBody>
          </p:sp>
          <p:sp>
            <p:nvSpPr>
              <p:cNvPr id="263501" name="Freeform 333"/>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CA"/>
              </a:p>
            </p:txBody>
          </p:sp>
          <p:sp>
            <p:nvSpPr>
              <p:cNvPr id="263502" name="Freeform 334"/>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CA"/>
              </a:p>
            </p:txBody>
          </p:sp>
          <p:sp>
            <p:nvSpPr>
              <p:cNvPr id="263503" name="Freeform 335"/>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CA"/>
              </a:p>
            </p:txBody>
          </p:sp>
          <p:sp>
            <p:nvSpPr>
              <p:cNvPr id="263504" name="Freeform 336"/>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CA"/>
              </a:p>
            </p:txBody>
          </p:sp>
          <p:sp>
            <p:nvSpPr>
              <p:cNvPr id="263505" name="Freeform 337"/>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CA"/>
              </a:p>
            </p:txBody>
          </p:sp>
          <p:sp>
            <p:nvSpPr>
              <p:cNvPr id="263506" name="Freeform 338"/>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CA"/>
              </a:p>
            </p:txBody>
          </p:sp>
          <p:sp>
            <p:nvSpPr>
              <p:cNvPr id="263507" name="Rectangle 339"/>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CA"/>
              </a:p>
            </p:txBody>
          </p:sp>
          <p:sp>
            <p:nvSpPr>
              <p:cNvPr id="263508" name="Freeform 340"/>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CA"/>
              </a:p>
            </p:txBody>
          </p:sp>
          <p:sp>
            <p:nvSpPr>
              <p:cNvPr id="263509" name="Freeform 341"/>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63510" name="Freeform 342"/>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63511" name="Freeform 343"/>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CA"/>
              </a:p>
            </p:txBody>
          </p:sp>
          <p:sp>
            <p:nvSpPr>
              <p:cNvPr id="263512" name="Freeform 344"/>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CA"/>
              </a:p>
            </p:txBody>
          </p:sp>
          <p:sp>
            <p:nvSpPr>
              <p:cNvPr id="263513" name="Freeform 345"/>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CA"/>
              </a:p>
            </p:txBody>
          </p:sp>
          <p:sp>
            <p:nvSpPr>
              <p:cNvPr id="263514" name="Freeform 346"/>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63515" name="Freeform 347"/>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63516" name="Freeform 348"/>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263517" name="Group 349"/>
            <p:cNvGrpSpPr>
              <a:grpSpLocks/>
            </p:cNvGrpSpPr>
            <p:nvPr/>
          </p:nvGrpSpPr>
          <p:grpSpPr bwMode="auto">
            <a:xfrm rot="19000869">
              <a:off x="2482" y="3285"/>
              <a:ext cx="391" cy="88"/>
              <a:chOff x="1450" y="3513"/>
              <a:chExt cx="391" cy="88"/>
            </a:xfrm>
          </p:grpSpPr>
          <p:sp>
            <p:nvSpPr>
              <p:cNvPr id="263518" name="Freeform 350"/>
              <p:cNvSpPr>
                <a:spLocks/>
              </p:cNvSpPr>
              <p:nvPr/>
            </p:nvSpPr>
            <p:spPr bwMode="auto">
              <a:xfrm flipV="1">
                <a:off x="1450" y="3574"/>
                <a:ext cx="391" cy="27"/>
              </a:xfrm>
              <a:custGeom>
                <a:avLst/>
                <a:gdLst/>
                <a:ahLst/>
                <a:cxnLst>
                  <a:cxn ang="0">
                    <a:pos x="0" y="0"/>
                  </a:cxn>
                  <a:cxn ang="0">
                    <a:pos x="0" y="56"/>
                  </a:cxn>
                  <a:cxn ang="0">
                    <a:pos x="720" y="56"/>
                  </a:cxn>
                  <a:cxn ang="0">
                    <a:pos x="720" y="8"/>
                  </a:cxn>
                </a:cxnLst>
                <a:rect l="0" t="0" r="r" b="b"/>
                <a:pathLst>
                  <a:path w="720" h="56">
                    <a:moveTo>
                      <a:pt x="0" y="0"/>
                    </a:moveTo>
                    <a:lnTo>
                      <a:pt x="0" y="56"/>
                    </a:lnTo>
                    <a:lnTo>
                      <a:pt x="720" y="56"/>
                    </a:lnTo>
                    <a:lnTo>
                      <a:pt x="720" y="8"/>
                    </a:lnTo>
                  </a:path>
                </a:pathLst>
              </a:custGeom>
              <a:noFill/>
              <a:ln w="12700" cap="flat" cmpd="sng">
                <a:solidFill>
                  <a:schemeClr val="tx1"/>
                </a:solidFill>
                <a:prstDash val="solid"/>
                <a:round/>
                <a:headEnd/>
                <a:tailEnd/>
              </a:ln>
              <a:effectLst/>
            </p:spPr>
            <p:txBody>
              <a:bodyPr wrap="none"/>
              <a:lstStyle/>
              <a:p>
                <a:endParaRPr lang="en-CA"/>
              </a:p>
            </p:txBody>
          </p:sp>
          <p:sp>
            <p:nvSpPr>
              <p:cNvPr id="263519" name="Line 351"/>
              <p:cNvSpPr>
                <a:spLocks noChangeShapeType="1"/>
              </p:cNvSpPr>
              <p:nvPr/>
            </p:nvSpPr>
            <p:spPr bwMode="auto">
              <a:xfrm>
                <a:off x="1642" y="3513"/>
                <a:ext cx="0" cy="60"/>
              </a:xfrm>
              <a:prstGeom prst="line">
                <a:avLst/>
              </a:prstGeom>
              <a:noFill/>
              <a:ln w="19050">
                <a:solidFill>
                  <a:schemeClr val="tx1"/>
                </a:solidFill>
                <a:round/>
                <a:headEnd/>
                <a:tailEnd/>
              </a:ln>
              <a:effectLst/>
            </p:spPr>
            <p:txBody>
              <a:bodyPr wrap="none"/>
              <a:lstStyle/>
              <a:p>
                <a:endParaRPr lang="en-CA"/>
              </a:p>
            </p:txBody>
          </p:sp>
        </p:grpSp>
        <p:grpSp>
          <p:nvGrpSpPr>
            <p:cNvPr id="263520" name="Group 352"/>
            <p:cNvGrpSpPr>
              <a:grpSpLocks/>
            </p:cNvGrpSpPr>
            <p:nvPr/>
          </p:nvGrpSpPr>
          <p:grpSpPr bwMode="auto">
            <a:xfrm>
              <a:off x="2408" y="3217"/>
              <a:ext cx="265" cy="123"/>
              <a:chOff x="3600" y="219"/>
              <a:chExt cx="360" cy="175"/>
            </a:xfrm>
          </p:grpSpPr>
          <p:sp>
            <p:nvSpPr>
              <p:cNvPr id="263521" name="Oval 353"/>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CA"/>
              </a:p>
            </p:txBody>
          </p:sp>
          <p:sp>
            <p:nvSpPr>
              <p:cNvPr id="263522" name="Line 354"/>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63523" name="Line 355"/>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63524" name="Rectangle 356"/>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263525" name="Oval 357"/>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CA"/>
              </a:p>
            </p:txBody>
          </p:sp>
          <p:grpSp>
            <p:nvGrpSpPr>
              <p:cNvPr id="263526" name="Group 358"/>
              <p:cNvGrpSpPr>
                <a:grpSpLocks/>
              </p:cNvGrpSpPr>
              <p:nvPr/>
            </p:nvGrpSpPr>
            <p:grpSpPr bwMode="auto">
              <a:xfrm>
                <a:off x="3686" y="244"/>
                <a:ext cx="177" cy="66"/>
                <a:chOff x="2848" y="848"/>
                <a:chExt cx="140" cy="98"/>
              </a:xfrm>
            </p:grpSpPr>
            <p:sp>
              <p:nvSpPr>
                <p:cNvPr id="263527" name="Line 35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63528" name="Line 36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63529" name="Line 36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63530" name="Group 362"/>
              <p:cNvGrpSpPr>
                <a:grpSpLocks/>
              </p:cNvGrpSpPr>
              <p:nvPr/>
            </p:nvGrpSpPr>
            <p:grpSpPr bwMode="auto">
              <a:xfrm flipV="1">
                <a:off x="3686" y="243"/>
                <a:ext cx="177" cy="66"/>
                <a:chOff x="2848" y="848"/>
                <a:chExt cx="140" cy="98"/>
              </a:xfrm>
            </p:grpSpPr>
            <p:sp>
              <p:nvSpPr>
                <p:cNvPr id="263531" name="Line 36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63532" name="Line 36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63533" name="Line 36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263534" name="Group 366"/>
            <p:cNvGrpSpPr>
              <a:grpSpLocks/>
            </p:cNvGrpSpPr>
            <p:nvPr/>
          </p:nvGrpSpPr>
          <p:grpSpPr bwMode="auto">
            <a:xfrm>
              <a:off x="2813" y="3183"/>
              <a:ext cx="176" cy="150"/>
              <a:chOff x="4765" y="1531"/>
              <a:chExt cx="312" cy="261"/>
            </a:xfrm>
          </p:grpSpPr>
          <p:sp>
            <p:nvSpPr>
              <p:cNvPr id="263535" name="AutoShape 367"/>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CA"/>
              </a:p>
            </p:txBody>
          </p:sp>
          <p:sp>
            <p:nvSpPr>
              <p:cNvPr id="263536" name="Freeform 368"/>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CA"/>
              </a:p>
            </p:txBody>
          </p:sp>
          <p:sp>
            <p:nvSpPr>
              <p:cNvPr id="263537" name="Freeform 369"/>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CA"/>
              </a:p>
            </p:txBody>
          </p:sp>
          <p:sp>
            <p:nvSpPr>
              <p:cNvPr id="263538" name="Freeform 370"/>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CA"/>
              </a:p>
            </p:txBody>
          </p:sp>
          <p:sp>
            <p:nvSpPr>
              <p:cNvPr id="263539" name="Freeform 371"/>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CA"/>
              </a:p>
            </p:txBody>
          </p:sp>
          <p:sp>
            <p:nvSpPr>
              <p:cNvPr id="263540" name="Freeform 372"/>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CA"/>
              </a:p>
            </p:txBody>
          </p:sp>
          <p:sp>
            <p:nvSpPr>
              <p:cNvPr id="263541" name="Freeform 373"/>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CA"/>
              </a:p>
            </p:txBody>
          </p:sp>
          <p:sp>
            <p:nvSpPr>
              <p:cNvPr id="263542" name="Freeform 374"/>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CA"/>
              </a:p>
            </p:txBody>
          </p:sp>
          <p:sp>
            <p:nvSpPr>
              <p:cNvPr id="263543" name="Freeform 375"/>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CA"/>
              </a:p>
            </p:txBody>
          </p:sp>
          <p:sp>
            <p:nvSpPr>
              <p:cNvPr id="263544" name="Freeform 376"/>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CA"/>
              </a:p>
            </p:txBody>
          </p:sp>
          <p:sp>
            <p:nvSpPr>
              <p:cNvPr id="263545" name="Freeform 377"/>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CA"/>
              </a:p>
            </p:txBody>
          </p:sp>
          <p:sp>
            <p:nvSpPr>
              <p:cNvPr id="263546" name="Freeform 378"/>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CA"/>
              </a:p>
            </p:txBody>
          </p:sp>
          <p:sp>
            <p:nvSpPr>
              <p:cNvPr id="263547" name="Freeform 379"/>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CA"/>
              </a:p>
            </p:txBody>
          </p:sp>
          <p:sp>
            <p:nvSpPr>
              <p:cNvPr id="263548" name="Freeform 380"/>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CA"/>
              </a:p>
            </p:txBody>
          </p:sp>
          <p:sp>
            <p:nvSpPr>
              <p:cNvPr id="263549" name="Freeform 381"/>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CA"/>
              </a:p>
            </p:txBody>
          </p:sp>
          <p:sp>
            <p:nvSpPr>
              <p:cNvPr id="263550" name="Freeform 382"/>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63551" name="Freeform 383"/>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63552" name="Freeform 384"/>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CA"/>
              </a:p>
            </p:txBody>
          </p:sp>
          <p:sp>
            <p:nvSpPr>
              <p:cNvPr id="263553" name="Freeform 385"/>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CA"/>
              </a:p>
            </p:txBody>
          </p:sp>
          <p:sp>
            <p:nvSpPr>
              <p:cNvPr id="263554" name="Freeform 386"/>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CA"/>
              </a:p>
            </p:txBody>
          </p:sp>
          <p:sp>
            <p:nvSpPr>
              <p:cNvPr id="263555" name="Freeform 387"/>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CA"/>
              </a:p>
            </p:txBody>
          </p:sp>
          <p:sp>
            <p:nvSpPr>
              <p:cNvPr id="263556" name="Freeform 388"/>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CA"/>
              </a:p>
            </p:txBody>
          </p:sp>
          <p:sp>
            <p:nvSpPr>
              <p:cNvPr id="263557" name="Freeform 389"/>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CA"/>
              </a:p>
            </p:txBody>
          </p:sp>
          <p:sp>
            <p:nvSpPr>
              <p:cNvPr id="263558" name="Freeform 390"/>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CA"/>
              </a:p>
            </p:txBody>
          </p:sp>
          <p:sp>
            <p:nvSpPr>
              <p:cNvPr id="263559" name="Freeform 391"/>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CA"/>
              </a:p>
            </p:txBody>
          </p:sp>
          <p:sp>
            <p:nvSpPr>
              <p:cNvPr id="263560" name="Freeform 392"/>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CA"/>
              </a:p>
            </p:txBody>
          </p:sp>
          <p:sp>
            <p:nvSpPr>
              <p:cNvPr id="263561" name="Freeform 393"/>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CA"/>
              </a:p>
            </p:txBody>
          </p:sp>
          <p:sp>
            <p:nvSpPr>
              <p:cNvPr id="263562" name="Freeform 394"/>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CA"/>
              </a:p>
            </p:txBody>
          </p:sp>
          <p:sp>
            <p:nvSpPr>
              <p:cNvPr id="263563" name="Freeform 395"/>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CA"/>
              </a:p>
            </p:txBody>
          </p:sp>
          <p:sp>
            <p:nvSpPr>
              <p:cNvPr id="263564" name="Rectangle 396"/>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CA"/>
              </a:p>
            </p:txBody>
          </p:sp>
          <p:sp>
            <p:nvSpPr>
              <p:cNvPr id="263565" name="Freeform 397"/>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CA"/>
              </a:p>
            </p:txBody>
          </p:sp>
          <p:sp>
            <p:nvSpPr>
              <p:cNvPr id="263566" name="Freeform 398"/>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63567" name="Freeform 399"/>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63568" name="Freeform 400"/>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CA"/>
              </a:p>
            </p:txBody>
          </p:sp>
          <p:sp>
            <p:nvSpPr>
              <p:cNvPr id="263569" name="Freeform 401"/>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CA"/>
              </a:p>
            </p:txBody>
          </p:sp>
          <p:sp>
            <p:nvSpPr>
              <p:cNvPr id="263570" name="Freeform 402"/>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CA"/>
              </a:p>
            </p:txBody>
          </p:sp>
          <p:sp>
            <p:nvSpPr>
              <p:cNvPr id="263571" name="Freeform 403"/>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63572" name="Freeform 404"/>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63573" name="Freeform 405"/>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grpSp>
        <p:nvGrpSpPr>
          <p:cNvPr id="263574" name="Group 406"/>
          <p:cNvGrpSpPr>
            <a:grpSpLocks/>
          </p:cNvGrpSpPr>
          <p:nvPr/>
        </p:nvGrpSpPr>
        <p:grpSpPr bwMode="auto">
          <a:xfrm>
            <a:off x="1501775" y="4557713"/>
            <a:ext cx="787400" cy="841375"/>
            <a:chOff x="521" y="3063"/>
            <a:chExt cx="496" cy="530"/>
          </a:xfrm>
        </p:grpSpPr>
        <p:grpSp>
          <p:nvGrpSpPr>
            <p:cNvPr id="263575" name="Group 407"/>
            <p:cNvGrpSpPr>
              <a:grpSpLocks/>
            </p:cNvGrpSpPr>
            <p:nvPr/>
          </p:nvGrpSpPr>
          <p:grpSpPr bwMode="auto">
            <a:xfrm>
              <a:off x="537" y="3443"/>
              <a:ext cx="176" cy="150"/>
              <a:chOff x="4765" y="1531"/>
              <a:chExt cx="312" cy="261"/>
            </a:xfrm>
          </p:grpSpPr>
          <p:sp>
            <p:nvSpPr>
              <p:cNvPr id="263576" name="AutoShape 408"/>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CA"/>
              </a:p>
            </p:txBody>
          </p:sp>
          <p:sp>
            <p:nvSpPr>
              <p:cNvPr id="263577" name="Freeform 409"/>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CA"/>
              </a:p>
            </p:txBody>
          </p:sp>
          <p:sp>
            <p:nvSpPr>
              <p:cNvPr id="263578" name="Freeform 410"/>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CA"/>
              </a:p>
            </p:txBody>
          </p:sp>
          <p:sp>
            <p:nvSpPr>
              <p:cNvPr id="263579" name="Freeform 411"/>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CA"/>
              </a:p>
            </p:txBody>
          </p:sp>
          <p:sp>
            <p:nvSpPr>
              <p:cNvPr id="263580" name="Freeform 412"/>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CA"/>
              </a:p>
            </p:txBody>
          </p:sp>
          <p:sp>
            <p:nvSpPr>
              <p:cNvPr id="263581" name="Freeform 413"/>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CA"/>
              </a:p>
            </p:txBody>
          </p:sp>
          <p:sp>
            <p:nvSpPr>
              <p:cNvPr id="263582" name="Freeform 414"/>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CA"/>
              </a:p>
            </p:txBody>
          </p:sp>
          <p:sp>
            <p:nvSpPr>
              <p:cNvPr id="263583" name="Freeform 415"/>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CA"/>
              </a:p>
            </p:txBody>
          </p:sp>
          <p:sp>
            <p:nvSpPr>
              <p:cNvPr id="263584" name="Freeform 416"/>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CA"/>
              </a:p>
            </p:txBody>
          </p:sp>
          <p:sp>
            <p:nvSpPr>
              <p:cNvPr id="263585" name="Freeform 417"/>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CA"/>
              </a:p>
            </p:txBody>
          </p:sp>
          <p:sp>
            <p:nvSpPr>
              <p:cNvPr id="263586" name="Freeform 418"/>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CA"/>
              </a:p>
            </p:txBody>
          </p:sp>
          <p:sp>
            <p:nvSpPr>
              <p:cNvPr id="263587" name="Freeform 419"/>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CA"/>
              </a:p>
            </p:txBody>
          </p:sp>
          <p:sp>
            <p:nvSpPr>
              <p:cNvPr id="263588" name="Freeform 420"/>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CA"/>
              </a:p>
            </p:txBody>
          </p:sp>
          <p:sp>
            <p:nvSpPr>
              <p:cNvPr id="263589" name="Freeform 421"/>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CA"/>
              </a:p>
            </p:txBody>
          </p:sp>
          <p:sp>
            <p:nvSpPr>
              <p:cNvPr id="263590" name="Freeform 422"/>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CA"/>
              </a:p>
            </p:txBody>
          </p:sp>
          <p:sp>
            <p:nvSpPr>
              <p:cNvPr id="263591" name="Freeform 423"/>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63592" name="Freeform 424"/>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63593" name="Freeform 425"/>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CA"/>
              </a:p>
            </p:txBody>
          </p:sp>
          <p:sp>
            <p:nvSpPr>
              <p:cNvPr id="263594" name="Freeform 426"/>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CA"/>
              </a:p>
            </p:txBody>
          </p:sp>
          <p:sp>
            <p:nvSpPr>
              <p:cNvPr id="263595" name="Freeform 427"/>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CA"/>
              </a:p>
            </p:txBody>
          </p:sp>
          <p:sp>
            <p:nvSpPr>
              <p:cNvPr id="263596" name="Freeform 428"/>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CA"/>
              </a:p>
            </p:txBody>
          </p:sp>
          <p:sp>
            <p:nvSpPr>
              <p:cNvPr id="263597" name="Freeform 429"/>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CA"/>
              </a:p>
            </p:txBody>
          </p:sp>
          <p:sp>
            <p:nvSpPr>
              <p:cNvPr id="263598" name="Freeform 430"/>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CA"/>
              </a:p>
            </p:txBody>
          </p:sp>
          <p:sp>
            <p:nvSpPr>
              <p:cNvPr id="263599" name="Freeform 431"/>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CA"/>
              </a:p>
            </p:txBody>
          </p:sp>
          <p:sp>
            <p:nvSpPr>
              <p:cNvPr id="263600" name="Freeform 432"/>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CA"/>
              </a:p>
            </p:txBody>
          </p:sp>
          <p:sp>
            <p:nvSpPr>
              <p:cNvPr id="263601" name="Freeform 433"/>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CA"/>
              </a:p>
            </p:txBody>
          </p:sp>
          <p:sp>
            <p:nvSpPr>
              <p:cNvPr id="263602" name="Freeform 434"/>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CA"/>
              </a:p>
            </p:txBody>
          </p:sp>
          <p:sp>
            <p:nvSpPr>
              <p:cNvPr id="263603" name="Freeform 435"/>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CA"/>
              </a:p>
            </p:txBody>
          </p:sp>
          <p:sp>
            <p:nvSpPr>
              <p:cNvPr id="263604" name="Freeform 436"/>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CA"/>
              </a:p>
            </p:txBody>
          </p:sp>
          <p:sp>
            <p:nvSpPr>
              <p:cNvPr id="263605" name="Rectangle 437"/>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CA"/>
              </a:p>
            </p:txBody>
          </p:sp>
          <p:sp>
            <p:nvSpPr>
              <p:cNvPr id="263606" name="Freeform 438"/>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CA"/>
              </a:p>
            </p:txBody>
          </p:sp>
          <p:sp>
            <p:nvSpPr>
              <p:cNvPr id="263607" name="Freeform 439"/>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63608" name="Freeform 440"/>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63609" name="Freeform 441"/>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CA"/>
              </a:p>
            </p:txBody>
          </p:sp>
          <p:sp>
            <p:nvSpPr>
              <p:cNvPr id="263610" name="Freeform 442"/>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CA"/>
              </a:p>
            </p:txBody>
          </p:sp>
          <p:sp>
            <p:nvSpPr>
              <p:cNvPr id="263611" name="Freeform 443"/>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CA"/>
              </a:p>
            </p:txBody>
          </p:sp>
          <p:sp>
            <p:nvSpPr>
              <p:cNvPr id="263612" name="Freeform 444"/>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63613" name="Freeform 445"/>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63614" name="Freeform 446"/>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263615" name="Group 447"/>
            <p:cNvGrpSpPr>
              <a:grpSpLocks/>
            </p:cNvGrpSpPr>
            <p:nvPr/>
          </p:nvGrpSpPr>
          <p:grpSpPr bwMode="auto">
            <a:xfrm rot="5400000">
              <a:off x="534" y="3281"/>
              <a:ext cx="391" cy="88"/>
              <a:chOff x="1450" y="3513"/>
              <a:chExt cx="391" cy="88"/>
            </a:xfrm>
          </p:grpSpPr>
          <p:sp>
            <p:nvSpPr>
              <p:cNvPr id="263616" name="Freeform 448"/>
              <p:cNvSpPr>
                <a:spLocks/>
              </p:cNvSpPr>
              <p:nvPr/>
            </p:nvSpPr>
            <p:spPr bwMode="auto">
              <a:xfrm flipV="1">
                <a:off x="1450" y="3574"/>
                <a:ext cx="391" cy="27"/>
              </a:xfrm>
              <a:custGeom>
                <a:avLst/>
                <a:gdLst/>
                <a:ahLst/>
                <a:cxnLst>
                  <a:cxn ang="0">
                    <a:pos x="0" y="0"/>
                  </a:cxn>
                  <a:cxn ang="0">
                    <a:pos x="0" y="56"/>
                  </a:cxn>
                  <a:cxn ang="0">
                    <a:pos x="720" y="56"/>
                  </a:cxn>
                  <a:cxn ang="0">
                    <a:pos x="720" y="8"/>
                  </a:cxn>
                </a:cxnLst>
                <a:rect l="0" t="0" r="r" b="b"/>
                <a:pathLst>
                  <a:path w="720" h="56">
                    <a:moveTo>
                      <a:pt x="0" y="0"/>
                    </a:moveTo>
                    <a:lnTo>
                      <a:pt x="0" y="56"/>
                    </a:lnTo>
                    <a:lnTo>
                      <a:pt x="720" y="56"/>
                    </a:lnTo>
                    <a:lnTo>
                      <a:pt x="720" y="8"/>
                    </a:lnTo>
                  </a:path>
                </a:pathLst>
              </a:custGeom>
              <a:noFill/>
              <a:ln w="12700" cap="flat" cmpd="sng">
                <a:solidFill>
                  <a:schemeClr val="tx1"/>
                </a:solidFill>
                <a:prstDash val="solid"/>
                <a:round/>
                <a:headEnd/>
                <a:tailEnd/>
              </a:ln>
              <a:effectLst/>
            </p:spPr>
            <p:txBody>
              <a:bodyPr wrap="none"/>
              <a:lstStyle/>
              <a:p>
                <a:endParaRPr lang="en-CA"/>
              </a:p>
            </p:txBody>
          </p:sp>
          <p:sp>
            <p:nvSpPr>
              <p:cNvPr id="263617" name="Line 449"/>
              <p:cNvSpPr>
                <a:spLocks noChangeShapeType="1"/>
              </p:cNvSpPr>
              <p:nvPr/>
            </p:nvSpPr>
            <p:spPr bwMode="auto">
              <a:xfrm>
                <a:off x="1642" y="3513"/>
                <a:ext cx="0" cy="60"/>
              </a:xfrm>
              <a:prstGeom prst="line">
                <a:avLst/>
              </a:prstGeom>
              <a:noFill/>
              <a:ln w="19050">
                <a:solidFill>
                  <a:schemeClr val="tx1"/>
                </a:solidFill>
                <a:round/>
                <a:headEnd/>
                <a:tailEnd/>
              </a:ln>
              <a:effectLst/>
            </p:spPr>
            <p:txBody>
              <a:bodyPr wrap="none"/>
              <a:lstStyle/>
              <a:p>
                <a:endParaRPr lang="en-CA"/>
              </a:p>
            </p:txBody>
          </p:sp>
        </p:grpSp>
        <p:grpSp>
          <p:nvGrpSpPr>
            <p:cNvPr id="263618" name="Group 450"/>
            <p:cNvGrpSpPr>
              <a:grpSpLocks/>
            </p:cNvGrpSpPr>
            <p:nvPr/>
          </p:nvGrpSpPr>
          <p:grpSpPr bwMode="auto">
            <a:xfrm>
              <a:off x="752" y="3249"/>
              <a:ext cx="265" cy="123"/>
              <a:chOff x="3600" y="219"/>
              <a:chExt cx="360" cy="175"/>
            </a:xfrm>
          </p:grpSpPr>
          <p:sp>
            <p:nvSpPr>
              <p:cNvPr id="263619" name="Oval 451"/>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CA"/>
              </a:p>
            </p:txBody>
          </p:sp>
          <p:sp>
            <p:nvSpPr>
              <p:cNvPr id="263620" name="Line 452"/>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63621" name="Line 453"/>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63622" name="Rectangle 454"/>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263623" name="Oval 455"/>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CA"/>
              </a:p>
            </p:txBody>
          </p:sp>
          <p:grpSp>
            <p:nvGrpSpPr>
              <p:cNvPr id="263624" name="Group 456"/>
              <p:cNvGrpSpPr>
                <a:grpSpLocks/>
              </p:cNvGrpSpPr>
              <p:nvPr/>
            </p:nvGrpSpPr>
            <p:grpSpPr bwMode="auto">
              <a:xfrm>
                <a:off x="3686" y="244"/>
                <a:ext cx="177" cy="66"/>
                <a:chOff x="2848" y="848"/>
                <a:chExt cx="140" cy="98"/>
              </a:xfrm>
            </p:grpSpPr>
            <p:sp>
              <p:nvSpPr>
                <p:cNvPr id="263625" name="Line 45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63626" name="Line 45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63627" name="Line 45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63628" name="Group 460"/>
              <p:cNvGrpSpPr>
                <a:grpSpLocks/>
              </p:cNvGrpSpPr>
              <p:nvPr/>
            </p:nvGrpSpPr>
            <p:grpSpPr bwMode="auto">
              <a:xfrm flipV="1">
                <a:off x="3686" y="243"/>
                <a:ext cx="177" cy="66"/>
                <a:chOff x="2848" y="848"/>
                <a:chExt cx="140" cy="98"/>
              </a:xfrm>
            </p:grpSpPr>
            <p:sp>
              <p:nvSpPr>
                <p:cNvPr id="263629" name="Line 46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63630" name="Line 46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63631" name="Line 46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263632" name="Group 464"/>
            <p:cNvGrpSpPr>
              <a:grpSpLocks/>
            </p:cNvGrpSpPr>
            <p:nvPr/>
          </p:nvGrpSpPr>
          <p:grpSpPr bwMode="auto">
            <a:xfrm>
              <a:off x="521" y="3063"/>
              <a:ext cx="176" cy="150"/>
              <a:chOff x="4765" y="1531"/>
              <a:chExt cx="312" cy="261"/>
            </a:xfrm>
          </p:grpSpPr>
          <p:sp>
            <p:nvSpPr>
              <p:cNvPr id="263633" name="AutoShape 465"/>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CA"/>
              </a:p>
            </p:txBody>
          </p:sp>
          <p:sp>
            <p:nvSpPr>
              <p:cNvPr id="263634" name="Freeform 466"/>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CA"/>
              </a:p>
            </p:txBody>
          </p:sp>
          <p:sp>
            <p:nvSpPr>
              <p:cNvPr id="263635" name="Freeform 467"/>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CA"/>
              </a:p>
            </p:txBody>
          </p:sp>
          <p:sp>
            <p:nvSpPr>
              <p:cNvPr id="263636" name="Freeform 468"/>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CA"/>
              </a:p>
            </p:txBody>
          </p:sp>
          <p:sp>
            <p:nvSpPr>
              <p:cNvPr id="263637" name="Freeform 469"/>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CA"/>
              </a:p>
            </p:txBody>
          </p:sp>
          <p:sp>
            <p:nvSpPr>
              <p:cNvPr id="263638" name="Freeform 470"/>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CA"/>
              </a:p>
            </p:txBody>
          </p:sp>
          <p:sp>
            <p:nvSpPr>
              <p:cNvPr id="263639" name="Freeform 471"/>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CA"/>
              </a:p>
            </p:txBody>
          </p:sp>
          <p:sp>
            <p:nvSpPr>
              <p:cNvPr id="263640" name="Freeform 472"/>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CA"/>
              </a:p>
            </p:txBody>
          </p:sp>
          <p:sp>
            <p:nvSpPr>
              <p:cNvPr id="263641" name="Freeform 473"/>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CA"/>
              </a:p>
            </p:txBody>
          </p:sp>
          <p:sp>
            <p:nvSpPr>
              <p:cNvPr id="263642" name="Freeform 474"/>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CA"/>
              </a:p>
            </p:txBody>
          </p:sp>
          <p:sp>
            <p:nvSpPr>
              <p:cNvPr id="263643" name="Freeform 475"/>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CA"/>
              </a:p>
            </p:txBody>
          </p:sp>
          <p:sp>
            <p:nvSpPr>
              <p:cNvPr id="263644" name="Freeform 476"/>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CA"/>
              </a:p>
            </p:txBody>
          </p:sp>
          <p:sp>
            <p:nvSpPr>
              <p:cNvPr id="263645" name="Freeform 477"/>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CA"/>
              </a:p>
            </p:txBody>
          </p:sp>
          <p:sp>
            <p:nvSpPr>
              <p:cNvPr id="263646" name="Freeform 478"/>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CA"/>
              </a:p>
            </p:txBody>
          </p:sp>
          <p:sp>
            <p:nvSpPr>
              <p:cNvPr id="263647" name="Freeform 479"/>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CA"/>
              </a:p>
            </p:txBody>
          </p:sp>
          <p:sp>
            <p:nvSpPr>
              <p:cNvPr id="263648" name="Freeform 480"/>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63649" name="Freeform 481"/>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63650" name="Freeform 482"/>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CA"/>
              </a:p>
            </p:txBody>
          </p:sp>
          <p:sp>
            <p:nvSpPr>
              <p:cNvPr id="263651" name="Freeform 483"/>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CA"/>
              </a:p>
            </p:txBody>
          </p:sp>
          <p:sp>
            <p:nvSpPr>
              <p:cNvPr id="263652" name="Freeform 484"/>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CA"/>
              </a:p>
            </p:txBody>
          </p:sp>
          <p:sp>
            <p:nvSpPr>
              <p:cNvPr id="263653" name="Freeform 485"/>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CA"/>
              </a:p>
            </p:txBody>
          </p:sp>
          <p:sp>
            <p:nvSpPr>
              <p:cNvPr id="263654" name="Freeform 486"/>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CA"/>
              </a:p>
            </p:txBody>
          </p:sp>
          <p:sp>
            <p:nvSpPr>
              <p:cNvPr id="263655" name="Freeform 487"/>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CA"/>
              </a:p>
            </p:txBody>
          </p:sp>
          <p:sp>
            <p:nvSpPr>
              <p:cNvPr id="263656" name="Freeform 488"/>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CA"/>
              </a:p>
            </p:txBody>
          </p:sp>
          <p:sp>
            <p:nvSpPr>
              <p:cNvPr id="263657" name="Freeform 489"/>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CA"/>
              </a:p>
            </p:txBody>
          </p:sp>
          <p:sp>
            <p:nvSpPr>
              <p:cNvPr id="263658" name="Freeform 490"/>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CA"/>
              </a:p>
            </p:txBody>
          </p:sp>
          <p:sp>
            <p:nvSpPr>
              <p:cNvPr id="263659" name="Freeform 491"/>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CA"/>
              </a:p>
            </p:txBody>
          </p:sp>
          <p:sp>
            <p:nvSpPr>
              <p:cNvPr id="263660" name="Freeform 492"/>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CA"/>
              </a:p>
            </p:txBody>
          </p:sp>
          <p:sp>
            <p:nvSpPr>
              <p:cNvPr id="263661" name="Freeform 493"/>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CA"/>
              </a:p>
            </p:txBody>
          </p:sp>
          <p:sp>
            <p:nvSpPr>
              <p:cNvPr id="263662" name="Rectangle 494"/>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CA"/>
              </a:p>
            </p:txBody>
          </p:sp>
          <p:sp>
            <p:nvSpPr>
              <p:cNvPr id="263663" name="Freeform 495"/>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CA"/>
              </a:p>
            </p:txBody>
          </p:sp>
          <p:sp>
            <p:nvSpPr>
              <p:cNvPr id="263664" name="Freeform 496"/>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63665" name="Freeform 497"/>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63666" name="Freeform 498"/>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CA"/>
              </a:p>
            </p:txBody>
          </p:sp>
          <p:sp>
            <p:nvSpPr>
              <p:cNvPr id="263667" name="Freeform 499"/>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CA"/>
              </a:p>
            </p:txBody>
          </p:sp>
          <p:sp>
            <p:nvSpPr>
              <p:cNvPr id="263668" name="Freeform 500"/>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CA"/>
              </a:p>
            </p:txBody>
          </p:sp>
          <p:sp>
            <p:nvSpPr>
              <p:cNvPr id="263669" name="Freeform 501"/>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63670" name="Freeform 502"/>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63671" name="Freeform 503"/>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grpSp>
        <p:nvGrpSpPr>
          <p:cNvPr id="263672" name="Group 504"/>
          <p:cNvGrpSpPr>
            <a:grpSpLocks/>
          </p:cNvGrpSpPr>
          <p:nvPr/>
        </p:nvGrpSpPr>
        <p:grpSpPr bwMode="auto">
          <a:xfrm>
            <a:off x="1928813" y="3852863"/>
            <a:ext cx="887412" cy="490537"/>
            <a:chOff x="1170" y="3095"/>
            <a:chExt cx="559" cy="309"/>
          </a:xfrm>
        </p:grpSpPr>
        <p:grpSp>
          <p:nvGrpSpPr>
            <p:cNvPr id="263673" name="Group 505"/>
            <p:cNvGrpSpPr>
              <a:grpSpLocks/>
            </p:cNvGrpSpPr>
            <p:nvPr/>
          </p:nvGrpSpPr>
          <p:grpSpPr bwMode="auto">
            <a:xfrm>
              <a:off x="1170" y="3095"/>
              <a:ext cx="159" cy="146"/>
              <a:chOff x="4781" y="1833"/>
              <a:chExt cx="318" cy="262"/>
            </a:xfrm>
          </p:grpSpPr>
          <p:sp>
            <p:nvSpPr>
              <p:cNvPr id="263674" name="AutoShape 506"/>
              <p:cNvSpPr>
                <a:spLocks noChangeAspect="1" noChangeArrowheads="1" noTextEdit="1"/>
              </p:cNvSpPr>
              <p:nvPr/>
            </p:nvSpPr>
            <p:spPr bwMode="auto">
              <a:xfrm>
                <a:off x="4787" y="1835"/>
                <a:ext cx="312" cy="260"/>
              </a:xfrm>
              <a:prstGeom prst="rect">
                <a:avLst/>
              </a:prstGeom>
              <a:noFill/>
              <a:ln w="9525">
                <a:noFill/>
                <a:miter lim="800000"/>
                <a:headEnd/>
                <a:tailEnd/>
              </a:ln>
            </p:spPr>
            <p:txBody>
              <a:bodyPr/>
              <a:lstStyle/>
              <a:p>
                <a:endParaRPr lang="en-CA"/>
              </a:p>
            </p:txBody>
          </p:sp>
          <p:sp>
            <p:nvSpPr>
              <p:cNvPr id="263675" name="Freeform 507"/>
              <p:cNvSpPr>
                <a:spLocks/>
              </p:cNvSpPr>
              <p:nvPr/>
            </p:nvSpPr>
            <p:spPr bwMode="auto">
              <a:xfrm>
                <a:off x="4781" y="1833"/>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w="9525">
                <a:noFill/>
                <a:round/>
                <a:headEnd/>
                <a:tailEnd/>
              </a:ln>
            </p:spPr>
            <p:txBody>
              <a:bodyPr/>
              <a:lstStyle/>
              <a:p>
                <a:endParaRPr lang="en-CA"/>
              </a:p>
            </p:txBody>
          </p:sp>
          <p:sp>
            <p:nvSpPr>
              <p:cNvPr id="263676" name="Freeform 508"/>
              <p:cNvSpPr>
                <a:spLocks/>
              </p:cNvSpPr>
              <p:nvPr/>
            </p:nvSpPr>
            <p:spPr bwMode="auto">
              <a:xfrm>
                <a:off x="4894" y="1857"/>
                <a:ext cx="98" cy="112"/>
              </a:xfrm>
              <a:custGeom>
                <a:avLst/>
                <a:gdLst/>
                <a:ahLst/>
                <a:cxnLst>
                  <a:cxn ang="0">
                    <a:pos x="684" y="29"/>
                  </a:cxn>
                  <a:cxn ang="0">
                    <a:pos x="681" y="28"/>
                  </a:cxn>
                  <a:cxn ang="0">
                    <a:pos x="670" y="25"/>
                  </a:cxn>
                  <a:cxn ang="0">
                    <a:pos x="652" y="21"/>
                  </a:cxn>
                  <a:cxn ang="0">
                    <a:pos x="628" y="16"/>
                  </a:cxn>
                  <a:cxn ang="0">
                    <a:pos x="600" y="11"/>
                  </a:cxn>
                  <a:cxn ang="0">
                    <a:pos x="566" y="7"/>
                  </a:cxn>
                  <a:cxn ang="0">
                    <a:pos x="527" y="3"/>
                  </a:cxn>
                  <a:cxn ang="0">
                    <a:pos x="483" y="1"/>
                  </a:cxn>
                  <a:cxn ang="0">
                    <a:pos x="436" y="0"/>
                  </a:cxn>
                  <a:cxn ang="0">
                    <a:pos x="386" y="2"/>
                  </a:cxn>
                  <a:cxn ang="0">
                    <a:pos x="333" y="7"/>
                  </a:cxn>
                  <a:cxn ang="0">
                    <a:pos x="277" y="16"/>
                  </a:cxn>
                  <a:cxn ang="0">
                    <a:pos x="221" y="28"/>
                  </a:cxn>
                  <a:cxn ang="0">
                    <a:pos x="163" y="45"/>
                  </a:cxn>
                  <a:cxn ang="0">
                    <a:pos x="104" y="65"/>
                  </a:cxn>
                  <a:cxn ang="0">
                    <a:pos x="44" y="93"/>
                  </a:cxn>
                  <a:cxn ang="0">
                    <a:pos x="40" y="108"/>
                  </a:cxn>
                  <a:cxn ang="0">
                    <a:pos x="29" y="150"/>
                  </a:cxn>
                  <a:cxn ang="0">
                    <a:pos x="17" y="216"/>
                  </a:cxn>
                  <a:cxn ang="0">
                    <a:pos x="5" y="301"/>
                  </a:cxn>
                  <a:cxn ang="0">
                    <a:pos x="0" y="402"/>
                  </a:cxn>
                  <a:cxn ang="0">
                    <a:pos x="4" y="516"/>
                  </a:cxn>
                  <a:cxn ang="0">
                    <a:pos x="21" y="638"/>
                  </a:cxn>
                  <a:cxn ang="0">
                    <a:pos x="57" y="763"/>
                  </a:cxn>
                  <a:cxn ang="0">
                    <a:pos x="60" y="763"/>
                  </a:cxn>
                  <a:cxn ang="0">
                    <a:pos x="69" y="762"/>
                  </a:cxn>
                  <a:cxn ang="0">
                    <a:pos x="84" y="759"/>
                  </a:cxn>
                  <a:cxn ang="0">
                    <a:pos x="105" y="758"/>
                  </a:cxn>
                  <a:cxn ang="0">
                    <a:pos x="131" y="756"/>
                  </a:cxn>
                  <a:cxn ang="0">
                    <a:pos x="162" y="754"/>
                  </a:cxn>
                  <a:cxn ang="0">
                    <a:pos x="198" y="753"/>
                  </a:cxn>
                  <a:cxn ang="0">
                    <a:pos x="239" y="751"/>
                  </a:cxn>
                  <a:cxn ang="0">
                    <a:pos x="283" y="750"/>
                  </a:cxn>
                  <a:cxn ang="0">
                    <a:pos x="331" y="751"/>
                  </a:cxn>
                  <a:cxn ang="0">
                    <a:pos x="384" y="753"/>
                  </a:cxn>
                  <a:cxn ang="0">
                    <a:pos x="440" y="755"/>
                  </a:cxn>
                  <a:cxn ang="0">
                    <a:pos x="498" y="759"/>
                  </a:cxn>
                  <a:cxn ang="0">
                    <a:pos x="560" y="765"/>
                  </a:cxn>
                  <a:cxn ang="0">
                    <a:pos x="624" y="773"/>
                  </a:cxn>
                  <a:cxn ang="0">
                    <a:pos x="690" y="782"/>
                  </a:cxn>
                  <a:cxn ang="0">
                    <a:pos x="687" y="759"/>
                  </a:cxn>
                  <a:cxn ang="0">
                    <a:pos x="680" y="697"/>
                  </a:cxn>
                  <a:cxn ang="0">
                    <a:pos x="670" y="604"/>
                  </a:cxn>
                  <a:cxn ang="0">
                    <a:pos x="662" y="492"/>
                  </a:cxn>
                  <a:cxn ang="0">
                    <a:pos x="656" y="368"/>
                  </a:cxn>
                  <a:cxn ang="0">
                    <a:pos x="656" y="244"/>
                  </a:cxn>
                  <a:cxn ang="0">
                    <a:pos x="665" y="128"/>
                  </a:cxn>
                  <a:cxn ang="0">
                    <a:pos x="684" y="29"/>
                  </a:cxn>
                </a:cxnLst>
                <a:rect l="0" t="0" r="r" b="b"/>
                <a:pathLst>
                  <a:path w="690" h="782">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w="9525">
                <a:noFill/>
                <a:round/>
                <a:headEnd/>
                <a:tailEnd/>
              </a:ln>
            </p:spPr>
            <p:txBody>
              <a:bodyPr/>
              <a:lstStyle/>
              <a:p>
                <a:endParaRPr lang="en-CA"/>
              </a:p>
            </p:txBody>
          </p:sp>
          <p:sp>
            <p:nvSpPr>
              <p:cNvPr id="263677" name="Freeform 509"/>
              <p:cNvSpPr>
                <a:spLocks/>
              </p:cNvSpPr>
              <p:nvPr/>
            </p:nvSpPr>
            <p:spPr bwMode="auto">
              <a:xfrm>
                <a:off x="4904" y="1888"/>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1"/>
              </a:solidFill>
              <a:ln w="9525">
                <a:noFill/>
                <a:round/>
                <a:headEnd/>
                <a:tailEnd/>
              </a:ln>
            </p:spPr>
            <p:txBody>
              <a:bodyPr/>
              <a:lstStyle/>
              <a:p>
                <a:endParaRPr lang="en-CA"/>
              </a:p>
            </p:txBody>
          </p:sp>
          <p:sp>
            <p:nvSpPr>
              <p:cNvPr id="263678" name="Freeform 510"/>
              <p:cNvSpPr>
                <a:spLocks/>
              </p:cNvSpPr>
              <p:nvPr/>
            </p:nvSpPr>
            <p:spPr bwMode="auto">
              <a:xfrm>
                <a:off x="4884" y="1997"/>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1"/>
              </a:solidFill>
              <a:ln w="9525">
                <a:noFill/>
                <a:round/>
                <a:headEnd/>
                <a:tailEnd/>
              </a:ln>
            </p:spPr>
            <p:txBody>
              <a:bodyPr/>
              <a:lstStyle/>
              <a:p>
                <a:endParaRPr lang="en-CA"/>
              </a:p>
            </p:txBody>
          </p:sp>
          <p:sp>
            <p:nvSpPr>
              <p:cNvPr id="263679" name="Freeform 511"/>
              <p:cNvSpPr>
                <a:spLocks/>
              </p:cNvSpPr>
              <p:nvPr/>
            </p:nvSpPr>
            <p:spPr bwMode="auto">
              <a:xfrm>
                <a:off x="4943" y="2009"/>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rgbClr val="FFCCFF"/>
              </a:solidFill>
              <a:ln w="9525">
                <a:noFill/>
                <a:round/>
                <a:headEnd/>
                <a:tailEnd/>
              </a:ln>
            </p:spPr>
            <p:txBody>
              <a:bodyPr/>
              <a:lstStyle/>
              <a:p>
                <a:endParaRPr lang="en-CA"/>
              </a:p>
            </p:txBody>
          </p:sp>
          <p:sp>
            <p:nvSpPr>
              <p:cNvPr id="263680" name="Freeform 512"/>
              <p:cNvSpPr>
                <a:spLocks/>
              </p:cNvSpPr>
              <p:nvPr/>
            </p:nvSpPr>
            <p:spPr bwMode="auto">
              <a:xfrm>
                <a:off x="4891" y="2000"/>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rgbClr val="FFCCFF"/>
              </a:solidFill>
              <a:ln w="9525">
                <a:noFill/>
                <a:round/>
                <a:headEnd/>
                <a:tailEnd/>
              </a:ln>
            </p:spPr>
            <p:txBody>
              <a:bodyPr/>
              <a:lstStyle/>
              <a:p>
                <a:endParaRPr lang="en-CA"/>
              </a:p>
            </p:txBody>
          </p:sp>
          <p:sp>
            <p:nvSpPr>
              <p:cNvPr id="263681" name="Freeform 513"/>
              <p:cNvSpPr>
                <a:spLocks/>
              </p:cNvSpPr>
              <p:nvPr/>
            </p:nvSpPr>
            <p:spPr bwMode="auto">
              <a:xfrm>
                <a:off x="4805" y="2013"/>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w="9525">
                <a:noFill/>
                <a:round/>
                <a:headEnd/>
                <a:tailEnd/>
              </a:ln>
            </p:spPr>
            <p:txBody>
              <a:bodyPr/>
              <a:lstStyle/>
              <a:p>
                <a:endParaRPr lang="en-CA"/>
              </a:p>
            </p:txBody>
          </p:sp>
          <p:sp>
            <p:nvSpPr>
              <p:cNvPr id="263682" name="Freeform 514"/>
              <p:cNvSpPr>
                <a:spLocks/>
              </p:cNvSpPr>
              <p:nvPr/>
            </p:nvSpPr>
            <p:spPr bwMode="auto">
              <a:xfrm>
                <a:off x="5006" y="2006"/>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1"/>
              </a:solidFill>
              <a:ln w="9525">
                <a:noFill/>
                <a:round/>
                <a:headEnd/>
                <a:tailEnd/>
              </a:ln>
            </p:spPr>
            <p:txBody>
              <a:bodyPr/>
              <a:lstStyle/>
              <a:p>
                <a:endParaRPr lang="en-CA"/>
              </a:p>
            </p:txBody>
          </p:sp>
          <p:sp>
            <p:nvSpPr>
              <p:cNvPr id="263683" name="Freeform 515"/>
              <p:cNvSpPr>
                <a:spLocks/>
              </p:cNvSpPr>
              <p:nvPr/>
            </p:nvSpPr>
            <p:spPr bwMode="auto">
              <a:xfrm>
                <a:off x="4821" y="1869"/>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1"/>
              </a:solidFill>
              <a:ln w="9525">
                <a:noFill/>
                <a:round/>
                <a:headEnd/>
                <a:tailEnd/>
              </a:ln>
            </p:spPr>
            <p:txBody>
              <a:bodyPr/>
              <a:lstStyle/>
              <a:p>
                <a:endParaRPr lang="en-CA"/>
              </a:p>
            </p:txBody>
          </p:sp>
          <p:sp>
            <p:nvSpPr>
              <p:cNvPr id="263684" name="Freeform 516"/>
              <p:cNvSpPr>
                <a:spLocks/>
              </p:cNvSpPr>
              <p:nvPr/>
            </p:nvSpPr>
            <p:spPr bwMode="auto">
              <a:xfrm>
                <a:off x="4822" y="1871"/>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w="9525">
                <a:noFill/>
                <a:round/>
                <a:headEnd/>
                <a:tailEnd/>
              </a:ln>
            </p:spPr>
            <p:txBody>
              <a:bodyPr/>
              <a:lstStyle/>
              <a:p>
                <a:endParaRPr lang="en-CA"/>
              </a:p>
            </p:txBody>
          </p:sp>
          <p:sp>
            <p:nvSpPr>
              <p:cNvPr id="263685" name="Freeform 517"/>
              <p:cNvSpPr>
                <a:spLocks/>
              </p:cNvSpPr>
              <p:nvPr/>
            </p:nvSpPr>
            <p:spPr bwMode="auto">
              <a:xfrm>
                <a:off x="4823" y="1872"/>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bg1"/>
              </a:solidFill>
              <a:ln w="9525">
                <a:noFill/>
                <a:round/>
                <a:headEnd/>
                <a:tailEnd/>
              </a:ln>
            </p:spPr>
            <p:txBody>
              <a:bodyPr/>
              <a:lstStyle/>
              <a:p>
                <a:endParaRPr lang="en-CA"/>
              </a:p>
            </p:txBody>
          </p:sp>
          <p:sp>
            <p:nvSpPr>
              <p:cNvPr id="263686" name="Freeform 518"/>
              <p:cNvSpPr>
                <a:spLocks/>
              </p:cNvSpPr>
              <p:nvPr/>
            </p:nvSpPr>
            <p:spPr bwMode="auto">
              <a:xfrm>
                <a:off x="4824" y="1873"/>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1"/>
              </a:solidFill>
              <a:ln w="9525">
                <a:noFill/>
                <a:round/>
                <a:headEnd/>
                <a:tailEnd/>
              </a:ln>
            </p:spPr>
            <p:txBody>
              <a:bodyPr/>
              <a:lstStyle/>
              <a:p>
                <a:endParaRPr lang="en-CA"/>
              </a:p>
            </p:txBody>
          </p:sp>
          <p:sp>
            <p:nvSpPr>
              <p:cNvPr id="263687" name="Freeform 519"/>
              <p:cNvSpPr>
                <a:spLocks/>
              </p:cNvSpPr>
              <p:nvPr/>
            </p:nvSpPr>
            <p:spPr bwMode="auto">
              <a:xfrm>
                <a:off x="4825" y="1875"/>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w="9525">
                <a:noFill/>
                <a:round/>
                <a:headEnd/>
                <a:tailEnd/>
              </a:ln>
            </p:spPr>
            <p:txBody>
              <a:bodyPr/>
              <a:lstStyle/>
              <a:p>
                <a:endParaRPr lang="en-CA"/>
              </a:p>
            </p:txBody>
          </p:sp>
          <p:sp>
            <p:nvSpPr>
              <p:cNvPr id="263688" name="Freeform 520"/>
              <p:cNvSpPr>
                <a:spLocks/>
              </p:cNvSpPr>
              <p:nvPr/>
            </p:nvSpPr>
            <p:spPr bwMode="auto">
              <a:xfrm>
                <a:off x="4826" y="1876"/>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w="9525">
                <a:noFill/>
                <a:round/>
                <a:headEnd/>
                <a:tailEnd/>
              </a:ln>
            </p:spPr>
            <p:txBody>
              <a:bodyPr/>
              <a:lstStyle/>
              <a:p>
                <a:endParaRPr lang="en-CA"/>
              </a:p>
            </p:txBody>
          </p:sp>
          <p:sp>
            <p:nvSpPr>
              <p:cNvPr id="263689" name="Freeform 521"/>
              <p:cNvSpPr>
                <a:spLocks/>
              </p:cNvSpPr>
              <p:nvPr/>
            </p:nvSpPr>
            <p:spPr bwMode="auto">
              <a:xfrm>
                <a:off x="4964" y="1970"/>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w="9525">
                <a:noFill/>
                <a:round/>
                <a:headEnd/>
                <a:tailEnd/>
              </a:ln>
            </p:spPr>
            <p:txBody>
              <a:bodyPr/>
              <a:lstStyle/>
              <a:p>
                <a:endParaRPr lang="en-CA"/>
              </a:p>
            </p:txBody>
          </p:sp>
          <p:sp>
            <p:nvSpPr>
              <p:cNvPr id="263690" name="Freeform 522"/>
              <p:cNvSpPr>
                <a:spLocks/>
              </p:cNvSpPr>
              <p:nvPr/>
            </p:nvSpPr>
            <p:spPr bwMode="auto">
              <a:xfrm>
                <a:off x="4912" y="1970"/>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63691" name="Freeform 523"/>
              <p:cNvSpPr>
                <a:spLocks/>
              </p:cNvSpPr>
              <p:nvPr/>
            </p:nvSpPr>
            <p:spPr bwMode="auto">
              <a:xfrm>
                <a:off x="4927" y="1971"/>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63692" name="Freeform 524"/>
              <p:cNvSpPr>
                <a:spLocks/>
              </p:cNvSpPr>
              <p:nvPr/>
            </p:nvSpPr>
            <p:spPr bwMode="auto">
              <a:xfrm>
                <a:off x="4871" y="1856"/>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1"/>
              </a:solidFill>
              <a:ln w="9525">
                <a:noFill/>
                <a:round/>
                <a:headEnd/>
                <a:tailEnd/>
              </a:ln>
            </p:spPr>
            <p:txBody>
              <a:bodyPr/>
              <a:lstStyle/>
              <a:p>
                <a:endParaRPr lang="en-CA"/>
              </a:p>
            </p:txBody>
          </p:sp>
          <p:sp>
            <p:nvSpPr>
              <p:cNvPr id="263693" name="Freeform 525"/>
              <p:cNvSpPr>
                <a:spLocks/>
              </p:cNvSpPr>
              <p:nvPr/>
            </p:nvSpPr>
            <p:spPr bwMode="auto">
              <a:xfrm>
                <a:off x="4993" y="1842"/>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1"/>
              </a:solidFill>
              <a:ln w="9525">
                <a:noFill/>
                <a:round/>
                <a:headEnd/>
                <a:tailEnd/>
              </a:ln>
            </p:spPr>
            <p:txBody>
              <a:bodyPr/>
              <a:lstStyle/>
              <a:p>
                <a:endParaRPr lang="en-CA"/>
              </a:p>
            </p:txBody>
          </p:sp>
          <p:sp>
            <p:nvSpPr>
              <p:cNvPr id="263694" name="Freeform 526"/>
              <p:cNvSpPr>
                <a:spLocks/>
              </p:cNvSpPr>
              <p:nvPr/>
            </p:nvSpPr>
            <p:spPr bwMode="auto">
              <a:xfrm>
                <a:off x="4871" y="1863"/>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1"/>
              </a:solidFill>
              <a:ln w="9525">
                <a:noFill/>
                <a:round/>
                <a:headEnd/>
                <a:tailEnd/>
              </a:ln>
            </p:spPr>
            <p:txBody>
              <a:bodyPr/>
              <a:lstStyle/>
              <a:p>
                <a:endParaRPr lang="en-CA"/>
              </a:p>
            </p:txBody>
          </p:sp>
          <p:sp>
            <p:nvSpPr>
              <p:cNvPr id="263695" name="Freeform 527"/>
              <p:cNvSpPr>
                <a:spLocks/>
              </p:cNvSpPr>
              <p:nvPr/>
            </p:nvSpPr>
            <p:spPr bwMode="auto">
              <a:xfrm>
                <a:off x="4872" y="1870"/>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1"/>
              </a:solidFill>
              <a:ln w="9525">
                <a:noFill/>
                <a:round/>
                <a:headEnd/>
                <a:tailEnd/>
              </a:ln>
            </p:spPr>
            <p:txBody>
              <a:bodyPr/>
              <a:lstStyle/>
              <a:p>
                <a:endParaRPr lang="en-CA"/>
              </a:p>
            </p:txBody>
          </p:sp>
          <p:sp>
            <p:nvSpPr>
              <p:cNvPr id="263696" name="Freeform 528"/>
              <p:cNvSpPr>
                <a:spLocks/>
              </p:cNvSpPr>
              <p:nvPr/>
            </p:nvSpPr>
            <p:spPr bwMode="auto">
              <a:xfrm>
                <a:off x="4873" y="1876"/>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1"/>
              </a:solidFill>
              <a:ln w="9525">
                <a:noFill/>
                <a:round/>
                <a:headEnd/>
                <a:tailEnd/>
              </a:ln>
            </p:spPr>
            <p:txBody>
              <a:bodyPr/>
              <a:lstStyle/>
              <a:p>
                <a:endParaRPr lang="en-CA"/>
              </a:p>
            </p:txBody>
          </p:sp>
          <p:sp>
            <p:nvSpPr>
              <p:cNvPr id="263697" name="Freeform 529"/>
              <p:cNvSpPr>
                <a:spLocks/>
              </p:cNvSpPr>
              <p:nvPr/>
            </p:nvSpPr>
            <p:spPr bwMode="auto">
              <a:xfrm>
                <a:off x="4874" y="1883"/>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1"/>
              </a:solidFill>
              <a:ln w="9525">
                <a:noFill/>
                <a:round/>
                <a:headEnd/>
                <a:tailEnd/>
              </a:ln>
            </p:spPr>
            <p:txBody>
              <a:bodyPr/>
              <a:lstStyle/>
              <a:p>
                <a:endParaRPr lang="en-CA"/>
              </a:p>
            </p:txBody>
          </p:sp>
          <p:sp>
            <p:nvSpPr>
              <p:cNvPr id="263698" name="Freeform 530"/>
              <p:cNvSpPr>
                <a:spLocks/>
              </p:cNvSpPr>
              <p:nvPr/>
            </p:nvSpPr>
            <p:spPr bwMode="auto">
              <a:xfrm>
                <a:off x="4875" y="1890"/>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1"/>
              </a:solidFill>
              <a:ln w="9525">
                <a:noFill/>
                <a:round/>
                <a:headEnd/>
                <a:tailEnd/>
              </a:ln>
            </p:spPr>
            <p:txBody>
              <a:bodyPr/>
              <a:lstStyle/>
              <a:p>
                <a:endParaRPr lang="en-CA"/>
              </a:p>
            </p:txBody>
          </p:sp>
          <p:sp>
            <p:nvSpPr>
              <p:cNvPr id="263699" name="Freeform 531"/>
              <p:cNvSpPr>
                <a:spLocks/>
              </p:cNvSpPr>
              <p:nvPr/>
            </p:nvSpPr>
            <p:spPr bwMode="auto">
              <a:xfrm>
                <a:off x="4994" y="1850"/>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1"/>
              </a:solidFill>
              <a:ln w="9525">
                <a:noFill/>
                <a:round/>
                <a:headEnd/>
                <a:tailEnd/>
              </a:ln>
            </p:spPr>
            <p:txBody>
              <a:bodyPr/>
              <a:lstStyle/>
              <a:p>
                <a:endParaRPr lang="en-CA"/>
              </a:p>
            </p:txBody>
          </p:sp>
          <p:sp>
            <p:nvSpPr>
              <p:cNvPr id="263700" name="Freeform 532"/>
              <p:cNvSpPr>
                <a:spLocks/>
              </p:cNvSpPr>
              <p:nvPr/>
            </p:nvSpPr>
            <p:spPr bwMode="auto">
              <a:xfrm>
                <a:off x="4995" y="1857"/>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1"/>
              </a:solidFill>
              <a:ln w="9525">
                <a:noFill/>
                <a:round/>
                <a:headEnd/>
                <a:tailEnd/>
              </a:ln>
            </p:spPr>
            <p:txBody>
              <a:bodyPr/>
              <a:lstStyle/>
              <a:p>
                <a:endParaRPr lang="en-CA"/>
              </a:p>
            </p:txBody>
          </p:sp>
          <p:sp>
            <p:nvSpPr>
              <p:cNvPr id="263701" name="Freeform 533"/>
              <p:cNvSpPr>
                <a:spLocks/>
              </p:cNvSpPr>
              <p:nvPr/>
            </p:nvSpPr>
            <p:spPr bwMode="auto">
              <a:xfrm>
                <a:off x="4996" y="1865"/>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1"/>
              </a:solidFill>
              <a:ln w="9525">
                <a:noFill/>
                <a:round/>
                <a:headEnd/>
                <a:tailEnd/>
              </a:ln>
            </p:spPr>
            <p:txBody>
              <a:bodyPr/>
              <a:lstStyle/>
              <a:p>
                <a:endParaRPr lang="en-CA"/>
              </a:p>
            </p:txBody>
          </p:sp>
          <p:sp>
            <p:nvSpPr>
              <p:cNvPr id="263702" name="Freeform 534"/>
              <p:cNvSpPr>
                <a:spLocks/>
              </p:cNvSpPr>
              <p:nvPr/>
            </p:nvSpPr>
            <p:spPr bwMode="auto">
              <a:xfrm>
                <a:off x="4997" y="1873"/>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1"/>
              </a:solidFill>
              <a:ln w="9525">
                <a:noFill/>
                <a:round/>
                <a:headEnd/>
                <a:tailEnd/>
              </a:ln>
            </p:spPr>
            <p:txBody>
              <a:bodyPr/>
              <a:lstStyle/>
              <a:p>
                <a:endParaRPr lang="en-CA"/>
              </a:p>
            </p:txBody>
          </p:sp>
          <p:sp>
            <p:nvSpPr>
              <p:cNvPr id="263703" name="Freeform 535"/>
              <p:cNvSpPr>
                <a:spLocks/>
              </p:cNvSpPr>
              <p:nvPr/>
            </p:nvSpPr>
            <p:spPr bwMode="auto">
              <a:xfrm>
                <a:off x="4998" y="1881"/>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1"/>
              </a:solidFill>
              <a:ln w="9525">
                <a:noFill/>
                <a:round/>
                <a:headEnd/>
                <a:tailEnd/>
              </a:ln>
            </p:spPr>
            <p:txBody>
              <a:bodyPr/>
              <a:lstStyle/>
              <a:p>
                <a:endParaRPr lang="en-CA"/>
              </a:p>
            </p:txBody>
          </p:sp>
          <p:sp>
            <p:nvSpPr>
              <p:cNvPr id="263704" name="Rectangle 536"/>
              <p:cNvSpPr>
                <a:spLocks noChangeArrowheads="1"/>
              </p:cNvSpPr>
              <p:nvPr/>
            </p:nvSpPr>
            <p:spPr bwMode="auto">
              <a:xfrm>
                <a:off x="4846" y="1869"/>
                <a:ext cx="4" cy="146"/>
              </a:xfrm>
              <a:prstGeom prst="rect">
                <a:avLst/>
              </a:prstGeom>
              <a:solidFill>
                <a:srgbClr val="FFCCFF"/>
              </a:solidFill>
              <a:ln w="9525">
                <a:noFill/>
                <a:miter lim="800000"/>
                <a:headEnd/>
                <a:tailEnd/>
              </a:ln>
            </p:spPr>
            <p:txBody>
              <a:bodyPr/>
              <a:lstStyle/>
              <a:p>
                <a:endParaRPr lang="en-CA"/>
              </a:p>
            </p:txBody>
          </p:sp>
          <p:sp>
            <p:nvSpPr>
              <p:cNvPr id="263705" name="Freeform 537"/>
              <p:cNvSpPr>
                <a:spLocks/>
              </p:cNvSpPr>
              <p:nvPr/>
            </p:nvSpPr>
            <p:spPr bwMode="auto">
              <a:xfrm>
                <a:off x="4898" y="1867"/>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w="9525">
                <a:noFill/>
                <a:round/>
                <a:headEnd/>
                <a:tailEnd/>
              </a:ln>
            </p:spPr>
            <p:txBody>
              <a:bodyPr/>
              <a:lstStyle/>
              <a:p>
                <a:endParaRPr lang="en-CA"/>
              </a:p>
            </p:txBody>
          </p:sp>
          <p:sp>
            <p:nvSpPr>
              <p:cNvPr id="263706" name="Freeform 538"/>
              <p:cNvSpPr>
                <a:spLocks/>
              </p:cNvSpPr>
              <p:nvPr/>
            </p:nvSpPr>
            <p:spPr bwMode="auto">
              <a:xfrm>
                <a:off x="4819" y="1917"/>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63707" name="Freeform 539"/>
              <p:cNvSpPr>
                <a:spLocks/>
              </p:cNvSpPr>
              <p:nvPr/>
            </p:nvSpPr>
            <p:spPr bwMode="auto">
              <a:xfrm>
                <a:off x="4819" y="1887"/>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63708" name="Freeform 540"/>
              <p:cNvSpPr>
                <a:spLocks/>
              </p:cNvSpPr>
              <p:nvPr/>
            </p:nvSpPr>
            <p:spPr bwMode="auto">
              <a:xfrm>
                <a:off x="4863" y="1872"/>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1"/>
              </a:solidFill>
              <a:ln w="9525">
                <a:noFill/>
                <a:round/>
                <a:headEnd/>
                <a:tailEnd/>
              </a:ln>
            </p:spPr>
            <p:txBody>
              <a:bodyPr/>
              <a:lstStyle/>
              <a:p>
                <a:endParaRPr lang="en-CA"/>
              </a:p>
            </p:txBody>
          </p:sp>
          <p:sp>
            <p:nvSpPr>
              <p:cNvPr id="263709" name="Freeform 541"/>
              <p:cNvSpPr>
                <a:spLocks/>
              </p:cNvSpPr>
              <p:nvPr/>
            </p:nvSpPr>
            <p:spPr bwMode="auto">
              <a:xfrm>
                <a:off x="4900" y="1840"/>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1"/>
              </a:solidFill>
              <a:ln w="9525">
                <a:noFill/>
                <a:round/>
                <a:headEnd/>
                <a:tailEnd/>
              </a:ln>
            </p:spPr>
            <p:txBody>
              <a:bodyPr/>
              <a:lstStyle/>
              <a:p>
                <a:endParaRPr lang="en-CA"/>
              </a:p>
            </p:txBody>
          </p:sp>
          <p:sp>
            <p:nvSpPr>
              <p:cNvPr id="263710" name="Freeform 542"/>
              <p:cNvSpPr>
                <a:spLocks/>
              </p:cNvSpPr>
              <p:nvPr/>
            </p:nvSpPr>
            <p:spPr bwMode="auto">
              <a:xfrm>
                <a:off x="4843" y="2015"/>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bg1"/>
              </a:solidFill>
              <a:ln w="9525">
                <a:noFill/>
                <a:round/>
                <a:headEnd/>
                <a:tailEnd/>
              </a:ln>
            </p:spPr>
            <p:txBody>
              <a:bodyPr/>
              <a:lstStyle/>
              <a:p>
                <a:endParaRPr lang="en-CA"/>
              </a:p>
            </p:txBody>
          </p:sp>
          <p:sp>
            <p:nvSpPr>
              <p:cNvPr id="263711" name="Freeform 543"/>
              <p:cNvSpPr>
                <a:spLocks/>
              </p:cNvSpPr>
              <p:nvPr/>
            </p:nvSpPr>
            <p:spPr bwMode="auto">
              <a:xfrm>
                <a:off x="4809" y="2029"/>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63712" name="Freeform 544"/>
              <p:cNvSpPr>
                <a:spLocks/>
              </p:cNvSpPr>
              <p:nvPr/>
            </p:nvSpPr>
            <p:spPr bwMode="auto">
              <a:xfrm>
                <a:off x="4837" y="2022"/>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63713" name="Freeform 545"/>
              <p:cNvSpPr>
                <a:spLocks/>
              </p:cNvSpPr>
              <p:nvPr/>
            </p:nvSpPr>
            <p:spPr bwMode="auto">
              <a:xfrm>
                <a:off x="4824" y="2025"/>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263714" name="Group 546"/>
            <p:cNvGrpSpPr>
              <a:grpSpLocks/>
            </p:cNvGrpSpPr>
            <p:nvPr/>
          </p:nvGrpSpPr>
          <p:grpSpPr bwMode="auto">
            <a:xfrm>
              <a:off x="1553" y="3099"/>
              <a:ext cx="176" cy="150"/>
              <a:chOff x="4765" y="1531"/>
              <a:chExt cx="312" cy="261"/>
            </a:xfrm>
          </p:grpSpPr>
          <p:sp>
            <p:nvSpPr>
              <p:cNvPr id="263715" name="AutoShape 547"/>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CA"/>
              </a:p>
            </p:txBody>
          </p:sp>
          <p:sp>
            <p:nvSpPr>
              <p:cNvPr id="263716" name="Freeform 548"/>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CA"/>
              </a:p>
            </p:txBody>
          </p:sp>
          <p:sp>
            <p:nvSpPr>
              <p:cNvPr id="263717" name="Freeform 549"/>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CA"/>
              </a:p>
            </p:txBody>
          </p:sp>
          <p:sp>
            <p:nvSpPr>
              <p:cNvPr id="263718" name="Freeform 550"/>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CA"/>
              </a:p>
            </p:txBody>
          </p:sp>
          <p:sp>
            <p:nvSpPr>
              <p:cNvPr id="263719" name="Freeform 551"/>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CA"/>
              </a:p>
            </p:txBody>
          </p:sp>
          <p:sp>
            <p:nvSpPr>
              <p:cNvPr id="263720" name="Freeform 552"/>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CA"/>
              </a:p>
            </p:txBody>
          </p:sp>
          <p:sp>
            <p:nvSpPr>
              <p:cNvPr id="263721" name="Freeform 553"/>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CA"/>
              </a:p>
            </p:txBody>
          </p:sp>
          <p:sp>
            <p:nvSpPr>
              <p:cNvPr id="263722" name="Freeform 554"/>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CA"/>
              </a:p>
            </p:txBody>
          </p:sp>
          <p:sp>
            <p:nvSpPr>
              <p:cNvPr id="263723" name="Freeform 555"/>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CA"/>
              </a:p>
            </p:txBody>
          </p:sp>
          <p:sp>
            <p:nvSpPr>
              <p:cNvPr id="263724" name="Freeform 556"/>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CA"/>
              </a:p>
            </p:txBody>
          </p:sp>
          <p:sp>
            <p:nvSpPr>
              <p:cNvPr id="263725" name="Freeform 557"/>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CA"/>
              </a:p>
            </p:txBody>
          </p:sp>
          <p:sp>
            <p:nvSpPr>
              <p:cNvPr id="263726" name="Freeform 558"/>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CA"/>
              </a:p>
            </p:txBody>
          </p:sp>
          <p:sp>
            <p:nvSpPr>
              <p:cNvPr id="263727" name="Freeform 559"/>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CA"/>
              </a:p>
            </p:txBody>
          </p:sp>
          <p:sp>
            <p:nvSpPr>
              <p:cNvPr id="263728" name="Freeform 560"/>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CA"/>
              </a:p>
            </p:txBody>
          </p:sp>
          <p:sp>
            <p:nvSpPr>
              <p:cNvPr id="263729" name="Freeform 561"/>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CA"/>
              </a:p>
            </p:txBody>
          </p:sp>
          <p:sp>
            <p:nvSpPr>
              <p:cNvPr id="263730" name="Freeform 562"/>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63731" name="Freeform 563"/>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63732" name="Freeform 564"/>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CA"/>
              </a:p>
            </p:txBody>
          </p:sp>
          <p:sp>
            <p:nvSpPr>
              <p:cNvPr id="263733" name="Freeform 565"/>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CA"/>
              </a:p>
            </p:txBody>
          </p:sp>
          <p:sp>
            <p:nvSpPr>
              <p:cNvPr id="263734" name="Freeform 566"/>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CA"/>
              </a:p>
            </p:txBody>
          </p:sp>
          <p:sp>
            <p:nvSpPr>
              <p:cNvPr id="263735" name="Freeform 567"/>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CA"/>
              </a:p>
            </p:txBody>
          </p:sp>
          <p:sp>
            <p:nvSpPr>
              <p:cNvPr id="263736" name="Freeform 568"/>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CA"/>
              </a:p>
            </p:txBody>
          </p:sp>
          <p:sp>
            <p:nvSpPr>
              <p:cNvPr id="263737" name="Freeform 569"/>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CA"/>
              </a:p>
            </p:txBody>
          </p:sp>
          <p:sp>
            <p:nvSpPr>
              <p:cNvPr id="263738" name="Freeform 570"/>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CA"/>
              </a:p>
            </p:txBody>
          </p:sp>
          <p:sp>
            <p:nvSpPr>
              <p:cNvPr id="263739" name="Freeform 571"/>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CA"/>
              </a:p>
            </p:txBody>
          </p:sp>
          <p:sp>
            <p:nvSpPr>
              <p:cNvPr id="263740" name="Freeform 572"/>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CA"/>
              </a:p>
            </p:txBody>
          </p:sp>
          <p:sp>
            <p:nvSpPr>
              <p:cNvPr id="263741" name="Freeform 573"/>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CA"/>
              </a:p>
            </p:txBody>
          </p:sp>
          <p:sp>
            <p:nvSpPr>
              <p:cNvPr id="263742" name="Freeform 574"/>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CA"/>
              </a:p>
            </p:txBody>
          </p:sp>
          <p:sp>
            <p:nvSpPr>
              <p:cNvPr id="263743" name="Freeform 575"/>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CA"/>
              </a:p>
            </p:txBody>
          </p:sp>
          <p:sp>
            <p:nvSpPr>
              <p:cNvPr id="263744" name="Rectangle 576"/>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CA"/>
              </a:p>
            </p:txBody>
          </p:sp>
          <p:sp>
            <p:nvSpPr>
              <p:cNvPr id="263745" name="Freeform 577"/>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CA"/>
              </a:p>
            </p:txBody>
          </p:sp>
          <p:sp>
            <p:nvSpPr>
              <p:cNvPr id="263746" name="Freeform 578"/>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63747" name="Freeform 579"/>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63748" name="Freeform 580"/>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CA"/>
              </a:p>
            </p:txBody>
          </p:sp>
          <p:sp>
            <p:nvSpPr>
              <p:cNvPr id="263749" name="Freeform 581"/>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CA"/>
              </a:p>
            </p:txBody>
          </p:sp>
          <p:sp>
            <p:nvSpPr>
              <p:cNvPr id="263750" name="Freeform 582"/>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CA"/>
              </a:p>
            </p:txBody>
          </p:sp>
          <p:sp>
            <p:nvSpPr>
              <p:cNvPr id="263751" name="Freeform 583"/>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63752" name="Freeform 584"/>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63753" name="Freeform 585"/>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263754" name="Group 586"/>
            <p:cNvGrpSpPr>
              <a:grpSpLocks/>
            </p:cNvGrpSpPr>
            <p:nvPr/>
          </p:nvGrpSpPr>
          <p:grpSpPr bwMode="auto">
            <a:xfrm rot="10800000">
              <a:off x="1234" y="3229"/>
              <a:ext cx="391" cy="88"/>
              <a:chOff x="1450" y="3513"/>
              <a:chExt cx="391" cy="88"/>
            </a:xfrm>
          </p:grpSpPr>
          <p:sp>
            <p:nvSpPr>
              <p:cNvPr id="263755" name="Freeform 587"/>
              <p:cNvSpPr>
                <a:spLocks/>
              </p:cNvSpPr>
              <p:nvPr/>
            </p:nvSpPr>
            <p:spPr bwMode="auto">
              <a:xfrm flipV="1">
                <a:off x="1450" y="3574"/>
                <a:ext cx="391" cy="27"/>
              </a:xfrm>
              <a:custGeom>
                <a:avLst/>
                <a:gdLst/>
                <a:ahLst/>
                <a:cxnLst>
                  <a:cxn ang="0">
                    <a:pos x="0" y="0"/>
                  </a:cxn>
                  <a:cxn ang="0">
                    <a:pos x="0" y="56"/>
                  </a:cxn>
                  <a:cxn ang="0">
                    <a:pos x="720" y="56"/>
                  </a:cxn>
                  <a:cxn ang="0">
                    <a:pos x="720" y="8"/>
                  </a:cxn>
                </a:cxnLst>
                <a:rect l="0" t="0" r="r" b="b"/>
                <a:pathLst>
                  <a:path w="720" h="56">
                    <a:moveTo>
                      <a:pt x="0" y="0"/>
                    </a:moveTo>
                    <a:lnTo>
                      <a:pt x="0" y="56"/>
                    </a:lnTo>
                    <a:lnTo>
                      <a:pt x="720" y="56"/>
                    </a:lnTo>
                    <a:lnTo>
                      <a:pt x="720" y="8"/>
                    </a:lnTo>
                  </a:path>
                </a:pathLst>
              </a:custGeom>
              <a:noFill/>
              <a:ln w="12700" cap="flat" cmpd="sng">
                <a:solidFill>
                  <a:schemeClr val="tx1"/>
                </a:solidFill>
                <a:prstDash val="solid"/>
                <a:round/>
                <a:headEnd/>
                <a:tailEnd/>
              </a:ln>
              <a:effectLst/>
            </p:spPr>
            <p:txBody>
              <a:bodyPr wrap="none"/>
              <a:lstStyle/>
              <a:p>
                <a:endParaRPr lang="en-CA"/>
              </a:p>
            </p:txBody>
          </p:sp>
          <p:sp>
            <p:nvSpPr>
              <p:cNvPr id="263756" name="Line 588"/>
              <p:cNvSpPr>
                <a:spLocks noChangeShapeType="1"/>
              </p:cNvSpPr>
              <p:nvPr/>
            </p:nvSpPr>
            <p:spPr bwMode="auto">
              <a:xfrm>
                <a:off x="1642" y="3513"/>
                <a:ext cx="0" cy="60"/>
              </a:xfrm>
              <a:prstGeom prst="line">
                <a:avLst/>
              </a:prstGeom>
              <a:noFill/>
              <a:ln w="19050">
                <a:solidFill>
                  <a:schemeClr val="tx1"/>
                </a:solidFill>
                <a:round/>
                <a:headEnd/>
                <a:tailEnd/>
              </a:ln>
              <a:effectLst/>
            </p:spPr>
            <p:txBody>
              <a:bodyPr wrap="none"/>
              <a:lstStyle/>
              <a:p>
                <a:endParaRPr lang="en-CA"/>
              </a:p>
            </p:txBody>
          </p:sp>
        </p:grpSp>
        <p:grpSp>
          <p:nvGrpSpPr>
            <p:cNvPr id="263757" name="Group 589"/>
            <p:cNvGrpSpPr>
              <a:grpSpLocks/>
            </p:cNvGrpSpPr>
            <p:nvPr/>
          </p:nvGrpSpPr>
          <p:grpSpPr bwMode="auto">
            <a:xfrm>
              <a:off x="1305" y="3286"/>
              <a:ext cx="275" cy="118"/>
              <a:chOff x="3600" y="219"/>
              <a:chExt cx="360" cy="175"/>
            </a:xfrm>
          </p:grpSpPr>
          <p:sp>
            <p:nvSpPr>
              <p:cNvPr id="263758" name="Oval 590"/>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CA"/>
              </a:p>
            </p:txBody>
          </p:sp>
          <p:sp>
            <p:nvSpPr>
              <p:cNvPr id="263759" name="Line 591"/>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63760" name="Line 592"/>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63761" name="Rectangle 593"/>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263762" name="Oval 594"/>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CA"/>
              </a:p>
            </p:txBody>
          </p:sp>
          <p:grpSp>
            <p:nvGrpSpPr>
              <p:cNvPr id="263763" name="Group 595"/>
              <p:cNvGrpSpPr>
                <a:grpSpLocks/>
              </p:cNvGrpSpPr>
              <p:nvPr/>
            </p:nvGrpSpPr>
            <p:grpSpPr bwMode="auto">
              <a:xfrm>
                <a:off x="3686" y="244"/>
                <a:ext cx="177" cy="66"/>
                <a:chOff x="2848" y="848"/>
                <a:chExt cx="140" cy="98"/>
              </a:xfrm>
            </p:grpSpPr>
            <p:sp>
              <p:nvSpPr>
                <p:cNvPr id="263764" name="Line 59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63765" name="Line 59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63766" name="Line 59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63767" name="Group 599"/>
              <p:cNvGrpSpPr>
                <a:grpSpLocks/>
              </p:cNvGrpSpPr>
              <p:nvPr/>
            </p:nvGrpSpPr>
            <p:grpSpPr bwMode="auto">
              <a:xfrm flipV="1">
                <a:off x="3686" y="243"/>
                <a:ext cx="177" cy="66"/>
                <a:chOff x="2848" y="848"/>
                <a:chExt cx="140" cy="98"/>
              </a:xfrm>
            </p:grpSpPr>
            <p:sp>
              <p:nvSpPr>
                <p:cNvPr id="263768" name="Line 60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63769" name="Line 60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63770" name="Line 60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sp>
        <p:nvSpPr>
          <p:cNvPr id="263771" name="Text Box 603"/>
          <p:cNvSpPr txBox="1">
            <a:spLocks noChangeArrowheads="1"/>
          </p:cNvSpPr>
          <p:nvPr/>
        </p:nvSpPr>
        <p:spPr bwMode="auto">
          <a:xfrm>
            <a:off x="1916113" y="6332538"/>
            <a:ext cx="1498600" cy="366712"/>
          </a:xfrm>
          <a:prstGeom prst="rect">
            <a:avLst/>
          </a:prstGeom>
          <a:noFill/>
          <a:ln w="9525">
            <a:noFill/>
            <a:miter lim="800000"/>
            <a:headEnd/>
            <a:tailEnd/>
          </a:ln>
          <a:effectLst/>
        </p:spPr>
        <p:txBody>
          <a:bodyPr wrap="none">
            <a:spAutoFit/>
          </a:bodyPr>
          <a:lstStyle/>
          <a:p>
            <a:r>
              <a:rPr lang="en-US">
                <a:latin typeface="Comic Sans MS" pitchFamily="66" charset="0"/>
              </a:rPr>
              <a:t>Shared tree</a:t>
            </a:r>
          </a:p>
        </p:txBody>
      </p:sp>
      <p:grpSp>
        <p:nvGrpSpPr>
          <p:cNvPr id="263772" name="Group 604"/>
          <p:cNvGrpSpPr>
            <a:grpSpLocks/>
          </p:cNvGrpSpPr>
          <p:nvPr/>
        </p:nvGrpSpPr>
        <p:grpSpPr bwMode="auto">
          <a:xfrm>
            <a:off x="4271963" y="3851275"/>
            <a:ext cx="2787650" cy="2846388"/>
            <a:chOff x="2860" y="1420"/>
            <a:chExt cx="1756" cy="1793"/>
          </a:xfrm>
        </p:grpSpPr>
        <p:sp>
          <p:nvSpPr>
            <p:cNvPr id="263773" name="Line 605"/>
            <p:cNvSpPr>
              <a:spLocks noChangeShapeType="1"/>
            </p:cNvSpPr>
            <p:nvPr/>
          </p:nvSpPr>
          <p:spPr bwMode="auto">
            <a:xfrm flipV="1">
              <a:off x="3492" y="1932"/>
              <a:ext cx="660" cy="184"/>
            </a:xfrm>
            <a:prstGeom prst="line">
              <a:avLst/>
            </a:prstGeom>
            <a:noFill/>
            <a:ln w="19050">
              <a:solidFill>
                <a:schemeClr val="tx1"/>
              </a:solidFill>
              <a:round/>
              <a:headEnd/>
              <a:tailEnd/>
            </a:ln>
            <a:effectLst/>
          </p:spPr>
          <p:txBody>
            <a:bodyPr wrap="none"/>
            <a:lstStyle/>
            <a:p>
              <a:endParaRPr lang="en-CA"/>
            </a:p>
          </p:txBody>
        </p:sp>
        <p:sp>
          <p:nvSpPr>
            <p:cNvPr id="263774" name="Line 606"/>
            <p:cNvSpPr>
              <a:spLocks noChangeShapeType="1"/>
            </p:cNvSpPr>
            <p:nvPr/>
          </p:nvSpPr>
          <p:spPr bwMode="auto">
            <a:xfrm flipH="1">
              <a:off x="3208" y="1716"/>
              <a:ext cx="356" cy="844"/>
            </a:xfrm>
            <a:prstGeom prst="line">
              <a:avLst/>
            </a:prstGeom>
            <a:noFill/>
            <a:ln w="38100">
              <a:solidFill>
                <a:schemeClr val="accent2"/>
              </a:solidFill>
              <a:round/>
              <a:headEnd/>
              <a:tailEnd type="triangle" w="med" len="med"/>
            </a:ln>
            <a:effectLst/>
          </p:spPr>
          <p:txBody>
            <a:bodyPr wrap="none"/>
            <a:lstStyle/>
            <a:p>
              <a:endParaRPr lang="en-CA"/>
            </a:p>
          </p:txBody>
        </p:sp>
        <p:sp>
          <p:nvSpPr>
            <p:cNvPr id="263775" name="Line 607"/>
            <p:cNvSpPr>
              <a:spLocks noChangeShapeType="1"/>
            </p:cNvSpPr>
            <p:nvPr/>
          </p:nvSpPr>
          <p:spPr bwMode="auto">
            <a:xfrm>
              <a:off x="3371" y="2093"/>
              <a:ext cx="412" cy="516"/>
            </a:xfrm>
            <a:prstGeom prst="line">
              <a:avLst/>
            </a:prstGeom>
            <a:noFill/>
            <a:ln w="19050">
              <a:solidFill>
                <a:schemeClr val="tx1"/>
              </a:solidFill>
              <a:round/>
              <a:headEnd/>
              <a:tailEnd/>
            </a:ln>
            <a:effectLst/>
          </p:spPr>
          <p:txBody>
            <a:bodyPr wrap="none"/>
            <a:lstStyle/>
            <a:p>
              <a:endParaRPr lang="en-CA"/>
            </a:p>
          </p:txBody>
        </p:sp>
        <p:sp>
          <p:nvSpPr>
            <p:cNvPr id="263776" name="Line 608"/>
            <p:cNvSpPr>
              <a:spLocks noChangeShapeType="1"/>
            </p:cNvSpPr>
            <p:nvPr/>
          </p:nvSpPr>
          <p:spPr bwMode="auto">
            <a:xfrm>
              <a:off x="3655" y="1693"/>
              <a:ext cx="480" cy="236"/>
            </a:xfrm>
            <a:prstGeom prst="line">
              <a:avLst/>
            </a:prstGeom>
            <a:noFill/>
            <a:ln w="19050">
              <a:solidFill>
                <a:schemeClr val="tx1"/>
              </a:solidFill>
              <a:round/>
              <a:headEnd/>
              <a:tailEnd/>
            </a:ln>
            <a:effectLst/>
          </p:spPr>
          <p:txBody>
            <a:bodyPr wrap="none"/>
            <a:lstStyle/>
            <a:p>
              <a:endParaRPr lang="en-CA"/>
            </a:p>
          </p:txBody>
        </p:sp>
        <p:sp>
          <p:nvSpPr>
            <p:cNvPr id="263777" name="Line 609"/>
            <p:cNvSpPr>
              <a:spLocks noChangeShapeType="1"/>
            </p:cNvSpPr>
            <p:nvPr/>
          </p:nvSpPr>
          <p:spPr bwMode="auto">
            <a:xfrm flipV="1">
              <a:off x="3911" y="2393"/>
              <a:ext cx="260" cy="248"/>
            </a:xfrm>
            <a:prstGeom prst="line">
              <a:avLst/>
            </a:prstGeom>
            <a:noFill/>
            <a:ln w="19050">
              <a:solidFill>
                <a:schemeClr val="tx1"/>
              </a:solidFill>
              <a:round/>
              <a:headEnd/>
              <a:tailEnd/>
            </a:ln>
            <a:effectLst/>
          </p:spPr>
          <p:txBody>
            <a:bodyPr wrap="none"/>
            <a:lstStyle/>
            <a:p>
              <a:endParaRPr lang="en-CA"/>
            </a:p>
          </p:txBody>
        </p:sp>
        <p:sp>
          <p:nvSpPr>
            <p:cNvPr id="263778" name="Line 610"/>
            <p:cNvSpPr>
              <a:spLocks noChangeShapeType="1"/>
            </p:cNvSpPr>
            <p:nvPr/>
          </p:nvSpPr>
          <p:spPr bwMode="auto">
            <a:xfrm>
              <a:off x="4163" y="1981"/>
              <a:ext cx="0" cy="380"/>
            </a:xfrm>
            <a:prstGeom prst="line">
              <a:avLst/>
            </a:prstGeom>
            <a:noFill/>
            <a:ln w="19050">
              <a:solidFill>
                <a:schemeClr val="tx1"/>
              </a:solidFill>
              <a:round/>
              <a:headEnd/>
              <a:tailEnd/>
            </a:ln>
            <a:effectLst/>
          </p:spPr>
          <p:txBody>
            <a:bodyPr wrap="none"/>
            <a:lstStyle/>
            <a:p>
              <a:endParaRPr lang="en-CA"/>
            </a:p>
          </p:txBody>
        </p:sp>
        <p:sp>
          <p:nvSpPr>
            <p:cNvPr id="263779" name="Line 611"/>
            <p:cNvSpPr>
              <a:spLocks noChangeShapeType="1"/>
            </p:cNvSpPr>
            <p:nvPr/>
          </p:nvSpPr>
          <p:spPr bwMode="auto">
            <a:xfrm>
              <a:off x="3215" y="2637"/>
              <a:ext cx="496" cy="0"/>
            </a:xfrm>
            <a:prstGeom prst="line">
              <a:avLst/>
            </a:prstGeom>
            <a:noFill/>
            <a:ln w="19050">
              <a:solidFill>
                <a:schemeClr val="tx1"/>
              </a:solidFill>
              <a:round/>
              <a:headEnd/>
              <a:tailEnd/>
            </a:ln>
            <a:effectLst/>
          </p:spPr>
          <p:txBody>
            <a:bodyPr wrap="none"/>
            <a:lstStyle/>
            <a:p>
              <a:endParaRPr lang="en-CA"/>
            </a:p>
          </p:txBody>
        </p:sp>
        <p:sp>
          <p:nvSpPr>
            <p:cNvPr id="263780" name="Line 612"/>
            <p:cNvSpPr>
              <a:spLocks noChangeShapeType="1"/>
            </p:cNvSpPr>
            <p:nvPr/>
          </p:nvSpPr>
          <p:spPr bwMode="auto">
            <a:xfrm flipH="1">
              <a:off x="3151" y="2149"/>
              <a:ext cx="180" cy="448"/>
            </a:xfrm>
            <a:prstGeom prst="line">
              <a:avLst/>
            </a:prstGeom>
            <a:noFill/>
            <a:ln w="19050">
              <a:solidFill>
                <a:schemeClr val="tx1"/>
              </a:solidFill>
              <a:round/>
              <a:headEnd/>
              <a:tailEnd/>
            </a:ln>
            <a:effectLst/>
          </p:spPr>
          <p:txBody>
            <a:bodyPr wrap="none"/>
            <a:lstStyle/>
            <a:p>
              <a:endParaRPr lang="en-CA"/>
            </a:p>
          </p:txBody>
        </p:sp>
        <p:sp>
          <p:nvSpPr>
            <p:cNvPr id="263781" name="Line 613"/>
            <p:cNvSpPr>
              <a:spLocks noChangeShapeType="1"/>
            </p:cNvSpPr>
            <p:nvPr/>
          </p:nvSpPr>
          <p:spPr bwMode="auto">
            <a:xfrm flipH="1">
              <a:off x="3367" y="1701"/>
              <a:ext cx="168" cy="396"/>
            </a:xfrm>
            <a:prstGeom prst="line">
              <a:avLst/>
            </a:prstGeom>
            <a:noFill/>
            <a:ln w="19050">
              <a:solidFill>
                <a:schemeClr val="tx1"/>
              </a:solidFill>
              <a:round/>
              <a:headEnd/>
              <a:tailEnd/>
            </a:ln>
            <a:effectLst/>
          </p:spPr>
          <p:txBody>
            <a:bodyPr wrap="none"/>
            <a:lstStyle/>
            <a:p>
              <a:endParaRPr lang="en-CA"/>
            </a:p>
          </p:txBody>
        </p:sp>
        <p:grpSp>
          <p:nvGrpSpPr>
            <p:cNvPr id="263782" name="Group 614"/>
            <p:cNvGrpSpPr>
              <a:grpSpLocks/>
            </p:cNvGrpSpPr>
            <p:nvPr/>
          </p:nvGrpSpPr>
          <p:grpSpPr bwMode="auto">
            <a:xfrm>
              <a:off x="3512" y="2571"/>
              <a:ext cx="544" cy="315"/>
              <a:chOff x="1659" y="3364"/>
              <a:chExt cx="544" cy="315"/>
            </a:xfrm>
          </p:grpSpPr>
          <p:grpSp>
            <p:nvGrpSpPr>
              <p:cNvPr id="263783" name="Group 615"/>
              <p:cNvGrpSpPr>
                <a:grpSpLocks/>
              </p:cNvGrpSpPr>
              <p:nvPr/>
            </p:nvGrpSpPr>
            <p:grpSpPr bwMode="auto">
              <a:xfrm>
                <a:off x="2044" y="3533"/>
                <a:ext cx="159" cy="146"/>
                <a:chOff x="4781" y="1833"/>
                <a:chExt cx="318" cy="262"/>
              </a:xfrm>
            </p:grpSpPr>
            <p:sp>
              <p:nvSpPr>
                <p:cNvPr id="263784" name="AutoShape 616"/>
                <p:cNvSpPr>
                  <a:spLocks noChangeAspect="1" noChangeArrowheads="1" noTextEdit="1"/>
                </p:cNvSpPr>
                <p:nvPr/>
              </p:nvSpPr>
              <p:spPr bwMode="auto">
                <a:xfrm>
                  <a:off x="4787" y="1835"/>
                  <a:ext cx="312" cy="260"/>
                </a:xfrm>
                <a:prstGeom prst="rect">
                  <a:avLst/>
                </a:prstGeom>
                <a:noFill/>
                <a:ln w="9525">
                  <a:noFill/>
                  <a:miter lim="800000"/>
                  <a:headEnd/>
                  <a:tailEnd/>
                </a:ln>
              </p:spPr>
              <p:txBody>
                <a:bodyPr/>
                <a:lstStyle/>
                <a:p>
                  <a:endParaRPr lang="en-CA"/>
                </a:p>
              </p:txBody>
            </p:sp>
            <p:sp>
              <p:nvSpPr>
                <p:cNvPr id="263785" name="Freeform 617"/>
                <p:cNvSpPr>
                  <a:spLocks/>
                </p:cNvSpPr>
                <p:nvPr/>
              </p:nvSpPr>
              <p:spPr bwMode="auto">
                <a:xfrm>
                  <a:off x="4781" y="1833"/>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w="9525">
                  <a:noFill/>
                  <a:round/>
                  <a:headEnd/>
                  <a:tailEnd/>
                </a:ln>
              </p:spPr>
              <p:txBody>
                <a:bodyPr/>
                <a:lstStyle/>
                <a:p>
                  <a:endParaRPr lang="en-CA"/>
                </a:p>
              </p:txBody>
            </p:sp>
            <p:sp>
              <p:nvSpPr>
                <p:cNvPr id="263786" name="Freeform 618"/>
                <p:cNvSpPr>
                  <a:spLocks/>
                </p:cNvSpPr>
                <p:nvPr/>
              </p:nvSpPr>
              <p:spPr bwMode="auto">
                <a:xfrm>
                  <a:off x="4894" y="1857"/>
                  <a:ext cx="98" cy="112"/>
                </a:xfrm>
                <a:custGeom>
                  <a:avLst/>
                  <a:gdLst/>
                  <a:ahLst/>
                  <a:cxnLst>
                    <a:cxn ang="0">
                      <a:pos x="684" y="29"/>
                    </a:cxn>
                    <a:cxn ang="0">
                      <a:pos x="681" y="28"/>
                    </a:cxn>
                    <a:cxn ang="0">
                      <a:pos x="670" y="25"/>
                    </a:cxn>
                    <a:cxn ang="0">
                      <a:pos x="652" y="21"/>
                    </a:cxn>
                    <a:cxn ang="0">
                      <a:pos x="628" y="16"/>
                    </a:cxn>
                    <a:cxn ang="0">
                      <a:pos x="600" y="11"/>
                    </a:cxn>
                    <a:cxn ang="0">
                      <a:pos x="566" y="7"/>
                    </a:cxn>
                    <a:cxn ang="0">
                      <a:pos x="527" y="3"/>
                    </a:cxn>
                    <a:cxn ang="0">
                      <a:pos x="483" y="1"/>
                    </a:cxn>
                    <a:cxn ang="0">
                      <a:pos x="436" y="0"/>
                    </a:cxn>
                    <a:cxn ang="0">
                      <a:pos x="386" y="2"/>
                    </a:cxn>
                    <a:cxn ang="0">
                      <a:pos x="333" y="7"/>
                    </a:cxn>
                    <a:cxn ang="0">
                      <a:pos x="277" y="16"/>
                    </a:cxn>
                    <a:cxn ang="0">
                      <a:pos x="221" y="28"/>
                    </a:cxn>
                    <a:cxn ang="0">
                      <a:pos x="163" y="45"/>
                    </a:cxn>
                    <a:cxn ang="0">
                      <a:pos x="104" y="65"/>
                    </a:cxn>
                    <a:cxn ang="0">
                      <a:pos x="44" y="93"/>
                    </a:cxn>
                    <a:cxn ang="0">
                      <a:pos x="40" y="108"/>
                    </a:cxn>
                    <a:cxn ang="0">
                      <a:pos x="29" y="150"/>
                    </a:cxn>
                    <a:cxn ang="0">
                      <a:pos x="17" y="216"/>
                    </a:cxn>
                    <a:cxn ang="0">
                      <a:pos x="5" y="301"/>
                    </a:cxn>
                    <a:cxn ang="0">
                      <a:pos x="0" y="402"/>
                    </a:cxn>
                    <a:cxn ang="0">
                      <a:pos x="4" y="516"/>
                    </a:cxn>
                    <a:cxn ang="0">
                      <a:pos x="21" y="638"/>
                    </a:cxn>
                    <a:cxn ang="0">
                      <a:pos x="57" y="763"/>
                    </a:cxn>
                    <a:cxn ang="0">
                      <a:pos x="60" y="763"/>
                    </a:cxn>
                    <a:cxn ang="0">
                      <a:pos x="69" y="762"/>
                    </a:cxn>
                    <a:cxn ang="0">
                      <a:pos x="84" y="759"/>
                    </a:cxn>
                    <a:cxn ang="0">
                      <a:pos x="105" y="758"/>
                    </a:cxn>
                    <a:cxn ang="0">
                      <a:pos x="131" y="756"/>
                    </a:cxn>
                    <a:cxn ang="0">
                      <a:pos x="162" y="754"/>
                    </a:cxn>
                    <a:cxn ang="0">
                      <a:pos x="198" y="753"/>
                    </a:cxn>
                    <a:cxn ang="0">
                      <a:pos x="239" y="751"/>
                    </a:cxn>
                    <a:cxn ang="0">
                      <a:pos x="283" y="750"/>
                    </a:cxn>
                    <a:cxn ang="0">
                      <a:pos x="331" y="751"/>
                    </a:cxn>
                    <a:cxn ang="0">
                      <a:pos x="384" y="753"/>
                    </a:cxn>
                    <a:cxn ang="0">
                      <a:pos x="440" y="755"/>
                    </a:cxn>
                    <a:cxn ang="0">
                      <a:pos x="498" y="759"/>
                    </a:cxn>
                    <a:cxn ang="0">
                      <a:pos x="560" y="765"/>
                    </a:cxn>
                    <a:cxn ang="0">
                      <a:pos x="624" y="773"/>
                    </a:cxn>
                    <a:cxn ang="0">
                      <a:pos x="690" y="782"/>
                    </a:cxn>
                    <a:cxn ang="0">
                      <a:pos x="687" y="759"/>
                    </a:cxn>
                    <a:cxn ang="0">
                      <a:pos x="680" y="697"/>
                    </a:cxn>
                    <a:cxn ang="0">
                      <a:pos x="670" y="604"/>
                    </a:cxn>
                    <a:cxn ang="0">
                      <a:pos x="662" y="492"/>
                    </a:cxn>
                    <a:cxn ang="0">
                      <a:pos x="656" y="368"/>
                    </a:cxn>
                    <a:cxn ang="0">
                      <a:pos x="656" y="244"/>
                    </a:cxn>
                    <a:cxn ang="0">
                      <a:pos x="665" y="128"/>
                    </a:cxn>
                    <a:cxn ang="0">
                      <a:pos x="684" y="29"/>
                    </a:cxn>
                  </a:cxnLst>
                  <a:rect l="0" t="0" r="r" b="b"/>
                  <a:pathLst>
                    <a:path w="690" h="782">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w="9525">
                  <a:noFill/>
                  <a:round/>
                  <a:headEnd/>
                  <a:tailEnd/>
                </a:ln>
              </p:spPr>
              <p:txBody>
                <a:bodyPr/>
                <a:lstStyle/>
                <a:p>
                  <a:endParaRPr lang="en-CA"/>
                </a:p>
              </p:txBody>
            </p:sp>
            <p:sp>
              <p:nvSpPr>
                <p:cNvPr id="263787" name="Freeform 619"/>
                <p:cNvSpPr>
                  <a:spLocks/>
                </p:cNvSpPr>
                <p:nvPr/>
              </p:nvSpPr>
              <p:spPr bwMode="auto">
                <a:xfrm>
                  <a:off x="4904" y="1888"/>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1"/>
                </a:solidFill>
                <a:ln w="9525">
                  <a:noFill/>
                  <a:round/>
                  <a:headEnd/>
                  <a:tailEnd/>
                </a:ln>
              </p:spPr>
              <p:txBody>
                <a:bodyPr/>
                <a:lstStyle/>
                <a:p>
                  <a:endParaRPr lang="en-CA"/>
                </a:p>
              </p:txBody>
            </p:sp>
            <p:sp>
              <p:nvSpPr>
                <p:cNvPr id="263788" name="Freeform 620"/>
                <p:cNvSpPr>
                  <a:spLocks/>
                </p:cNvSpPr>
                <p:nvPr/>
              </p:nvSpPr>
              <p:spPr bwMode="auto">
                <a:xfrm>
                  <a:off x="4884" y="1997"/>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1"/>
                </a:solidFill>
                <a:ln w="9525">
                  <a:noFill/>
                  <a:round/>
                  <a:headEnd/>
                  <a:tailEnd/>
                </a:ln>
              </p:spPr>
              <p:txBody>
                <a:bodyPr/>
                <a:lstStyle/>
                <a:p>
                  <a:endParaRPr lang="en-CA"/>
                </a:p>
              </p:txBody>
            </p:sp>
            <p:sp>
              <p:nvSpPr>
                <p:cNvPr id="263789" name="Freeform 621"/>
                <p:cNvSpPr>
                  <a:spLocks/>
                </p:cNvSpPr>
                <p:nvPr/>
              </p:nvSpPr>
              <p:spPr bwMode="auto">
                <a:xfrm>
                  <a:off x="4943" y="2009"/>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rgbClr val="FFCCFF"/>
                </a:solidFill>
                <a:ln w="9525">
                  <a:noFill/>
                  <a:round/>
                  <a:headEnd/>
                  <a:tailEnd/>
                </a:ln>
              </p:spPr>
              <p:txBody>
                <a:bodyPr/>
                <a:lstStyle/>
                <a:p>
                  <a:endParaRPr lang="en-CA"/>
                </a:p>
              </p:txBody>
            </p:sp>
            <p:sp>
              <p:nvSpPr>
                <p:cNvPr id="263790" name="Freeform 622"/>
                <p:cNvSpPr>
                  <a:spLocks/>
                </p:cNvSpPr>
                <p:nvPr/>
              </p:nvSpPr>
              <p:spPr bwMode="auto">
                <a:xfrm>
                  <a:off x="4891" y="2000"/>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rgbClr val="FFCCFF"/>
                </a:solidFill>
                <a:ln w="9525">
                  <a:noFill/>
                  <a:round/>
                  <a:headEnd/>
                  <a:tailEnd/>
                </a:ln>
              </p:spPr>
              <p:txBody>
                <a:bodyPr/>
                <a:lstStyle/>
                <a:p>
                  <a:endParaRPr lang="en-CA"/>
                </a:p>
              </p:txBody>
            </p:sp>
            <p:sp>
              <p:nvSpPr>
                <p:cNvPr id="263791" name="Freeform 623"/>
                <p:cNvSpPr>
                  <a:spLocks/>
                </p:cNvSpPr>
                <p:nvPr/>
              </p:nvSpPr>
              <p:spPr bwMode="auto">
                <a:xfrm>
                  <a:off x="4805" y="2013"/>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w="9525">
                  <a:noFill/>
                  <a:round/>
                  <a:headEnd/>
                  <a:tailEnd/>
                </a:ln>
              </p:spPr>
              <p:txBody>
                <a:bodyPr/>
                <a:lstStyle/>
                <a:p>
                  <a:endParaRPr lang="en-CA"/>
                </a:p>
              </p:txBody>
            </p:sp>
            <p:sp>
              <p:nvSpPr>
                <p:cNvPr id="263792" name="Freeform 624"/>
                <p:cNvSpPr>
                  <a:spLocks/>
                </p:cNvSpPr>
                <p:nvPr/>
              </p:nvSpPr>
              <p:spPr bwMode="auto">
                <a:xfrm>
                  <a:off x="5006" y="2006"/>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1"/>
                </a:solidFill>
                <a:ln w="9525">
                  <a:noFill/>
                  <a:round/>
                  <a:headEnd/>
                  <a:tailEnd/>
                </a:ln>
              </p:spPr>
              <p:txBody>
                <a:bodyPr/>
                <a:lstStyle/>
                <a:p>
                  <a:endParaRPr lang="en-CA"/>
                </a:p>
              </p:txBody>
            </p:sp>
            <p:sp>
              <p:nvSpPr>
                <p:cNvPr id="263793" name="Freeform 625"/>
                <p:cNvSpPr>
                  <a:spLocks/>
                </p:cNvSpPr>
                <p:nvPr/>
              </p:nvSpPr>
              <p:spPr bwMode="auto">
                <a:xfrm>
                  <a:off x="4821" y="1869"/>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1"/>
                </a:solidFill>
                <a:ln w="9525">
                  <a:noFill/>
                  <a:round/>
                  <a:headEnd/>
                  <a:tailEnd/>
                </a:ln>
              </p:spPr>
              <p:txBody>
                <a:bodyPr/>
                <a:lstStyle/>
                <a:p>
                  <a:endParaRPr lang="en-CA"/>
                </a:p>
              </p:txBody>
            </p:sp>
            <p:sp>
              <p:nvSpPr>
                <p:cNvPr id="263794" name="Freeform 626"/>
                <p:cNvSpPr>
                  <a:spLocks/>
                </p:cNvSpPr>
                <p:nvPr/>
              </p:nvSpPr>
              <p:spPr bwMode="auto">
                <a:xfrm>
                  <a:off x="4822" y="1871"/>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w="9525">
                  <a:noFill/>
                  <a:round/>
                  <a:headEnd/>
                  <a:tailEnd/>
                </a:ln>
              </p:spPr>
              <p:txBody>
                <a:bodyPr/>
                <a:lstStyle/>
                <a:p>
                  <a:endParaRPr lang="en-CA"/>
                </a:p>
              </p:txBody>
            </p:sp>
            <p:sp>
              <p:nvSpPr>
                <p:cNvPr id="263795" name="Freeform 627"/>
                <p:cNvSpPr>
                  <a:spLocks/>
                </p:cNvSpPr>
                <p:nvPr/>
              </p:nvSpPr>
              <p:spPr bwMode="auto">
                <a:xfrm>
                  <a:off x="4823" y="1872"/>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bg1"/>
                </a:solidFill>
                <a:ln w="9525">
                  <a:noFill/>
                  <a:round/>
                  <a:headEnd/>
                  <a:tailEnd/>
                </a:ln>
              </p:spPr>
              <p:txBody>
                <a:bodyPr/>
                <a:lstStyle/>
                <a:p>
                  <a:endParaRPr lang="en-CA"/>
                </a:p>
              </p:txBody>
            </p:sp>
            <p:sp>
              <p:nvSpPr>
                <p:cNvPr id="263796" name="Freeform 628"/>
                <p:cNvSpPr>
                  <a:spLocks/>
                </p:cNvSpPr>
                <p:nvPr/>
              </p:nvSpPr>
              <p:spPr bwMode="auto">
                <a:xfrm>
                  <a:off x="4824" y="1873"/>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1"/>
                </a:solidFill>
                <a:ln w="9525">
                  <a:noFill/>
                  <a:round/>
                  <a:headEnd/>
                  <a:tailEnd/>
                </a:ln>
              </p:spPr>
              <p:txBody>
                <a:bodyPr/>
                <a:lstStyle/>
                <a:p>
                  <a:endParaRPr lang="en-CA"/>
                </a:p>
              </p:txBody>
            </p:sp>
            <p:sp>
              <p:nvSpPr>
                <p:cNvPr id="263797" name="Freeform 629"/>
                <p:cNvSpPr>
                  <a:spLocks/>
                </p:cNvSpPr>
                <p:nvPr/>
              </p:nvSpPr>
              <p:spPr bwMode="auto">
                <a:xfrm>
                  <a:off x="4825" y="1875"/>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w="9525">
                  <a:noFill/>
                  <a:round/>
                  <a:headEnd/>
                  <a:tailEnd/>
                </a:ln>
              </p:spPr>
              <p:txBody>
                <a:bodyPr/>
                <a:lstStyle/>
                <a:p>
                  <a:endParaRPr lang="en-CA"/>
                </a:p>
              </p:txBody>
            </p:sp>
            <p:sp>
              <p:nvSpPr>
                <p:cNvPr id="263798" name="Freeform 630"/>
                <p:cNvSpPr>
                  <a:spLocks/>
                </p:cNvSpPr>
                <p:nvPr/>
              </p:nvSpPr>
              <p:spPr bwMode="auto">
                <a:xfrm>
                  <a:off x="4826" y="1876"/>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w="9525">
                  <a:noFill/>
                  <a:round/>
                  <a:headEnd/>
                  <a:tailEnd/>
                </a:ln>
              </p:spPr>
              <p:txBody>
                <a:bodyPr/>
                <a:lstStyle/>
                <a:p>
                  <a:endParaRPr lang="en-CA"/>
                </a:p>
              </p:txBody>
            </p:sp>
            <p:sp>
              <p:nvSpPr>
                <p:cNvPr id="263799" name="Freeform 631"/>
                <p:cNvSpPr>
                  <a:spLocks/>
                </p:cNvSpPr>
                <p:nvPr/>
              </p:nvSpPr>
              <p:spPr bwMode="auto">
                <a:xfrm>
                  <a:off x="4964" y="1970"/>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w="9525">
                  <a:noFill/>
                  <a:round/>
                  <a:headEnd/>
                  <a:tailEnd/>
                </a:ln>
              </p:spPr>
              <p:txBody>
                <a:bodyPr/>
                <a:lstStyle/>
                <a:p>
                  <a:endParaRPr lang="en-CA"/>
                </a:p>
              </p:txBody>
            </p:sp>
            <p:sp>
              <p:nvSpPr>
                <p:cNvPr id="263800" name="Freeform 632"/>
                <p:cNvSpPr>
                  <a:spLocks/>
                </p:cNvSpPr>
                <p:nvPr/>
              </p:nvSpPr>
              <p:spPr bwMode="auto">
                <a:xfrm>
                  <a:off x="4912" y="1970"/>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63801" name="Freeform 633"/>
                <p:cNvSpPr>
                  <a:spLocks/>
                </p:cNvSpPr>
                <p:nvPr/>
              </p:nvSpPr>
              <p:spPr bwMode="auto">
                <a:xfrm>
                  <a:off x="4927" y="1971"/>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63802" name="Freeform 634"/>
                <p:cNvSpPr>
                  <a:spLocks/>
                </p:cNvSpPr>
                <p:nvPr/>
              </p:nvSpPr>
              <p:spPr bwMode="auto">
                <a:xfrm>
                  <a:off x="4871" y="1856"/>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1"/>
                </a:solidFill>
                <a:ln w="9525">
                  <a:noFill/>
                  <a:round/>
                  <a:headEnd/>
                  <a:tailEnd/>
                </a:ln>
              </p:spPr>
              <p:txBody>
                <a:bodyPr/>
                <a:lstStyle/>
                <a:p>
                  <a:endParaRPr lang="en-CA"/>
                </a:p>
              </p:txBody>
            </p:sp>
            <p:sp>
              <p:nvSpPr>
                <p:cNvPr id="263803" name="Freeform 635"/>
                <p:cNvSpPr>
                  <a:spLocks/>
                </p:cNvSpPr>
                <p:nvPr/>
              </p:nvSpPr>
              <p:spPr bwMode="auto">
                <a:xfrm>
                  <a:off x="4993" y="1842"/>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1"/>
                </a:solidFill>
                <a:ln w="9525">
                  <a:noFill/>
                  <a:round/>
                  <a:headEnd/>
                  <a:tailEnd/>
                </a:ln>
              </p:spPr>
              <p:txBody>
                <a:bodyPr/>
                <a:lstStyle/>
                <a:p>
                  <a:endParaRPr lang="en-CA"/>
                </a:p>
              </p:txBody>
            </p:sp>
            <p:sp>
              <p:nvSpPr>
                <p:cNvPr id="263804" name="Freeform 636"/>
                <p:cNvSpPr>
                  <a:spLocks/>
                </p:cNvSpPr>
                <p:nvPr/>
              </p:nvSpPr>
              <p:spPr bwMode="auto">
                <a:xfrm>
                  <a:off x="4871" y="1863"/>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1"/>
                </a:solidFill>
                <a:ln w="9525">
                  <a:noFill/>
                  <a:round/>
                  <a:headEnd/>
                  <a:tailEnd/>
                </a:ln>
              </p:spPr>
              <p:txBody>
                <a:bodyPr/>
                <a:lstStyle/>
                <a:p>
                  <a:endParaRPr lang="en-CA"/>
                </a:p>
              </p:txBody>
            </p:sp>
            <p:sp>
              <p:nvSpPr>
                <p:cNvPr id="263805" name="Freeform 637"/>
                <p:cNvSpPr>
                  <a:spLocks/>
                </p:cNvSpPr>
                <p:nvPr/>
              </p:nvSpPr>
              <p:spPr bwMode="auto">
                <a:xfrm>
                  <a:off x="4872" y="1870"/>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1"/>
                </a:solidFill>
                <a:ln w="9525">
                  <a:noFill/>
                  <a:round/>
                  <a:headEnd/>
                  <a:tailEnd/>
                </a:ln>
              </p:spPr>
              <p:txBody>
                <a:bodyPr/>
                <a:lstStyle/>
                <a:p>
                  <a:endParaRPr lang="en-CA"/>
                </a:p>
              </p:txBody>
            </p:sp>
            <p:sp>
              <p:nvSpPr>
                <p:cNvPr id="263806" name="Freeform 638"/>
                <p:cNvSpPr>
                  <a:spLocks/>
                </p:cNvSpPr>
                <p:nvPr/>
              </p:nvSpPr>
              <p:spPr bwMode="auto">
                <a:xfrm>
                  <a:off x="4873" y="1876"/>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1"/>
                </a:solidFill>
                <a:ln w="9525">
                  <a:noFill/>
                  <a:round/>
                  <a:headEnd/>
                  <a:tailEnd/>
                </a:ln>
              </p:spPr>
              <p:txBody>
                <a:bodyPr/>
                <a:lstStyle/>
                <a:p>
                  <a:endParaRPr lang="en-CA"/>
                </a:p>
              </p:txBody>
            </p:sp>
            <p:sp>
              <p:nvSpPr>
                <p:cNvPr id="263807" name="Freeform 639"/>
                <p:cNvSpPr>
                  <a:spLocks/>
                </p:cNvSpPr>
                <p:nvPr/>
              </p:nvSpPr>
              <p:spPr bwMode="auto">
                <a:xfrm>
                  <a:off x="4874" y="1883"/>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1"/>
                </a:solidFill>
                <a:ln w="9525">
                  <a:noFill/>
                  <a:round/>
                  <a:headEnd/>
                  <a:tailEnd/>
                </a:ln>
              </p:spPr>
              <p:txBody>
                <a:bodyPr/>
                <a:lstStyle/>
                <a:p>
                  <a:endParaRPr lang="en-CA"/>
                </a:p>
              </p:txBody>
            </p:sp>
            <p:sp>
              <p:nvSpPr>
                <p:cNvPr id="263808" name="Freeform 640"/>
                <p:cNvSpPr>
                  <a:spLocks/>
                </p:cNvSpPr>
                <p:nvPr/>
              </p:nvSpPr>
              <p:spPr bwMode="auto">
                <a:xfrm>
                  <a:off x="4875" y="1890"/>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1"/>
                </a:solidFill>
                <a:ln w="9525">
                  <a:noFill/>
                  <a:round/>
                  <a:headEnd/>
                  <a:tailEnd/>
                </a:ln>
              </p:spPr>
              <p:txBody>
                <a:bodyPr/>
                <a:lstStyle/>
                <a:p>
                  <a:endParaRPr lang="en-CA"/>
                </a:p>
              </p:txBody>
            </p:sp>
            <p:sp>
              <p:nvSpPr>
                <p:cNvPr id="263809" name="Freeform 641"/>
                <p:cNvSpPr>
                  <a:spLocks/>
                </p:cNvSpPr>
                <p:nvPr/>
              </p:nvSpPr>
              <p:spPr bwMode="auto">
                <a:xfrm>
                  <a:off x="4994" y="1850"/>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1"/>
                </a:solidFill>
                <a:ln w="9525">
                  <a:noFill/>
                  <a:round/>
                  <a:headEnd/>
                  <a:tailEnd/>
                </a:ln>
              </p:spPr>
              <p:txBody>
                <a:bodyPr/>
                <a:lstStyle/>
                <a:p>
                  <a:endParaRPr lang="en-CA"/>
                </a:p>
              </p:txBody>
            </p:sp>
            <p:sp>
              <p:nvSpPr>
                <p:cNvPr id="263810" name="Freeform 642"/>
                <p:cNvSpPr>
                  <a:spLocks/>
                </p:cNvSpPr>
                <p:nvPr/>
              </p:nvSpPr>
              <p:spPr bwMode="auto">
                <a:xfrm>
                  <a:off x="4995" y="1857"/>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1"/>
                </a:solidFill>
                <a:ln w="9525">
                  <a:noFill/>
                  <a:round/>
                  <a:headEnd/>
                  <a:tailEnd/>
                </a:ln>
              </p:spPr>
              <p:txBody>
                <a:bodyPr/>
                <a:lstStyle/>
                <a:p>
                  <a:endParaRPr lang="en-CA"/>
                </a:p>
              </p:txBody>
            </p:sp>
            <p:sp>
              <p:nvSpPr>
                <p:cNvPr id="263811" name="Freeform 643"/>
                <p:cNvSpPr>
                  <a:spLocks/>
                </p:cNvSpPr>
                <p:nvPr/>
              </p:nvSpPr>
              <p:spPr bwMode="auto">
                <a:xfrm>
                  <a:off x="4996" y="1865"/>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1"/>
                </a:solidFill>
                <a:ln w="9525">
                  <a:noFill/>
                  <a:round/>
                  <a:headEnd/>
                  <a:tailEnd/>
                </a:ln>
              </p:spPr>
              <p:txBody>
                <a:bodyPr/>
                <a:lstStyle/>
                <a:p>
                  <a:endParaRPr lang="en-CA"/>
                </a:p>
              </p:txBody>
            </p:sp>
            <p:sp>
              <p:nvSpPr>
                <p:cNvPr id="263812" name="Freeform 644"/>
                <p:cNvSpPr>
                  <a:spLocks/>
                </p:cNvSpPr>
                <p:nvPr/>
              </p:nvSpPr>
              <p:spPr bwMode="auto">
                <a:xfrm>
                  <a:off x="4997" y="1873"/>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1"/>
                </a:solidFill>
                <a:ln w="9525">
                  <a:noFill/>
                  <a:round/>
                  <a:headEnd/>
                  <a:tailEnd/>
                </a:ln>
              </p:spPr>
              <p:txBody>
                <a:bodyPr/>
                <a:lstStyle/>
                <a:p>
                  <a:endParaRPr lang="en-CA"/>
                </a:p>
              </p:txBody>
            </p:sp>
            <p:sp>
              <p:nvSpPr>
                <p:cNvPr id="263813" name="Freeform 645"/>
                <p:cNvSpPr>
                  <a:spLocks/>
                </p:cNvSpPr>
                <p:nvPr/>
              </p:nvSpPr>
              <p:spPr bwMode="auto">
                <a:xfrm>
                  <a:off x="4998" y="1881"/>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1"/>
                </a:solidFill>
                <a:ln w="9525">
                  <a:noFill/>
                  <a:round/>
                  <a:headEnd/>
                  <a:tailEnd/>
                </a:ln>
              </p:spPr>
              <p:txBody>
                <a:bodyPr/>
                <a:lstStyle/>
                <a:p>
                  <a:endParaRPr lang="en-CA"/>
                </a:p>
              </p:txBody>
            </p:sp>
            <p:sp>
              <p:nvSpPr>
                <p:cNvPr id="263814" name="Rectangle 646"/>
                <p:cNvSpPr>
                  <a:spLocks noChangeArrowheads="1"/>
                </p:cNvSpPr>
                <p:nvPr/>
              </p:nvSpPr>
              <p:spPr bwMode="auto">
                <a:xfrm>
                  <a:off x="4846" y="1869"/>
                  <a:ext cx="4" cy="146"/>
                </a:xfrm>
                <a:prstGeom prst="rect">
                  <a:avLst/>
                </a:prstGeom>
                <a:solidFill>
                  <a:srgbClr val="FFCCFF"/>
                </a:solidFill>
                <a:ln w="9525">
                  <a:noFill/>
                  <a:miter lim="800000"/>
                  <a:headEnd/>
                  <a:tailEnd/>
                </a:ln>
              </p:spPr>
              <p:txBody>
                <a:bodyPr/>
                <a:lstStyle/>
                <a:p>
                  <a:endParaRPr lang="en-CA"/>
                </a:p>
              </p:txBody>
            </p:sp>
            <p:sp>
              <p:nvSpPr>
                <p:cNvPr id="263815" name="Freeform 647"/>
                <p:cNvSpPr>
                  <a:spLocks/>
                </p:cNvSpPr>
                <p:nvPr/>
              </p:nvSpPr>
              <p:spPr bwMode="auto">
                <a:xfrm>
                  <a:off x="4898" y="1867"/>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w="9525">
                  <a:noFill/>
                  <a:round/>
                  <a:headEnd/>
                  <a:tailEnd/>
                </a:ln>
              </p:spPr>
              <p:txBody>
                <a:bodyPr/>
                <a:lstStyle/>
                <a:p>
                  <a:endParaRPr lang="en-CA"/>
                </a:p>
              </p:txBody>
            </p:sp>
            <p:sp>
              <p:nvSpPr>
                <p:cNvPr id="263816" name="Freeform 648"/>
                <p:cNvSpPr>
                  <a:spLocks/>
                </p:cNvSpPr>
                <p:nvPr/>
              </p:nvSpPr>
              <p:spPr bwMode="auto">
                <a:xfrm>
                  <a:off x="4819" y="1917"/>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63817" name="Freeform 649"/>
                <p:cNvSpPr>
                  <a:spLocks/>
                </p:cNvSpPr>
                <p:nvPr/>
              </p:nvSpPr>
              <p:spPr bwMode="auto">
                <a:xfrm>
                  <a:off x="4819" y="1887"/>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63818" name="Freeform 650"/>
                <p:cNvSpPr>
                  <a:spLocks/>
                </p:cNvSpPr>
                <p:nvPr/>
              </p:nvSpPr>
              <p:spPr bwMode="auto">
                <a:xfrm>
                  <a:off x="4863" y="1872"/>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1"/>
                </a:solidFill>
                <a:ln w="9525">
                  <a:noFill/>
                  <a:round/>
                  <a:headEnd/>
                  <a:tailEnd/>
                </a:ln>
              </p:spPr>
              <p:txBody>
                <a:bodyPr/>
                <a:lstStyle/>
                <a:p>
                  <a:endParaRPr lang="en-CA"/>
                </a:p>
              </p:txBody>
            </p:sp>
            <p:sp>
              <p:nvSpPr>
                <p:cNvPr id="263819" name="Freeform 651"/>
                <p:cNvSpPr>
                  <a:spLocks/>
                </p:cNvSpPr>
                <p:nvPr/>
              </p:nvSpPr>
              <p:spPr bwMode="auto">
                <a:xfrm>
                  <a:off x="4900" y="1840"/>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1"/>
                </a:solidFill>
                <a:ln w="9525">
                  <a:noFill/>
                  <a:round/>
                  <a:headEnd/>
                  <a:tailEnd/>
                </a:ln>
              </p:spPr>
              <p:txBody>
                <a:bodyPr/>
                <a:lstStyle/>
                <a:p>
                  <a:endParaRPr lang="en-CA"/>
                </a:p>
              </p:txBody>
            </p:sp>
            <p:sp>
              <p:nvSpPr>
                <p:cNvPr id="263820" name="Freeform 652"/>
                <p:cNvSpPr>
                  <a:spLocks/>
                </p:cNvSpPr>
                <p:nvPr/>
              </p:nvSpPr>
              <p:spPr bwMode="auto">
                <a:xfrm>
                  <a:off x="4843" y="2015"/>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bg1"/>
                </a:solidFill>
                <a:ln w="9525">
                  <a:noFill/>
                  <a:round/>
                  <a:headEnd/>
                  <a:tailEnd/>
                </a:ln>
              </p:spPr>
              <p:txBody>
                <a:bodyPr/>
                <a:lstStyle/>
                <a:p>
                  <a:endParaRPr lang="en-CA"/>
                </a:p>
              </p:txBody>
            </p:sp>
            <p:sp>
              <p:nvSpPr>
                <p:cNvPr id="263821" name="Freeform 653"/>
                <p:cNvSpPr>
                  <a:spLocks/>
                </p:cNvSpPr>
                <p:nvPr/>
              </p:nvSpPr>
              <p:spPr bwMode="auto">
                <a:xfrm>
                  <a:off x="4809" y="2029"/>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63822" name="Freeform 654"/>
                <p:cNvSpPr>
                  <a:spLocks/>
                </p:cNvSpPr>
                <p:nvPr/>
              </p:nvSpPr>
              <p:spPr bwMode="auto">
                <a:xfrm>
                  <a:off x="4837" y="2022"/>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63823" name="Freeform 655"/>
                <p:cNvSpPr>
                  <a:spLocks/>
                </p:cNvSpPr>
                <p:nvPr/>
              </p:nvSpPr>
              <p:spPr bwMode="auto">
                <a:xfrm>
                  <a:off x="4824" y="2025"/>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263824" name="Group 656"/>
              <p:cNvGrpSpPr>
                <a:grpSpLocks/>
              </p:cNvGrpSpPr>
              <p:nvPr/>
            </p:nvGrpSpPr>
            <p:grpSpPr bwMode="auto">
              <a:xfrm>
                <a:off x="1659" y="3525"/>
                <a:ext cx="176" cy="150"/>
                <a:chOff x="4765" y="1531"/>
                <a:chExt cx="312" cy="261"/>
              </a:xfrm>
            </p:grpSpPr>
            <p:sp>
              <p:nvSpPr>
                <p:cNvPr id="263825" name="AutoShape 657"/>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CA"/>
                </a:p>
              </p:txBody>
            </p:sp>
            <p:sp>
              <p:nvSpPr>
                <p:cNvPr id="263826" name="Freeform 658"/>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CA"/>
                </a:p>
              </p:txBody>
            </p:sp>
            <p:sp>
              <p:nvSpPr>
                <p:cNvPr id="263827" name="Freeform 659"/>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CA"/>
                </a:p>
              </p:txBody>
            </p:sp>
            <p:sp>
              <p:nvSpPr>
                <p:cNvPr id="263828" name="Freeform 660"/>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CA"/>
                </a:p>
              </p:txBody>
            </p:sp>
            <p:sp>
              <p:nvSpPr>
                <p:cNvPr id="263829" name="Freeform 661"/>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CA"/>
                </a:p>
              </p:txBody>
            </p:sp>
            <p:sp>
              <p:nvSpPr>
                <p:cNvPr id="263830" name="Freeform 662"/>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CA"/>
                </a:p>
              </p:txBody>
            </p:sp>
            <p:sp>
              <p:nvSpPr>
                <p:cNvPr id="263831" name="Freeform 663"/>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CA"/>
                </a:p>
              </p:txBody>
            </p:sp>
            <p:sp>
              <p:nvSpPr>
                <p:cNvPr id="263832" name="Freeform 664"/>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CA"/>
                </a:p>
              </p:txBody>
            </p:sp>
            <p:sp>
              <p:nvSpPr>
                <p:cNvPr id="263833" name="Freeform 665"/>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CA"/>
                </a:p>
              </p:txBody>
            </p:sp>
            <p:sp>
              <p:nvSpPr>
                <p:cNvPr id="263834" name="Freeform 666"/>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CA"/>
                </a:p>
              </p:txBody>
            </p:sp>
            <p:sp>
              <p:nvSpPr>
                <p:cNvPr id="263835" name="Freeform 667"/>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CA"/>
                </a:p>
              </p:txBody>
            </p:sp>
            <p:sp>
              <p:nvSpPr>
                <p:cNvPr id="263836" name="Freeform 668"/>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CA"/>
                </a:p>
              </p:txBody>
            </p:sp>
            <p:sp>
              <p:nvSpPr>
                <p:cNvPr id="263837" name="Freeform 669"/>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CA"/>
                </a:p>
              </p:txBody>
            </p:sp>
            <p:sp>
              <p:nvSpPr>
                <p:cNvPr id="263838" name="Freeform 670"/>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CA"/>
                </a:p>
              </p:txBody>
            </p:sp>
            <p:sp>
              <p:nvSpPr>
                <p:cNvPr id="263839" name="Freeform 671"/>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CA"/>
                </a:p>
              </p:txBody>
            </p:sp>
            <p:sp>
              <p:nvSpPr>
                <p:cNvPr id="263840" name="Freeform 672"/>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63841" name="Freeform 673"/>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63842" name="Freeform 674"/>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CA"/>
                </a:p>
              </p:txBody>
            </p:sp>
            <p:sp>
              <p:nvSpPr>
                <p:cNvPr id="263843" name="Freeform 675"/>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CA"/>
                </a:p>
              </p:txBody>
            </p:sp>
            <p:sp>
              <p:nvSpPr>
                <p:cNvPr id="263844" name="Freeform 676"/>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CA"/>
                </a:p>
              </p:txBody>
            </p:sp>
            <p:sp>
              <p:nvSpPr>
                <p:cNvPr id="263845" name="Freeform 677"/>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CA"/>
                </a:p>
              </p:txBody>
            </p:sp>
            <p:sp>
              <p:nvSpPr>
                <p:cNvPr id="263846" name="Freeform 678"/>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CA"/>
                </a:p>
              </p:txBody>
            </p:sp>
            <p:sp>
              <p:nvSpPr>
                <p:cNvPr id="263847" name="Freeform 679"/>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CA"/>
                </a:p>
              </p:txBody>
            </p:sp>
            <p:sp>
              <p:nvSpPr>
                <p:cNvPr id="263848" name="Freeform 680"/>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CA"/>
                </a:p>
              </p:txBody>
            </p:sp>
            <p:sp>
              <p:nvSpPr>
                <p:cNvPr id="263849" name="Freeform 681"/>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CA"/>
                </a:p>
              </p:txBody>
            </p:sp>
            <p:sp>
              <p:nvSpPr>
                <p:cNvPr id="263850" name="Freeform 682"/>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CA"/>
                </a:p>
              </p:txBody>
            </p:sp>
            <p:sp>
              <p:nvSpPr>
                <p:cNvPr id="263851" name="Freeform 683"/>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CA"/>
                </a:p>
              </p:txBody>
            </p:sp>
            <p:sp>
              <p:nvSpPr>
                <p:cNvPr id="263852" name="Freeform 684"/>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CA"/>
                </a:p>
              </p:txBody>
            </p:sp>
            <p:sp>
              <p:nvSpPr>
                <p:cNvPr id="263853" name="Freeform 685"/>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CA"/>
                </a:p>
              </p:txBody>
            </p:sp>
            <p:sp>
              <p:nvSpPr>
                <p:cNvPr id="263854" name="Rectangle 686"/>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CA"/>
                </a:p>
              </p:txBody>
            </p:sp>
            <p:sp>
              <p:nvSpPr>
                <p:cNvPr id="263855" name="Freeform 687"/>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CA"/>
                </a:p>
              </p:txBody>
            </p:sp>
            <p:sp>
              <p:nvSpPr>
                <p:cNvPr id="263856" name="Freeform 688"/>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63857" name="Freeform 689"/>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63858" name="Freeform 690"/>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CA"/>
                </a:p>
              </p:txBody>
            </p:sp>
            <p:sp>
              <p:nvSpPr>
                <p:cNvPr id="263859" name="Freeform 691"/>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CA"/>
                </a:p>
              </p:txBody>
            </p:sp>
            <p:sp>
              <p:nvSpPr>
                <p:cNvPr id="263860" name="Freeform 692"/>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CA"/>
                </a:p>
              </p:txBody>
            </p:sp>
            <p:sp>
              <p:nvSpPr>
                <p:cNvPr id="263861" name="Freeform 693"/>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63862" name="Freeform 694"/>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63863" name="Freeform 695"/>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sp>
            <p:nvSpPr>
              <p:cNvPr id="263864" name="Freeform 696"/>
              <p:cNvSpPr>
                <a:spLocks/>
              </p:cNvSpPr>
              <p:nvPr/>
            </p:nvSpPr>
            <p:spPr bwMode="auto">
              <a:xfrm flipV="1">
                <a:off x="1740" y="3512"/>
                <a:ext cx="391" cy="27"/>
              </a:xfrm>
              <a:custGeom>
                <a:avLst/>
                <a:gdLst/>
                <a:ahLst/>
                <a:cxnLst>
                  <a:cxn ang="0">
                    <a:pos x="0" y="0"/>
                  </a:cxn>
                  <a:cxn ang="0">
                    <a:pos x="0" y="56"/>
                  </a:cxn>
                  <a:cxn ang="0">
                    <a:pos x="720" y="56"/>
                  </a:cxn>
                  <a:cxn ang="0">
                    <a:pos x="720" y="8"/>
                  </a:cxn>
                </a:cxnLst>
                <a:rect l="0" t="0" r="r" b="b"/>
                <a:pathLst>
                  <a:path w="720" h="56">
                    <a:moveTo>
                      <a:pt x="0" y="0"/>
                    </a:moveTo>
                    <a:lnTo>
                      <a:pt x="0" y="56"/>
                    </a:lnTo>
                    <a:lnTo>
                      <a:pt x="720" y="56"/>
                    </a:lnTo>
                    <a:lnTo>
                      <a:pt x="720" y="8"/>
                    </a:lnTo>
                  </a:path>
                </a:pathLst>
              </a:custGeom>
              <a:noFill/>
              <a:ln w="12700" cap="flat" cmpd="sng">
                <a:solidFill>
                  <a:schemeClr val="tx1"/>
                </a:solidFill>
                <a:prstDash val="solid"/>
                <a:round/>
                <a:headEnd/>
                <a:tailEnd/>
              </a:ln>
              <a:effectLst/>
            </p:spPr>
            <p:txBody>
              <a:bodyPr wrap="none"/>
              <a:lstStyle/>
              <a:p>
                <a:endParaRPr lang="en-CA"/>
              </a:p>
            </p:txBody>
          </p:sp>
          <p:sp>
            <p:nvSpPr>
              <p:cNvPr id="263865" name="Line 697"/>
              <p:cNvSpPr>
                <a:spLocks noChangeShapeType="1"/>
              </p:cNvSpPr>
              <p:nvPr/>
            </p:nvSpPr>
            <p:spPr bwMode="auto">
              <a:xfrm>
                <a:off x="1932" y="3451"/>
                <a:ext cx="0" cy="60"/>
              </a:xfrm>
              <a:prstGeom prst="line">
                <a:avLst/>
              </a:prstGeom>
              <a:noFill/>
              <a:ln w="19050">
                <a:solidFill>
                  <a:schemeClr val="tx1"/>
                </a:solidFill>
                <a:round/>
                <a:headEnd/>
                <a:tailEnd/>
              </a:ln>
              <a:effectLst/>
            </p:spPr>
            <p:txBody>
              <a:bodyPr wrap="none"/>
              <a:lstStyle/>
              <a:p>
                <a:endParaRPr lang="en-CA"/>
              </a:p>
            </p:txBody>
          </p:sp>
          <p:grpSp>
            <p:nvGrpSpPr>
              <p:cNvPr id="263866" name="Group 698"/>
              <p:cNvGrpSpPr>
                <a:grpSpLocks/>
              </p:cNvGrpSpPr>
              <p:nvPr/>
            </p:nvGrpSpPr>
            <p:grpSpPr bwMode="auto">
              <a:xfrm>
                <a:off x="1791" y="3364"/>
                <a:ext cx="275" cy="118"/>
                <a:chOff x="3600" y="219"/>
                <a:chExt cx="360" cy="175"/>
              </a:xfrm>
            </p:grpSpPr>
            <p:sp>
              <p:nvSpPr>
                <p:cNvPr id="263867" name="Oval 699"/>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CA"/>
                </a:p>
              </p:txBody>
            </p:sp>
            <p:sp>
              <p:nvSpPr>
                <p:cNvPr id="263868" name="Line 70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63869" name="Line 70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63870" name="Rectangle 702"/>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263871" name="Oval 703"/>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CA"/>
                </a:p>
              </p:txBody>
            </p:sp>
            <p:grpSp>
              <p:nvGrpSpPr>
                <p:cNvPr id="263872" name="Group 704"/>
                <p:cNvGrpSpPr>
                  <a:grpSpLocks/>
                </p:cNvGrpSpPr>
                <p:nvPr/>
              </p:nvGrpSpPr>
              <p:grpSpPr bwMode="auto">
                <a:xfrm>
                  <a:off x="3686" y="244"/>
                  <a:ext cx="177" cy="66"/>
                  <a:chOff x="2848" y="848"/>
                  <a:chExt cx="140" cy="98"/>
                </a:xfrm>
              </p:grpSpPr>
              <p:sp>
                <p:nvSpPr>
                  <p:cNvPr id="263873" name="Line 70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63874" name="Line 70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63875" name="Line 70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63876" name="Group 708"/>
                <p:cNvGrpSpPr>
                  <a:grpSpLocks/>
                </p:cNvGrpSpPr>
                <p:nvPr/>
              </p:nvGrpSpPr>
              <p:grpSpPr bwMode="auto">
                <a:xfrm flipV="1">
                  <a:off x="3686" y="243"/>
                  <a:ext cx="177" cy="66"/>
                  <a:chOff x="2848" y="848"/>
                  <a:chExt cx="140" cy="98"/>
                </a:xfrm>
              </p:grpSpPr>
              <p:sp>
                <p:nvSpPr>
                  <p:cNvPr id="263877" name="Line 70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63878" name="Line 71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63879" name="Line 71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grpSp>
          <p:nvGrpSpPr>
            <p:cNvPr id="263880" name="Group 712"/>
            <p:cNvGrpSpPr>
              <a:grpSpLocks/>
            </p:cNvGrpSpPr>
            <p:nvPr/>
          </p:nvGrpSpPr>
          <p:grpSpPr bwMode="auto">
            <a:xfrm>
              <a:off x="4024" y="1692"/>
              <a:ext cx="492" cy="498"/>
              <a:chOff x="1533" y="3235"/>
              <a:chExt cx="492" cy="498"/>
            </a:xfrm>
          </p:grpSpPr>
          <p:grpSp>
            <p:nvGrpSpPr>
              <p:cNvPr id="263881" name="Group 713"/>
              <p:cNvGrpSpPr>
                <a:grpSpLocks/>
              </p:cNvGrpSpPr>
              <p:nvPr/>
            </p:nvGrpSpPr>
            <p:grpSpPr bwMode="auto">
              <a:xfrm>
                <a:off x="1850" y="3235"/>
                <a:ext cx="159" cy="146"/>
                <a:chOff x="4781" y="1833"/>
                <a:chExt cx="318" cy="262"/>
              </a:xfrm>
            </p:grpSpPr>
            <p:sp>
              <p:nvSpPr>
                <p:cNvPr id="263882" name="AutoShape 714"/>
                <p:cNvSpPr>
                  <a:spLocks noChangeAspect="1" noChangeArrowheads="1" noTextEdit="1"/>
                </p:cNvSpPr>
                <p:nvPr/>
              </p:nvSpPr>
              <p:spPr bwMode="auto">
                <a:xfrm>
                  <a:off x="4787" y="1835"/>
                  <a:ext cx="312" cy="260"/>
                </a:xfrm>
                <a:prstGeom prst="rect">
                  <a:avLst/>
                </a:prstGeom>
                <a:noFill/>
                <a:ln w="9525">
                  <a:noFill/>
                  <a:miter lim="800000"/>
                  <a:headEnd/>
                  <a:tailEnd/>
                </a:ln>
              </p:spPr>
              <p:txBody>
                <a:bodyPr/>
                <a:lstStyle/>
                <a:p>
                  <a:endParaRPr lang="en-CA"/>
                </a:p>
              </p:txBody>
            </p:sp>
            <p:sp>
              <p:nvSpPr>
                <p:cNvPr id="263883" name="Freeform 715"/>
                <p:cNvSpPr>
                  <a:spLocks/>
                </p:cNvSpPr>
                <p:nvPr/>
              </p:nvSpPr>
              <p:spPr bwMode="auto">
                <a:xfrm>
                  <a:off x="4781" y="1833"/>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w="9525">
                  <a:noFill/>
                  <a:round/>
                  <a:headEnd/>
                  <a:tailEnd/>
                </a:ln>
              </p:spPr>
              <p:txBody>
                <a:bodyPr/>
                <a:lstStyle/>
                <a:p>
                  <a:endParaRPr lang="en-CA"/>
                </a:p>
              </p:txBody>
            </p:sp>
            <p:sp>
              <p:nvSpPr>
                <p:cNvPr id="263884" name="Freeform 716"/>
                <p:cNvSpPr>
                  <a:spLocks/>
                </p:cNvSpPr>
                <p:nvPr/>
              </p:nvSpPr>
              <p:spPr bwMode="auto">
                <a:xfrm>
                  <a:off x="4894" y="1857"/>
                  <a:ext cx="98" cy="112"/>
                </a:xfrm>
                <a:custGeom>
                  <a:avLst/>
                  <a:gdLst/>
                  <a:ahLst/>
                  <a:cxnLst>
                    <a:cxn ang="0">
                      <a:pos x="684" y="29"/>
                    </a:cxn>
                    <a:cxn ang="0">
                      <a:pos x="681" y="28"/>
                    </a:cxn>
                    <a:cxn ang="0">
                      <a:pos x="670" y="25"/>
                    </a:cxn>
                    <a:cxn ang="0">
                      <a:pos x="652" y="21"/>
                    </a:cxn>
                    <a:cxn ang="0">
                      <a:pos x="628" y="16"/>
                    </a:cxn>
                    <a:cxn ang="0">
                      <a:pos x="600" y="11"/>
                    </a:cxn>
                    <a:cxn ang="0">
                      <a:pos x="566" y="7"/>
                    </a:cxn>
                    <a:cxn ang="0">
                      <a:pos x="527" y="3"/>
                    </a:cxn>
                    <a:cxn ang="0">
                      <a:pos x="483" y="1"/>
                    </a:cxn>
                    <a:cxn ang="0">
                      <a:pos x="436" y="0"/>
                    </a:cxn>
                    <a:cxn ang="0">
                      <a:pos x="386" y="2"/>
                    </a:cxn>
                    <a:cxn ang="0">
                      <a:pos x="333" y="7"/>
                    </a:cxn>
                    <a:cxn ang="0">
                      <a:pos x="277" y="16"/>
                    </a:cxn>
                    <a:cxn ang="0">
                      <a:pos x="221" y="28"/>
                    </a:cxn>
                    <a:cxn ang="0">
                      <a:pos x="163" y="45"/>
                    </a:cxn>
                    <a:cxn ang="0">
                      <a:pos x="104" y="65"/>
                    </a:cxn>
                    <a:cxn ang="0">
                      <a:pos x="44" y="93"/>
                    </a:cxn>
                    <a:cxn ang="0">
                      <a:pos x="40" y="108"/>
                    </a:cxn>
                    <a:cxn ang="0">
                      <a:pos x="29" y="150"/>
                    </a:cxn>
                    <a:cxn ang="0">
                      <a:pos x="17" y="216"/>
                    </a:cxn>
                    <a:cxn ang="0">
                      <a:pos x="5" y="301"/>
                    </a:cxn>
                    <a:cxn ang="0">
                      <a:pos x="0" y="402"/>
                    </a:cxn>
                    <a:cxn ang="0">
                      <a:pos x="4" y="516"/>
                    </a:cxn>
                    <a:cxn ang="0">
                      <a:pos x="21" y="638"/>
                    </a:cxn>
                    <a:cxn ang="0">
                      <a:pos x="57" y="763"/>
                    </a:cxn>
                    <a:cxn ang="0">
                      <a:pos x="60" y="763"/>
                    </a:cxn>
                    <a:cxn ang="0">
                      <a:pos x="69" y="762"/>
                    </a:cxn>
                    <a:cxn ang="0">
                      <a:pos x="84" y="759"/>
                    </a:cxn>
                    <a:cxn ang="0">
                      <a:pos x="105" y="758"/>
                    </a:cxn>
                    <a:cxn ang="0">
                      <a:pos x="131" y="756"/>
                    </a:cxn>
                    <a:cxn ang="0">
                      <a:pos x="162" y="754"/>
                    </a:cxn>
                    <a:cxn ang="0">
                      <a:pos x="198" y="753"/>
                    </a:cxn>
                    <a:cxn ang="0">
                      <a:pos x="239" y="751"/>
                    </a:cxn>
                    <a:cxn ang="0">
                      <a:pos x="283" y="750"/>
                    </a:cxn>
                    <a:cxn ang="0">
                      <a:pos x="331" y="751"/>
                    </a:cxn>
                    <a:cxn ang="0">
                      <a:pos x="384" y="753"/>
                    </a:cxn>
                    <a:cxn ang="0">
                      <a:pos x="440" y="755"/>
                    </a:cxn>
                    <a:cxn ang="0">
                      <a:pos x="498" y="759"/>
                    </a:cxn>
                    <a:cxn ang="0">
                      <a:pos x="560" y="765"/>
                    </a:cxn>
                    <a:cxn ang="0">
                      <a:pos x="624" y="773"/>
                    </a:cxn>
                    <a:cxn ang="0">
                      <a:pos x="690" y="782"/>
                    </a:cxn>
                    <a:cxn ang="0">
                      <a:pos x="687" y="759"/>
                    </a:cxn>
                    <a:cxn ang="0">
                      <a:pos x="680" y="697"/>
                    </a:cxn>
                    <a:cxn ang="0">
                      <a:pos x="670" y="604"/>
                    </a:cxn>
                    <a:cxn ang="0">
                      <a:pos x="662" y="492"/>
                    </a:cxn>
                    <a:cxn ang="0">
                      <a:pos x="656" y="368"/>
                    </a:cxn>
                    <a:cxn ang="0">
                      <a:pos x="656" y="244"/>
                    </a:cxn>
                    <a:cxn ang="0">
                      <a:pos x="665" y="128"/>
                    </a:cxn>
                    <a:cxn ang="0">
                      <a:pos x="684" y="29"/>
                    </a:cxn>
                  </a:cxnLst>
                  <a:rect l="0" t="0" r="r" b="b"/>
                  <a:pathLst>
                    <a:path w="690" h="782">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w="9525">
                  <a:noFill/>
                  <a:round/>
                  <a:headEnd/>
                  <a:tailEnd/>
                </a:ln>
              </p:spPr>
              <p:txBody>
                <a:bodyPr/>
                <a:lstStyle/>
                <a:p>
                  <a:endParaRPr lang="en-CA"/>
                </a:p>
              </p:txBody>
            </p:sp>
            <p:sp>
              <p:nvSpPr>
                <p:cNvPr id="263885" name="Freeform 717"/>
                <p:cNvSpPr>
                  <a:spLocks/>
                </p:cNvSpPr>
                <p:nvPr/>
              </p:nvSpPr>
              <p:spPr bwMode="auto">
                <a:xfrm>
                  <a:off x="4904" y="1888"/>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1"/>
                </a:solidFill>
                <a:ln w="9525">
                  <a:noFill/>
                  <a:round/>
                  <a:headEnd/>
                  <a:tailEnd/>
                </a:ln>
              </p:spPr>
              <p:txBody>
                <a:bodyPr/>
                <a:lstStyle/>
                <a:p>
                  <a:endParaRPr lang="en-CA"/>
                </a:p>
              </p:txBody>
            </p:sp>
            <p:sp>
              <p:nvSpPr>
                <p:cNvPr id="263886" name="Freeform 718"/>
                <p:cNvSpPr>
                  <a:spLocks/>
                </p:cNvSpPr>
                <p:nvPr/>
              </p:nvSpPr>
              <p:spPr bwMode="auto">
                <a:xfrm>
                  <a:off x="4884" y="1997"/>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1"/>
                </a:solidFill>
                <a:ln w="9525">
                  <a:noFill/>
                  <a:round/>
                  <a:headEnd/>
                  <a:tailEnd/>
                </a:ln>
              </p:spPr>
              <p:txBody>
                <a:bodyPr/>
                <a:lstStyle/>
                <a:p>
                  <a:endParaRPr lang="en-CA"/>
                </a:p>
              </p:txBody>
            </p:sp>
            <p:sp>
              <p:nvSpPr>
                <p:cNvPr id="263887" name="Freeform 719"/>
                <p:cNvSpPr>
                  <a:spLocks/>
                </p:cNvSpPr>
                <p:nvPr/>
              </p:nvSpPr>
              <p:spPr bwMode="auto">
                <a:xfrm>
                  <a:off x="4943" y="2009"/>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rgbClr val="FFCCFF"/>
                </a:solidFill>
                <a:ln w="9525">
                  <a:noFill/>
                  <a:round/>
                  <a:headEnd/>
                  <a:tailEnd/>
                </a:ln>
              </p:spPr>
              <p:txBody>
                <a:bodyPr/>
                <a:lstStyle/>
                <a:p>
                  <a:endParaRPr lang="en-CA"/>
                </a:p>
              </p:txBody>
            </p:sp>
            <p:sp>
              <p:nvSpPr>
                <p:cNvPr id="263888" name="Freeform 720"/>
                <p:cNvSpPr>
                  <a:spLocks/>
                </p:cNvSpPr>
                <p:nvPr/>
              </p:nvSpPr>
              <p:spPr bwMode="auto">
                <a:xfrm>
                  <a:off x="4891" y="2000"/>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rgbClr val="FFCCFF"/>
                </a:solidFill>
                <a:ln w="9525">
                  <a:noFill/>
                  <a:round/>
                  <a:headEnd/>
                  <a:tailEnd/>
                </a:ln>
              </p:spPr>
              <p:txBody>
                <a:bodyPr/>
                <a:lstStyle/>
                <a:p>
                  <a:endParaRPr lang="en-CA"/>
                </a:p>
              </p:txBody>
            </p:sp>
            <p:sp>
              <p:nvSpPr>
                <p:cNvPr id="263889" name="Freeform 721"/>
                <p:cNvSpPr>
                  <a:spLocks/>
                </p:cNvSpPr>
                <p:nvPr/>
              </p:nvSpPr>
              <p:spPr bwMode="auto">
                <a:xfrm>
                  <a:off x="4805" y="2013"/>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w="9525">
                  <a:noFill/>
                  <a:round/>
                  <a:headEnd/>
                  <a:tailEnd/>
                </a:ln>
              </p:spPr>
              <p:txBody>
                <a:bodyPr/>
                <a:lstStyle/>
                <a:p>
                  <a:endParaRPr lang="en-CA"/>
                </a:p>
              </p:txBody>
            </p:sp>
            <p:sp>
              <p:nvSpPr>
                <p:cNvPr id="263890" name="Freeform 722"/>
                <p:cNvSpPr>
                  <a:spLocks/>
                </p:cNvSpPr>
                <p:nvPr/>
              </p:nvSpPr>
              <p:spPr bwMode="auto">
                <a:xfrm>
                  <a:off x="5006" y="2006"/>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1"/>
                </a:solidFill>
                <a:ln w="9525">
                  <a:noFill/>
                  <a:round/>
                  <a:headEnd/>
                  <a:tailEnd/>
                </a:ln>
              </p:spPr>
              <p:txBody>
                <a:bodyPr/>
                <a:lstStyle/>
                <a:p>
                  <a:endParaRPr lang="en-CA"/>
                </a:p>
              </p:txBody>
            </p:sp>
            <p:sp>
              <p:nvSpPr>
                <p:cNvPr id="263891" name="Freeform 723"/>
                <p:cNvSpPr>
                  <a:spLocks/>
                </p:cNvSpPr>
                <p:nvPr/>
              </p:nvSpPr>
              <p:spPr bwMode="auto">
                <a:xfrm>
                  <a:off x="4821" y="1869"/>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1"/>
                </a:solidFill>
                <a:ln w="9525">
                  <a:noFill/>
                  <a:round/>
                  <a:headEnd/>
                  <a:tailEnd/>
                </a:ln>
              </p:spPr>
              <p:txBody>
                <a:bodyPr/>
                <a:lstStyle/>
                <a:p>
                  <a:endParaRPr lang="en-CA"/>
                </a:p>
              </p:txBody>
            </p:sp>
            <p:sp>
              <p:nvSpPr>
                <p:cNvPr id="263892" name="Freeform 724"/>
                <p:cNvSpPr>
                  <a:spLocks/>
                </p:cNvSpPr>
                <p:nvPr/>
              </p:nvSpPr>
              <p:spPr bwMode="auto">
                <a:xfrm>
                  <a:off x="4822" y="1871"/>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w="9525">
                  <a:noFill/>
                  <a:round/>
                  <a:headEnd/>
                  <a:tailEnd/>
                </a:ln>
              </p:spPr>
              <p:txBody>
                <a:bodyPr/>
                <a:lstStyle/>
                <a:p>
                  <a:endParaRPr lang="en-CA"/>
                </a:p>
              </p:txBody>
            </p:sp>
            <p:sp>
              <p:nvSpPr>
                <p:cNvPr id="263893" name="Freeform 725"/>
                <p:cNvSpPr>
                  <a:spLocks/>
                </p:cNvSpPr>
                <p:nvPr/>
              </p:nvSpPr>
              <p:spPr bwMode="auto">
                <a:xfrm>
                  <a:off x="4823" y="1872"/>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bg1"/>
                </a:solidFill>
                <a:ln w="9525">
                  <a:noFill/>
                  <a:round/>
                  <a:headEnd/>
                  <a:tailEnd/>
                </a:ln>
              </p:spPr>
              <p:txBody>
                <a:bodyPr/>
                <a:lstStyle/>
                <a:p>
                  <a:endParaRPr lang="en-CA"/>
                </a:p>
              </p:txBody>
            </p:sp>
            <p:sp>
              <p:nvSpPr>
                <p:cNvPr id="263894" name="Freeform 726"/>
                <p:cNvSpPr>
                  <a:spLocks/>
                </p:cNvSpPr>
                <p:nvPr/>
              </p:nvSpPr>
              <p:spPr bwMode="auto">
                <a:xfrm>
                  <a:off x="4824" y="1873"/>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1"/>
                </a:solidFill>
                <a:ln w="9525">
                  <a:noFill/>
                  <a:round/>
                  <a:headEnd/>
                  <a:tailEnd/>
                </a:ln>
              </p:spPr>
              <p:txBody>
                <a:bodyPr/>
                <a:lstStyle/>
                <a:p>
                  <a:endParaRPr lang="en-CA"/>
                </a:p>
              </p:txBody>
            </p:sp>
            <p:sp>
              <p:nvSpPr>
                <p:cNvPr id="263895" name="Freeform 727"/>
                <p:cNvSpPr>
                  <a:spLocks/>
                </p:cNvSpPr>
                <p:nvPr/>
              </p:nvSpPr>
              <p:spPr bwMode="auto">
                <a:xfrm>
                  <a:off x="4825" y="1875"/>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w="9525">
                  <a:noFill/>
                  <a:round/>
                  <a:headEnd/>
                  <a:tailEnd/>
                </a:ln>
              </p:spPr>
              <p:txBody>
                <a:bodyPr/>
                <a:lstStyle/>
                <a:p>
                  <a:endParaRPr lang="en-CA"/>
                </a:p>
              </p:txBody>
            </p:sp>
            <p:sp>
              <p:nvSpPr>
                <p:cNvPr id="263896" name="Freeform 728"/>
                <p:cNvSpPr>
                  <a:spLocks/>
                </p:cNvSpPr>
                <p:nvPr/>
              </p:nvSpPr>
              <p:spPr bwMode="auto">
                <a:xfrm>
                  <a:off x="4826" y="1876"/>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w="9525">
                  <a:noFill/>
                  <a:round/>
                  <a:headEnd/>
                  <a:tailEnd/>
                </a:ln>
              </p:spPr>
              <p:txBody>
                <a:bodyPr/>
                <a:lstStyle/>
                <a:p>
                  <a:endParaRPr lang="en-CA"/>
                </a:p>
              </p:txBody>
            </p:sp>
            <p:sp>
              <p:nvSpPr>
                <p:cNvPr id="263897" name="Freeform 729"/>
                <p:cNvSpPr>
                  <a:spLocks/>
                </p:cNvSpPr>
                <p:nvPr/>
              </p:nvSpPr>
              <p:spPr bwMode="auto">
                <a:xfrm>
                  <a:off x="4964" y="1970"/>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w="9525">
                  <a:noFill/>
                  <a:round/>
                  <a:headEnd/>
                  <a:tailEnd/>
                </a:ln>
              </p:spPr>
              <p:txBody>
                <a:bodyPr/>
                <a:lstStyle/>
                <a:p>
                  <a:endParaRPr lang="en-CA"/>
                </a:p>
              </p:txBody>
            </p:sp>
            <p:sp>
              <p:nvSpPr>
                <p:cNvPr id="263898" name="Freeform 730"/>
                <p:cNvSpPr>
                  <a:spLocks/>
                </p:cNvSpPr>
                <p:nvPr/>
              </p:nvSpPr>
              <p:spPr bwMode="auto">
                <a:xfrm>
                  <a:off x="4912" y="1970"/>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63899" name="Freeform 731"/>
                <p:cNvSpPr>
                  <a:spLocks/>
                </p:cNvSpPr>
                <p:nvPr/>
              </p:nvSpPr>
              <p:spPr bwMode="auto">
                <a:xfrm>
                  <a:off x="4927" y="1971"/>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63900" name="Freeform 732"/>
                <p:cNvSpPr>
                  <a:spLocks/>
                </p:cNvSpPr>
                <p:nvPr/>
              </p:nvSpPr>
              <p:spPr bwMode="auto">
                <a:xfrm>
                  <a:off x="4871" y="1856"/>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1"/>
                </a:solidFill>
                <a:ln w="9525">
                  <a:noFill/>
                  <a:round/>
                  <a:headEnd/>
                  <a:tailEnd/>
                </a:ln>
              </p:spPr>
              <p:txBody>
                <a:bodyPr/>
                <a:lstStyle/>
                <a:p>
                  <a:endParaRPr lang="en-CA"/>
                </a:p>
              </p:txBody>
            </p:sp>
            <p:sp>
              <p:nvSpPr>
                <p:cNvPr id="263901" name="Freeform 733"/>
                <p:cNvSpPr>
                  <a:spLocks/>
                </p:cNvSpPr>
                <p:nvPr/>
              </p:nvSpPr>
              <p:spPr bwMode="auto">
                <a:xfrm>
                  <a:off x="4993" y="1842"/>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1"/>
                </a:solidFill>
                <a:ln w="9525">
                  <a:noFill/>
                  <a:round/>
                  <a:headEnd/>
                  <a:tailEnd/>
                </a:ln>
              </p:spPr>
              <p:txBody>
                <a:bodyPr/>
                <a:lstStyle/>
                <a:p>
                  <a:endParaRPr lang="en-CA"/>
                </a:p>
              </p:txBody>
            </p:sp>
            <p:sp>
              <p:nvSpPr>
                <p:cNvPr id="263902" name="Freeform 734"/>
                <p:cNvSpPr>
                  <a:spLocks/>
                </p:cNvSpPr>
                <p:nvPr/>
              </p:nvSpPr>
              <p:spPr bwMode="auto">
                <a:xfrm>
                  <a:off x="4871" y="1863"/>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1"/>
                </a:solidFill>
                <a:ln w="9525">
                  <a:noFill/>
                  <a:round/>
                  <a:headEnd/>
                  <a:tailEnd/>
                </a:ln>
              </p:spPr>
              <p:txBody>
                <a:bodyPr/>
                <a:lstStyle/>
                <a:p>
                  <a:endParaRPr lang="en-CA"/>
                </a:p>
              </p:txBody>
            </p:sp>
            <p:sp>
              <p:nvSpPr>
                <p:cNvPr id="263903" name="Freeform 735"/>
                <p:cNvSpPr>
                  <a:spLocks/>
                </p:cNvSpPr>
                <p:nvPr/>
              </p:nvSpPr>
              <p:spPr bwMode="auto">
                <a:xfrm>
                  <a:off x="4872" y="1870"/>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1"/>
                </a:solidFill>
                <a:ln w="9525">
                  <a:noFill/>
                  <a:round/>
                  <a:headEnd/>
                  <a:tailEnd/>
                </a:ln>
              </p:spPr>
              <p:txBody>
                <a:bodyPr/>
                <a:lstStyle/>
                <a:p>
                  <a:endParaRPr lang="en-CA"/>
                </a:p>
              </p:txBody>
            </p:sp>
            <p:sp>
              <p:nvSpPr>
                <p:cNvPr id="263904" name="Freeform 736"/>
                <p:cNvSpPr>
                  <a:spLocks/>
                </p:cNvSpPr>
                <p:nvPr/>
              </p:nvSpPr>
              <p:spPr bwMode="auto">
                <a:xfrm>
                  <a:off x="4873" y="1876"/>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1"/>
                </a:solidFill>
                <a:ln w="9525">
                  <a:noFill/>
                  <a:round/>
                  <a:headEnd/>
                  <a:tailEnd/>
                </a:ln>
              </p:spPr>
              <p:txBody>
                <a:bodyPr/>
                <a:lstStyle/>
                <a:p>
                  <a:endParaRPr lang="en-CA"/>
                </a:p>
              </p:txBody>
            </p:sp>
            <p:sp>
              <p:nvSpPr>
                <p:cNvPr id="263905" name="Freeform 737"/>
                <p:cNvSpPr>
                  <a:spLocks/>
                </p:cNvSpPr>
                <p:nvPr/>
              </p:nvSpPr>
              <p:spPr bwMode="auto">
                <a:xfrm>
                  <a:off x="4874" y="1883"/>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1"/>
                </a:solidFill>
                <a:ln w="9525">
                  <a:noFill/>
                  <a:round/>
                  <a:headEnd/>
                  <a:tailEnd/>
                </a:ln>
              </p:spPr>
              <p:txBody>
                <a:bodyPr/>
                <a:lstStyle/>
                <a:p>
                  <a:endParaRPr lang="en-CA"/>
                </a:p>
              </p:txBody>
            </p:sp>
            <p:sp>
              <p:nvSpPr>
                <p:cNvPr id="263906" name="Freeform 738"/>
                <p:cNvSpPr>
                  <a:spLocks/>
                </p:cNvSpPr>
                <p:nvPr/>
              </p:nvSpPr>
              <p:spPr bwMode="auto">
                <a:xfrm>
                  <a:off x="4875" y="1890"/>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1"/>
                </a:solidFill>
                <a:ln w="9525">
                  <a:noFill/>
                  <a:round/>
                  <a:headEnd/>
                  <a:tailEnd/>
                </a:ln>
              </p:spPr>
              <p:txBody>
                <a:bodyPr/>
                <a:lstStyle/>
                <a:p>
                  <a:endParaRPr lang="en-CA"/>
                </a:p>
              </p:txBody>
            </p:sp>
            <p:sp>
              <p:nvSpPr>
                <p:cNvPr id="263907" name="Freeform 739"/>
                <p:cNvSpPr>
                  <a:spLocks/>
                </p:cNvSpPr>
                <p:nvPr/>
              </p:nvSpPr>
              <p:spPr bwMode="auto">
                <a:xfrm>
                  <a:off x="4994" y="1850"/>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1"/>
                </a:solidFill>
                <a:ln w="9525">
                  <a:noFill/>
                  <a:round/>
                  <a:headEnd/>
                  <a:tailEnd/>
                </a:ln>
              </p:spPr>
              <p:txBody>
                <a:bodyPr/>
                <a:lstStyle/>
                <a:p>
                  <a:endParaRPr lang="en-CA"/>
                </a:p>
              </p:txBody>
            </p:sp>
            <p:sp>
              <p:nvSpPr>
                <p:cNvPr id="263908" name="Freeform 740"/>
                <p:cNvSpPr>
                  <a:spLocks/>
                </p:cNvSpPr>
                <p:nvPr/>
              </p:nvSpPr>
              <p:spPr bwMode="auto">
                <a:xfrm>
                  <a:off x="4995" y="1857"/>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1"/>
                </a:solidFill>
                <a:ln w="9525">
                  <a:noFill/>
                  <a:round/>
                  <a:headEnd/>
                  <a:tailEnd/>
                </a:ln>
              </p:spPr>
              <p:txBody>
                <a:bodyPr/>
                <a:lstStyle/>
                <a:p>
                  <a:endParaRPr lang="en-CA"/>
                </a:p>
              </p:txBody>
            </p:sp>
            <p:sp>
              <p:nvSpPr>
                <p:cNvPr id="263909" name="Freeform 741"/>
                <p:cNvSpPr>
                  <a:spLocks/>
                </p:cNvSpPr>
                <p:nvPr/>
              </p:nvSpPr>
              <p:spPr bwMode="auto">
                <a:xfrm>
                  <a:off x="4996" y="1865"/>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1"/>
                </a:solidFill>
                <a:ln w="9525">
                  <a:noFill/>
                  <a:round/>
                  <a:headEnd/>
                  <a:tailEnd/>
                </a:ln>
              </p:spPr>
              <p:txBody>
                <a:bodyPr/>
                <a:lstStyle/>
                <a:p>
                  <a:endParaRPr lang="en-CA"/>
                </a:p>
              </p:txBody>
            </p:sp>
            <p:sp>
              <p:nvSpPr>
                <p:cNvPr id="263910" name="Freeform 742"/>
                <p:cNvSpPr>
                  <a:spLocks/>
                </p:cNvSpPr>
                <p:nvPr/>
              </p:nvSpPr>
              <p:spPr bwMode="auto">
                <a:xfrm>
                  <a:off x="4997" y="1873"/>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1"/>
                </a:solidFill>
                <a:ln w="9525">
                  <a:noFill/>
                  <a:round/>
                  <a:headEnd/>
                  <a:tailEnd/>
                </a:ln>
              </p:spPr>
              <p:txBody>
                <a:bodyPr/>
                <a:lstStyle/>
                <a:p>
                  <a:endParaRPr lang="en-CA"/>
                </a:p>
              </p:txBody>
            </p:sp>
            <p:sp>
              <p:nvSpPr>
                <p:cNvPr id="263911" name="Freeform 743"/>
                <p:cNvSpPr>
                  <a:spLocks/>
                </p:cNvSpPr>
                <p:nvPr/>
              </p:nvSpPr>
              <p:spPr bwMode="auto">
                <a:xfrm>
                  <a:off x="4998" y="1881"/>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1"/>
                </a:solidFill>
                <a:ln w="9525">
                  <a:noFill/>
                  <a:round/>
                  <a:headEnd/>
                  <a:tailEnd/>
                </a:ln>
              </p:spPr>
              <p:txBody>
                <a:bodyPr/>
                <a:lstStyle/>
                <a:p>
                  <a:endParaRPr lang="en-CA"/>
                </a:p>
              </p:txBody>
            </p:sp>
            <p:sp>
              <p:nvSpPr>
                <p:cNvPr id="263912" name="Rectangle 744"/>
                <p:cNvSpPr>
                  <a:spLocks noChangeArrowheads="1"/>
                </p:cNvSpPr>
                <p:nvPr/>
              </p:nvSpPr>
              <p:spPr bwMode="auto">
                <a:xfrm>
                  <a:off x="4846" y="1869"/>
                  <a:ext cx="4" cy="146"/>
                </a:xfrm>
                <a:prstGeom prst="rect">
                  <a:avLst/>
                </a:prstGeom>
                <a:solidFill>
                  <a:srgbClr val="FFCCFF"/>
                </a:solidFill>
                <a:ln w="9525">
                  <a:noFill/>
                  <a:miter lim="800000"/>
                  <a:headEnd/>
                  <a:tailEnd/>
                </a:ln>
              </p:spPr>
              <p:txBody>
                <a:bodyPr/>
                <a:lstStyle/>
                <a:p>
                  <a:endParaRPr lang="en-CA"/>
                </a:p>
              </p:txBody>
            </p:sp>
            <p:sp>
              <p:nvSpPr>
                <p:cNvPr id="263913" name="Freeform 745"/>
                <p:cNvSpPr>
                  <a:spLocks/>
                </p:cNvSpPr>
                <p:nvPr/>
              </p:nvSpPr>
              <p:spPr bwMode="auto">
                <a:xfrm>
                  <a:off x="4898" y="1867"/>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w="9525">
                  <a:noFill/>
                  <a:round/>
                  <a:headEnd/>
                  <a:tailEnd/>
                </a:ln>
              </p:spPr>
              <p:txBody>
                <a:bodyPr/>
                <a:lstStyle/>
                <a:p>
                  <a:endParaRPr lang="en-CA"/>
                </a:p>
              </p:txBody>
            </p:sp>
            <p:sp>
              <p:nvSpPr>
                <p:cNvPr id="263914" name="Freeform 746"/>
                <p:cNvSpPr>
                  <a:spLocks/>
                </p:cNvSpPr>
                <p:nvPr/>
              </p:nvSpPr>
              <p:spPr bwMode="auto">
                <a:xfrm>
                  <a:off x="4819" y="1917"/>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63915" name="Freeform 747"/>
                <p:cNvSpPr>
                  <a:spLocks/>
                </p:cNvSpPr>
                <p:nvPr/>
              </p:nvSpPr>
              <p:spPr bwMode="auto">
                <a:xfrm>
                  <a:off x="4819" y="1887"/>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63916" name="Freeform 748"/>
                <p:cNvSpPr>
                  <a:spLocks/>
                </p:cNvSpPr>
                <p:nvPr/>
              </p:nvSpPr>
              <p:spPr bwMode="auto">
                <a:xfrm>
                  <a:off x="4863" y="1872"/>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1"/>
                </a:solidFill>
                <a:ln w="9525">
                  <a:noFill/>
                  <a:round/>
                  <a:headEnd/>
                  <a:tailEnd/>
                </a:ln>
              </p:spPr>
              <p:txBody>
                <a:bodyPr/>
                <a:lstStyle/>
                <a:p>
                  <a:endParaRPr lang="en-CA"/>
                </a:p>
              </p:txBody>
            </p:sp>
            <p:sp>
              <p:nvSpPr>
                <p:cNvPr id="263917" name="Freeform 749"/>
                <p:cNvSpPr>
                  <a:spLocks/>
                </p:cNvSpPr>
                <p:nvPr/>
              </p:nvSpPr>
              <p:spPr bwMode="auto">
                <a:xfrm>
                  <a:off x="4900" y="1840"/>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1"/>
                </a:solidFill>
                <a:ln w="9525">
                  <a:noFill/>
                  <a:round/>
                  <a:headEnd/>
                  <a:tailEnd/>
                </a:ln>
              </p:spPr>
              <p:txBody>
                <a:bodyPr/>
                <a:lstStyle/>
                <a:p>
                  <a:endParaRPr lang="en-CA"/>
                </a:p>
              </p:txBody>
            </p:sp>
            <p:sp>
              <p:nvSpPr>
                <p:cNvPr id="263918" name="Freeform 750"/>
                <p:cNvSpPr>
                  <a:spLocks/>
                </p:cNvSpPr>
                <p:nvPr/>
              </p:nvSpPr>
              <p:spPr bwMode="auto">
                <a:xfrm>
                  <a:off x="4843" y="2015"/>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bg1"/>
                </a:solidFill>
                <a:ln w="9525">
                  <a:noFill/>
                  <a:round/>
                  <a:headEnd/>
                  <a:tailEnd/>
                </a:ln>
              </p:spPr>
              <p:txBody>
                <a:bodyPr/>
                <a:lstStyle/>
                <a:p>
                  <a:endParaRPr lang="en-CA"/>
                </a:p>
              </p:txBody>
            </p:sp>
            <p:sp>
              <p:nvSpPr>
                <p:cNvPr id="263919" name="Freeform 751"/>
                <p:cNvSpPr>
                  <a:spLocks/>
                </p:cNvSpPr>
                <p:nvPr/>
              </p:nvSpPr>
              <p:spPr bwMode="auto">
                <a:xfrm>
                  <a:off x="4809" y="2029"/>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63920" name="Freeform 752"/>
                <p:cNvSpPr>
                  <a:spLocks/>
                </p:cNvSpPr>
                <p:nvPr/>
              </p:nvSpPr>
              <p:spPr bwMode="auto">
                <a:xfrm>
                  <a:off x="4837" y="2022"/>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63921" name="Freeform 753"/>
                <p:cNvSpPr>
                  <a:spLocks/>
                </p:cNvSpPr>
                <p:nvPr/>
              </p:nvSpPr>
              <p:spPr bwMode="auto">
                <a:xfrm>
                  <a:off x="4824" y="2025"/>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263922" name="Group 754"/>
              <p:cNvGrpSpPr>
                <a:grpSpLocks/>
              </p:cNvGrpSpPr>
              <p:nvPr/>
            </p:nvGrpSpPr>
            <p:grpSpPr bwMode="auto">
              <a:xfrm>
                <a:off x="1849" y="3583"/>
                <a:ext cx="176" cy="150"/>
                <a:chOff x="4765" y="1531"/>
                <a:chExt cx="312" cy="261"/>
              </a:xfrm>
            </p:grpSpPr>
            <p:sp>
              <p:nvSpPr>
                <p:cNvPr id="263923" name="AutoShape 755"/>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CA"/>
                </a:p>
              </p:txBody>
            </p:sp>
            <p:sp>
              <p:nvSpPr>
                <p:cNvPr id="263924" name="Freeform 756"/>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CA"/>
                </a:p>
              </p:txBody>
            </p:sp>
            <p:sp>
              <p:nvSpPr>
                <p:cNvPr id="263925" name="Freeform 757"/>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CA"/>
                </a:p>
              </p:txBody>
            </p:sp>
            <p:sp>
              <p:nvSpPr>
                <p:cNvPr id="263926" name="Freeform 758"/>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CA"/>
                </a:p>
              </p:txBody>
            </p:sp>
            <p:sp>
              <p:nvSpPr>
                <p:cNvPr id="263927" name="Freeform 759"/>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CA"/>
                </a:p>
              </p:txBody>
            </p:sp>
            <p:sp>
              <p:nvSpPr>
                <p:cNvPr id="263928" name="Freeform 760"/>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CA"/>
                </a:p>
              </p:txBody>
            </p:sp>
            <p:sp>
              <p:nvSpPr>
                <p:cNvPr id="263929" name="Freeform 761"/>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CA"/>
                </a:p>
              </p:txBody>
            </p:sp>
            <p:sp>
              <p:nvSpPr>
                <p:cNvPr id="263930" name="Freeform 762"/>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CA"/>
                </a:p>
              </p:txBody>
            </p:sp>
            <p:sp>
              <p:nvSpPr>
                <p:cNvPr id="263931" name="Freeform 763"/>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CA"/>
                </a:p>
              </p:txBody>
            </p:sp>
            <p:sp>
              <p:nvSpPr>
                <p:cNvPr id="263932" name="Freeform 764"/>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CA"/>
                </a:p>
              </p:txBody>
            </p:sp>
            <p:sp>
              <p:nvSpPr>
                <p:cNvPr id="263933" name="Freeform 765"/>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CA"/>
                </a:p>
              </p:txBody>
            </p:sp>
            <p:sp>
              <p:nvSpPr>
                <p:cNvPr id="263934" name="Freeform 766"/>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CA"/>
                </a:p>
              </p:txBody>
            </p:sp>
            <p:sp>
              <p:nvSpPr>
                <p:cNvPr id="263935" name="Freeform 767"/>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CA"/>
                </a:p>
              </p:txBody>
            </p:sp>
            <p:sp>
              <p:nvSpPr>
                <p:cNvPr id="263936" name="Freeform 768"/>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CA"/>
                </a:p>
              </p:txBody>
            </p:sp>
            <p:sp>
              <p:nvSpPr>
                <p:cNvPr id="263937" name="Freeform 769"/>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CA"/>
                </a:p>
              </p:txBody>
            </p:sp>
            <p:sp>
              <p:nvSpPr>
                <p:cNvPr id="263938" name="Freeform 770"/>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63939" name="Freeform 771"/>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63940" name="Freeform 772"/>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CA"/>
                </a:p>
              </p:txBody>
            </p:sp>
            <p:sp>
              <p:nvSpPr>
                <p:cNvPr id="263941" name="Freeform 773"/>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CA"/>
                </a:p>
              </p:txBody>
            </p:sp>
            <p:sp>
              <p:nvSpPr>
                <p:cNvPr id="263942" name="Freeform 774"/>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CA"/>
                </a:p>
              </p:txBody>
            </p:sp>
            <p:sp>
              <p:nvSpPr>
                <p:cNvPr id="263943" name="Freeform 775"/>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CA"/>
                </a:p>
              </p:txBody>
            </p:sp>
            <p:sp>
              <p:nvSpPr>
                <p:cNvPr id="263944" name="Freeform 776"/>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CA"/>
                </a:p>
              </p:txBody>
            </p:sp>
            <p:sp>
              <p:nvSpPr>
                <p:cNvPr id="263945" name="Freeform 777"/>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CA"/>
                </a:p>
              </p:txBody>
            </p:sp>
            <p:sp>
              <p:nvSpPr>
                <p:cNvPr id="263946" name="Freeform 778"/>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CA"/>
                </a:p>
              </p:txBody>
            </p:sp>
            <p:sp>
              <p:nvSpPr>
                <p:cNvPr id="263947" name="Freeform 779"/>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CA"/>
                </a:p>
              </p:txBody>
            </p:sp>
            <p:sp>
              <p:nvSpPr>
                <p:cNvPr id="263948" name="Freeform 780"/>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CA"/>
                </a:p>
              </p:txBody>
            </p:sp>
            <p:sp>
              <p:nvSpPr>
                <p:cNvPr id="263949" name="Freeform 781"/>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CA"/>
                </a:p>
              </p:txBody>
            </p:sp>
            <p:sp>
              <p:nvSpPr>
                <p:cNvPr id="263950" name="Freeform 782"/>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CA"/>
                </a:p>
              </p:txBody>
            </p:sp>
            <p:sp>
              <p:nvSpPr>
                <p:cNvPr id="263951" name="Freeform 783"/>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CA"/>
                </a:p>
              </p:txBody>
            </p:sp>
            <p:sp>
              <p:nvSpPr>
                <p:cNvPr id="263952" name="Rectangle 784"/>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CA"/>
                </a:p>
              </p:txBody>
            </p:sp>
            <p:sp>
              <p:nvSpPr>
                <p:cNvPr id="263953" name="Freeform 785"/>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CA"/>
                </a:p>
              </p:txBody>
            </p:sp>
            <p:sp>
              <p:nvSpPr>
                <p:cNvPr id="263954" name="Freeform 786"/>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63955" name="Freeform 787"/>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63956" name="Freeform 788"/>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CA"/>
                </a:p>
              </p:txBody>
            </p:sp>
            <p:sp>
              <p:nvSpPr>
                <p:cNvPr id="263957" name="Freeform 789"/>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CA"/>
                </a:p>
              </p:txBody>
            </p:sp>
            <p:sp>
              <p:nvSpPr>
                <p:cNvPr id="263958" name="Freeform 790"/>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CA"/>
                </a:p>
              </p:txBody>
            </p:sp>
            <p:sp>
              <p:nvSpPr>
                <p:cNvPr id="263959" name="Freeform 791"/>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63960" name="Freeform 792"/>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63961" name="Freeform 793"/>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263962" name="Group 794"/>
              <p:cNvGrpSpPr>
                <a:grpSpLocks/>
              </p:cNvGrpSpPr>
              <p:nvPr/>
            </p:nvGrpSpPr>
            <p:grpSpPr bwMode="auto">
              <a:xfrm rot="16200000">
                <a:off x="1626" y="3445"/>
                <a:ext cx="391" cy="88"/>
                <a:chOff x="1450" y="3513"/>
                <a:chExt cx="391" cy="88"/>
              </a:xfrm>
            </p:grpSpPr>
            <p:sp>
              <p:nvSpPr>
                <p:cNvPr id="263963" name="Freeform 795"/>
                <p:cNvSpPr>
                  <a:spLocks/>
                </p:cNvSpPr>
                <p:nvPr/>
              </p:nvSpPr>
              <p:spPr bwMode="auto">
                <a:xfrm flipV="1">
                  <a:off x="1450" y="3574"/>
                  <a:ext cx="391" cy="27"/>
                </a:xfrm>
                <a:custGeom>
                  <a:avLst/>
                  <a:gdLst/>
                  <a:ahLst/>
                  <a:cxnLst>
                    <a:cxn ang="0">
                      <a:pos x="0" y="0"/>
                    </a:cxn>
                    <a:cxn ang="0">
                      <a:pos x="0" y="56"/>
                    </a:cxn>
                    <a:cxn ang="0">
                      <a:pos x="720" y="56"/>
                    </a:cxn>
                    <a:cxn ang="0">
                      <a:pos x="720" y="8"/>
                    </a:cxn>
                  </a:cxnLst>
                  <a:rect l="0" t="0" r="r" b="b"/>
                  <a:pathLst>
                    <a:path w="720" h="56">
                      <a:moveTo>
                        <a:pt x="0" y="0"/>
                      </a:moveTo>
                      <a:lnTo>
                        <a:pt x="0" y="56"/>
                      </a:lnTo>
                      <a:lnTo>
                        <a:pt x="720" y="56"/>
                      </a:lnTo>
                      <a:lnTo>
                        <a:pt x="720" y="8"/>
                      </a:lnTo>
                    </a:path>
                  </a:pathLst>
                </a:custGeom>
                <a:noFill/>
                <a:ln w="12700" cap="flat" cmpd="sng">
                  <a:solidFill>
                    <a:schemeClr val="tx1"/>
                  </a:solidFill>
                  <a:prstDash val="solid"/>
                  <a:round/>
                  <a:headEnd/>
                  <a:tailEnd/>
                </a:ln>
                <a:effectLst/>
              </p:spPr>
              <p:txBody>
                <a:bodyPr wrap="none"/>
                <a:lstStyle/>
                <a:p>
                  <a:endParaRPr lang="en-CA"/>
                </a:p>
              </p:txBody>
            </p:sp>
            <p:sp>
              <p:nvSpPr>
                <p:cNvPr id="263964" name="Line 796"/>
                <p:cNvSpPr>
                  <a:spLocks noChangeShapeType="1"/>
                </p:cNvSpPr>
                <p:nvPr/>
              </p:nvSpPr>
              <p:spPr bwMode="auto">
                <a:xfrm>
                  <a:off x="1642" y="3513"/>
                  <a:ext cx="0" cy="60"/>
                </a:xfrm>
                <a:prstGeom prst="line">
                  <a:avLst/>
                </a:prstGeom>
                <a:noFill/>
                <a:ln w="19050">
                  <a:solidFill>
                    <a:schemeClr val="tx1"/>
                  </a:solidFill>
                  <a:round/>
                  <a:headEnd/>
                  <a:tailEnd/>
                </a:ln>
                <a:effectLst/>
              </p:spPr>
              <p:txBody>
                <a:bodyPr wrap="none"/>
                <a:lstStyle/>
                <a:p>
                  <a:endParaRPr lang="en-CA"/>
                </a:p>
              </p:txBody>
            </p:sp>
          </p:grpSp>
          <p:grpSp>
            <p:nvGrpSpPr>
              <p:cNvPr id="263965" name="Group 797"/>
              <p:cNvGrpSpPr>
                <a:grpSpLocks/>
              </p:cNvGrpSpPr>
              <p:nvPr/>
            </p:nvGrpSpPr>
            <p:grpSpPr bwMode="auto">
              <a:xfrm>
                <a:off x="1533" y="3422"/>
                <a:ext cx="275" cy="118"/>
                <a:chOff x="3600" y="219"/>
                <a:chExt cx="360" cy="175"/>
              </a:xfrm>
            </p:grpSpPr>
            <p:sp>
              <p:nvSpPr>
                <p:cNvPr id="263966" name="Oval 798"/>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CA"/>
                </a:p>
              </p:txBody>
            </p:sp>
            <p:sp>
              <p:nvSpPr>
                <p:cNvPr id="263967" name="Line 79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63968" name="Line 80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63969" name="Rectangle 801"/>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263970" name="Oval 802"/>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CA"/>
                </a:p>
              </p:txBody>
            </p:sp>
            <p:grpSp>
              <p:nvGrpSpPr>
                <p:cNvPr id="263971" name="Group 803"/>
                <p:cNvGrpSpPr>
                  <a:grpSpLocks/>
                </p:cNvGrpSpPr>
                <p:nvPr/>
              </p:nvGrpSpPr>
              <p:grpSpPr bwMode="auto">
                <a:xfrm>
                  <a:off x="3686" y="244"/>
                  <a:ext cx="177" cy="66"/>
                  <a:chOff x="2848" y="848"/>
                  <a:chExt cx="140" cy="98"/>
                </a:xfrm>
              </p:grpSpPr>
              <p:sp>
                <p:nvSpPr>
                  <p:cNvPr id="263972" name="Line 80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63973" name="Line 80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63974" name="Line 80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63975" name="Group 807"/>
                <p:cNvGrpSpPr>
                  <a:grpSpLocks/>
                </p:cNvGrpSpPr>
                <p:nvPr/>
              </p:nvGrpSpPr>
              <p:grpSpPr bwMode="auto">
                <a:xfrm flipV="1">
                  <a:off x="3686" y="243"/>
                  <a:ext cx="177" cy="66"/>
                  <a:chOff x="2848" y="848"/>
                  <a:chExt cx="140" cy="98"/>
                </a:xfrm>
              </p:grpSpPr>
              <p:sp>
                <p:nvSpPr>
                  <p:cNvPr id="263976" name="Line 80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63977" name="Line 80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63978" name="Line 81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grpSp>
          <p:nvGrpSpPr>
            <p:cNvPr id="263979" name="Group 811"/>
            <p:cNvGrpSpPr>
              <a:grpSpLocks/>
            </p:cNvGrpSpPr>
            <p:nvPr/>
          </p:nvGrpSpPr>
          <p:grpSpPr bwMode="auto">
            <a:xfrm>
              <a:off x="2860" y="2567"/>
              <a:ext cx="544" cy="315"/>
              <a:chOff x="1659" y="3364"/>
              <a:chExt cx="544" cy="315"/>
            </a:xfrm>
          </p:grpSpPr>
          <p:grpSp>
            <p:nvGrpSpPr>
              <p:cNvPr id="263980" name="Group 812"/>
              <p:cNvGrpSpPr>
                <a:grpSpLocks/>
              </p:cNvGrpSpPr>
              <p:nvPr/>
            </p:nvGrpSpPr>
            <p:grpSpPr bwMode="auto">
              <a:xfrm>
                <a:off x="2044" y="3533"/>
                <a:ext cx="159" cy="146"/>
                <a:chOff x="4781" y="1833"/>
                <a:chExt cx="318" cy="262"/>
              </a:xfrm>
            </p:grpSpPr>
            <p:sp>
              <p:nvSpPr>
                <p:cNvPr id="263981" name="AutoShape 813"/>
                <p:cNvSpPr>
                  <a:spLocks noChangeAspect="1" noChangeArrowheads="1" noTextEdit="1"/>
                </p:cNvSpPr>
                <p:nvPr/>
              </p:nvSpPr>
              <p:spPr bwMode="auto">
                <a:xfrm>
                  <a:off x="4787" y="1835"/>
                  <a:ext cx="312" cy="260"/>
                </a:xfrm>
                <a:prstGeom prst="rect">
                  <a:avLst/>
                </a:prstGeom>
                <a:noFill/>
                <a:ln w="9525">
                  <a:noFill/>
                  <a:miter lim="800000"/>
                  <a:headEnd/>
                  <a:tailEnd/>
                </a:ln>
              </p:spPr>
              <p:txBody>
                <a:bodyPr/>
                <a:lstStyle/>
                <a:p>
                  <a:endParaRPr lang="en-CA"/>
                </a:p>
              </p:txBody>
            </p:sp>
            <p:sp>
              <p:nvSpPr>
                <p:cNvPr id="263982" name="Freeform 814"/>
                <p:cNvSpPr>
                  <a:spLocks/>
                </p:cNvSpPr>
                <p:nvPr/>
              </p:nvSpPr>
              <p:spPr bwMode="auto">
                <a:xfrm>
                  <a:off x="4781" y="1833"/>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w="9525">
                  <a:noFill/>
                  <a:round/>
                  <a:headEnd/>
                  <a:tailEnd/>
                </a:ln>
              </p:spPr>
              <p:txBody>
                <a:bodyPr/>
                <a:lstStyle/>
                <a:p>
                  <a:endParaRPr lang="en-CA"/>
                </a:p>
              </p:txBody>
            </p:sp>
            <p:sp>
              <p:nvSpPr>
                <p:cNvPr id="263983" name="Freeform 815"/>
                <p:cNvSpPr>
                  <a:spLocks/>
                </p:cNvSpPr>
                <p:nvPr/>
              </p:nvSpPr>
              <p:spPr bwMode="auto">
                <a:xfrm>
                  <a:off x="4894" y="1857"/>
                  <a:ext cx="98" cy="112"/>
                </a:xfrm>
                <a:custGeom>
                  <a:avLst/>
                  <a:gdLst/>
                  <a:ahLst/>
                  <a:cxnLst>
                    <a:cxn ang="0">
                      <a:pos x="684" y="29"/>
                    </a:cxn>
                    <a:cxn ang="0">
                      <a:pos x="681" y="28"/>
                    </a:cxn>
                    <a:cxn ang="0">
                      <a:pos x="670" y="25"/>
                    </a:cxn>
                    <a:cxn ang="0">
                      <a:pos x="652" y="21"/>
                    </a:cxn>
                    <a:cxn ang="0">
                      <a:pos x="628" y="16"/>
                    </a:cxn>
                    <a:cxn ang="0">
                      <a:pos x="600" y="11"/>
                    </a:cxn>
                    <a:cxn ang="0">
                      <a:pos x="566" y="7"/>
                    </a:cxn>
                    <a:cxn ang="0">
                      <a:pos x="527" y="3"/>
                    </a:cxn>
                    <a:cxn ang="0">
                      <a:pos x="483" y="1"/>
                    </a:cxn>
                    <a:cxn ang="0">
                      <a:pos x="436" y="0"/>
                    </a:cxn>
                    <a:cxn ang="0">
                      <a:pos x="386" y="2"/>
                    </a:cxn>
                    <a:cxn ang="0">
                      <a:pos x="333" y="7"/>
                    </a:cxn>
                    <a:cxn ang="0">
                      <a:pos x="277" y="16"/>
                    </a:cxn>
                    <a:cxn ang="0">
                      <a:pos x="221" y="28"/>
                    </a:cxn>
                    <a:cxn ang="0">
                      <a:pos x="163" y="45"/>
                    </a:cxn>
                    <a:cxn ang="0">
                      <a:pos x="104" y="65"/>
                    </a:cxn>
                    <a:cxn ang="0">
                      <a:pos x="44" y="93"/>
                    </a:cxn>
                    <a:cxn ang="0">
                      <a:pos x="40" y="108"/>
                    </a:cxn>
                    <a:cxn ang="0">
                      <a:pos x="29" y="150"/>
                    </a:cxn>
                    <a:cxn ang="0">
                      <a:pos x="17" y="216"/>
                    </a:cxn>
                    <a:cxn ang="0">
                      <a:pos x="5" y="301"/>
                    </a:cxn>
                    <a:cxn ang="0">
                      <a:pos x="0" y="402"/>
                    </a:cxn>
                    <a:cxn ang="0">
                      <a:pos x="4" y="516"/>
                    </a:cxn>
                    <a:cxn ang="0">
                      <a:pos x="21" y="638"/>
                    </a:cxn>
                    <a:cxn ang="0">
                      <a:pos x="57" y="763"/>
                    </a:cxn>
                    <a:cxn ang="0">
                      <a:pos x="60" y="763"/>
                    </a:cxn>
                    <a:cxn ang="0">
                      <a:pos x="69" y="762"/>
                    </a:cxn>
                    <a:cxn ang="0">
                      <a:pos x="84" y="759"/>
                    </a:cxn>
                    <a:cxn ang="0">
                      <a:pos x="105" y="758"/>
                    </a:cxn>
                    <a:cxn ang="0">
                      <a:pos x="131" y="756"/>
                    </a:cxn>
                    <a:cxn ang="0">
                      <a:pos x="162" y="754"/>
                    </a:cxn>
                    <a:cxn ang="0">
                      <a:pos x="198" y="753"/>
                    </a:cxn>
                    <a:cxn ang="0">
                      <a:pos x="239" y="751"/>
                    </a:cxn>
                    <a:cxn ang="0">
                      <a:pos x="283" y="750"/>
                    </a:cxn>
                    <a:cxn ang="0">
                      <a:pos x="331" y="751"/>
                    </a:cxn>
                    <a:cxn ang="0">
                      <a:pos x="384" y="753"/>
                    </a:cxn>
                    <a:cxn ang="0">
                      <a:pos x="440" y="755"/>
                    </a:cxn>
                    <a:cxn ang="0">
                      <a:pos x="498" y="759"/>
                    </a:cxn>
                    <a:cxn ang="0">
                      <a:pos x="560" y="765"/>
                    </a:cxn>
                    <a:cxn ang="0">
                      <a:pos x="624" y="773"/>
                    </a:cxn>
                    <a:cxn ang="0">
                      <a:pos x="690" y="782"/>
                    </a:cxn>
                    <a:cxn ang="0">
                      <a:pos x="687" y="759"/>
                    </a:cxn>
                    <a:cxn ang="0">
                      <a:pos x="680" y="697"/>
                    </a:cxn>
                    <a:cxn ang="0">
                      <a:pos x="670" y="604"/>
                    </a:cxn>
                    <a:cxn ang="0">
                      <a:pos x="662" y="492"/>
                    </a:cxn>
                    <a:cxn ang="0">
                      <a:pos x="656" y="368"/>
                    </a:cxn>
                    <a:cxn ang="0">
                      <a:pos x="656" y="244"/>
                    </a:cxn>
                    <a:cxn ang="0">
                      <a:pos x="665" y="128"/>
                    </a:cxn>
                    <a:cxn ang="0">
                      <a:pos x="684" y="29"/>
                    </a:cxn>
                  </a:cxnLst>
                  <a:rect l="0" t="0" r="r" b="b"/>
                  <a:pathLst>
                    <a:path w="690" h="782">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w="9525">
                  <a:noFill/>
                  <a:round/>
                  <a:headEnd/>
                  <a:tailEnd/>
                </a:ln>
              </p:spPr>
              <p:txBody>
                <a:bodyPr/>
                <a:lstStyle/>
                <a:p>
                  <a:endParaRPr lang="en-CA"/>
                </a:p>
              </p:txBody>
            </p:sp>
            <p:sp>
              <p:nvSpPr>
                <p:cNvPr id="263984" name="Freeform 816"/>
                <p:cNvSpPr>
                  <a:spLocks/>
                </p:cNvSpPr>
                <p:nvPr/>
              </p:nvSpPr>
              <p:spPr bwMode="auto">
                <a:xfrm>
                  <a:off x="4904" y="1888"/>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1"/>
                </a:solidFill>
                <a:ln w="9525">
                  <a:noFill/>
                  <a:round/>
                  <a:headEnd/>
                  <a:tailEnd/>
                </a:ln>
              </p:spPr>
              <p:txBody>
                <a:bodyPr/>
                <a:lstStyle/>
                <a:p>
                  <a:endParaRPr lang="en-CA"/>
                </a:p>
              </p:txBody>
            </p:sp>
            <p:sp>
              <p:nvSpPr>
                <p:cNvPr id="263985" name="Freeform 817"/>
                <p:cNvSpPr>
                  <a:spLocks/>
                </p:cNvSpPr>
                <p:nvPr/>
              </p:nvSpPr>
              <p:spPr bwMode="auto">
                <a:xfrm>
                  <a:off x="4884" y="1997"/>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1"/>
                </a:solidFill>
                <a:ln w="9525">
                  <a:noFill/>
                  <a:round/>
                  <a:headEnd/>
                  <a:tailEnd/>
                </a:ln>
              </p:spPr>
              <p:txBody>
                <a:bodyPr/>
                <a:lstStyle/>
                <a:p>
                  <a:endParaRPr lang="en-CA"/>
                </a:p>
              </p:txBody>
            </p:sp>
            <p:sp>
              <p:nvSpPr>
                <p:cNvPr id="263986" name="Freeform 818"/>
                <p:cNvSpPr>
                  <a:spLocks/>
                </p:cNvSpPr>
                <p:nvPr/>
              </p:nvSpPr>
              <p:spPr bwMode="auto">
                <a:xfrm>
                  <a:off x="4943" y="2009"/>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rgbClr val="FFCCFF"/>
                </a:solidFill>
                <a:ln w="9525">
                  <a:noFill/>
                  <a:round/>
                  <a:headEnd/>
                  <a:tailEnd/>
                </a:ln>
              </p:spPr>
              <p:txBody>
                <a:bodyPr/>
                <a:lstStyle/>
                <a:p>
                  <a:endParaRPr lang="en-CA"/>
                </a:p>
              </p:txBody>
            </p:sp>
            <p:sp>
              <p:nvSpPr>
                <p:cNvPr id="263987" name="Freeform 819"/>
                <p:cNvSpPr>
                  <a:spLocks/>
                </p:cNvSpPr>
                <p:nvPr/>
              </p:nvSpPr>
              <p:spPr bwMode="auto">
                <a:xfrm>
                  <a:off x="4891" y="2000"/>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rgbClr val="FFCCFF"/>
                </a:solidFill>
                <a:ln w="9525">
                  <a:noFill/>
                  <a:round/>
                  <a:headEnd/>
                  <a:tailEnd/>
                </a:ln>
              </p:spPr>
              <p:txBody>
                <a:bodyPr/>
                <a:lstStyle/>
                <a:p>
                  <a:endParaRPr lang="en-CA"/>
                </a:p>
              </p:txBody>
            </p:sp>
            <p:sp>
              <p:nvSpPr>
                <p:cNvPr id="263988" name="Freeform 820"/>
                <p:cNvSpPr>
                  <a:spLocks/>
                </p:cNvSpPr>
                <p:nvPr/>
              </p:nvSpPr>
              <p:spPr bwMode="auto">
                <a:xfrm>
                  <a:off x="4805" y="2013"/>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w="9525">
                  <a:noFill/>
                  <a:round/>
                  <a:headEnd/>
                  <a:tailEnd/>
                </a:ln>
              </p:spPr>
              <p:txBody>
                <a:bodyPr/>
                <a:lstStyle/>
                <a:p>
                  <a:endParaRPr lang="en-CA"/>
                </a:p>
              </p:txBody>
            </p:sp>
            <p:sp>
              <p:nvSpPr>
                <p:cNvPr id="263989" name="Freeform 821"/>
                <p:cNvSpPr>
                  <a:spLocks/>
                </p:cNvSpPr>
                <p:nvPr/>
              </p:nvSpPr>
              <p:spPr bwMode="auto">
                <a:xfrm>
                  <a:off x="5006" y="2006"/>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1"/>
                </a:solidFill>
                <a:ln w="9525">
                  <a:noFill/>
                  <a:round/>
                  <a:headEnd/>
                  <a:tailEnd/>
                </a:ln>
              </p:spPr>
              <p:txBody>
                <a:bodyPr/>
                <a:lstStyle/>
                <a:p>
                  <a:endParaRPr lang="en-CA"/>
                </a:p>
              </p:txBody>
            </p:sp>
            <p:sp>
              <p:nvSpPr>
                <p:cNvPr id="263990" name="Freeform 822"/>
                <p:cNvSpPr>
                  <a:spLocks/>
                </p:cNvSpPr>
                <p:nvPr/>
              </p:nvSpPr>
              <p:spPr bwMode="auto">
                <a:xfrm>
                  <a:off x="4821" y="1869"/>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1"/>
                </a:solidFill>
                <a:ln w="9525">
                  <a:noFill/>
                  <a:round/>
                  <a:headEnd/>
                  <a:tailEnd/>
                </a:ln>
              </p:spPr>
              <p:txBody>
                <a:bodyPr/>
                <a:lstStyle/>
                <a:p>
                  <a:endParaRPr lang="en-CA"/>
                </a:p>
              </p:txBody>
            </p:sp>
            <p:sp>
              <p:nvSpPr>
                <p:cNvPr id="263991" name="Freeform 823"/>
                <p:cNvSpPr>
                  <a:spLocks/>
                </p:cNvSpPr>
                <p:nvPr/>
              </p:nvSpPr>
              <p:spPr bwMode="auto">
                <a:xfrm>
                  <a:off x="4822" y="1871"/>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w="9525">
                  <a:noFill/>
                  <a:round/>
                  <a:headEnd/>
                  <a:tailEnd/>
                </a:ln>
              </p:spPr>
              <p:txBody>
                <a:bodyPr/>
                <a:lstStyle/>
                <a:p>
                  <a:endParaRPr lang="en-CA"/>
                </a:p>
              </p:txBody>
            </p:sp>
            <p:sp>
              <p:nvSpPr>
                <p:cNvPr id="263992" name="Freeform 824"/>
                <p:cNvSpPr>
                  <a:spLocks/>
                </p:cNvSpPr>
                <p:nvPr/>
              </p:nvSpPr>
              <p:spPr bwMode="auto">
                <a:xfrm>
                  <a:off x="4823" y="1872"/>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bg1"/>
                </a:solidFill>
                <a:ln w="9525">
                  <a:noFill/>
                  <a:round/>
                  <a:headEnd/>
                  <a:tailEnd/>
                </a:ln>
              </p:spPr>
              <p:txBody>
                <a:bodyPr/>
                <a:lstStyle/>
                <a:p>
                  <a:endParaRPr lang="en-CA"/>
                </a:p>
              </p:txBody>
            </p:sp>
            <p:sp>
              <p:nvSpPr>
                <p:cNvPr id="263993" name="Freeform 825"/>
                <p:cNvSpPr>
                  <a:spLocks/>
                </p:cNvSpPr>
                <p:nvPr/>
              </p:nvSpPr>
              <p:spPr bwMode="auto">
                <a:xfrm>
                  <a:off x="4824" y="1873"/>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1"/>
                </a:solidFill>
                <a:ln w="9525">
                  <a:noFill/>
                  <a:round/>
                  <a:headEnd/>
                  <a:tailEnd/>
                </a:ln>
              </p:spPr>
              <p:txBody>
                <a:bodyPr/>
                <a:lstStyle/>
                <a:p>
                  <a:endParaRPr lang="en-CA"/>
                </a:p>
              </p:txBody>
            </p:sp>
            <p:sp>
              <p:nvSpPr>
                <p:cNvPr id="263994" name="Freeform 826"/>
                <p:cNvSpPr>
                  <a:spLocks/>
                </p:cNvSpPr>
                <p:nvPr/>
              </p:nvSpPr>
              <p:spPr bwMode="auto">
                <a:xfrm>
                  <a:off x="4825" y="1875"/>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w="9525">
                  <a:noFill/>
                  <a:round/>
                  <a:headEnd/>
                  <a:tailEnd/>
                </a:ln>
              </p:spPr>
              <p:txBody>
                <a:bodyPr/>
                <a:lstStyle/>
                <a:p>
                  <a:endParaRPr lang="en-CA"/>
                </a:p>
              </p:txBody>
            </p:sp>
            <p:sp>
              <p:nvSpPr>
                <p:cNvPr id="263995" name="Freeform 827"/>
                <p:cNvSpPr>
                  <a:spLocks/>
                </p:cNvSpPr>
                <p:nvPr/>
              </p:nvSpPr>
              <p:spPr bwMode="auto">
                <a:xfrm>
                  <a:off x="4826" y="1876"/>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w="9525">
                  <a:noFill/>
                  <a:round/>
                  <a:headEnd/>
                  <a:tailEnd/>
                </a:ln>
              </p:spPr>
              <p:txBody>
                <a:bodyPr/>
                <a:lstStyle/>
                <a:p>
                  <a:endParaRPr lang="en-CA"/>
                </a:p>
              </p:txBody>
            </p:sp>
            <p:sp>
              <p:nvSpPr>
                <p:cNvPr id="263996" name="Freeform 828"/>
                <p:cNvSpPr>
                  <a:spLocks/>
                </p:cNvSpPr>
                <p:nvPr/>
              </p:nvSpPr>
              <p:spPr bwMode="auto">
                <a:xfrm>
                  <a:off x="4964" y="1970"/>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w="9525">
                  <a:noFill/>
                  <a:round/>
                  <a:headEnd/>
                  <a:tailEnd/>
                </a:ln>
              </p:spPr>
              <p:txBody>
                <a:bodyPr/>
                <a:lstStyle/>
                <a:p>
                  <a:endParaRPr lang="en-CA"/>
                </a:p>
              </p:txBody>
            </p:sp>
            <p:sp>
              <p:nvSpPr>
                <p:cNvPr id="263997" name="Freeform 829"/>
                <p:cNvSpPr>
                  <a:spLocks/>
                </p:cNvSpPr>
                <p:nvPr/>
              </p:nvSpPr>
              <p:spPr bwMode="auto">
                <a:xfrm>
                  <a:off x="4912" y="1970"/>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63998" name="Freeform 830"/>
                <p:cNvSpPr>
                  <a:spLocks/>
                </p:cNvSpPr>
                <p:nvPr/>
              </p:nvSpPr>
              <p:spPr bwMode="auto">
                <a:xfrm>
                  <a:off x="4927" y="1971"/>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63999" name="Freeform 831"/>
                <p:cNvSpPr>
                  <a:spLocks/>
                </p:cNvSpPr>
                <p:nvPr/>
              </p:nvSpPr>
              <p:spPr bwMode="auto">
                <a:xfrm>
                  <a:off x="4871" y="1856"/>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1"/>
                </a:solidFill>
                <a:ln w="9525">
                  <a:noFill/>
                  <a:round/>
                  <a:headEnd/>
                  <a:tailEnd/>
                </a:ln>
              </p:spPr>
              <p:txBody>
                <a:bodyPr/>
                <a:lstStyle/>
                <a:p>
                  <a:endParaRPr lang="en-CA"/>
                </a:p>
              </p:txBody>
            </p:sp>
            <p:sp>
              <p:nvSpPr>
                <p:cNvPr id="264000" name="Freeform 832"/>
                <p:cNvSpPr>
                  <a:spLocks/>
                </p:cNvSpPr>
                <p:nvPr/>
              </p:nvSpPr>
              <p:spPr bwMode="auto">
                <a:xfrm>
                  <a:off x="4993" y="1842"/>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1"/>
                </a:solidFill>
                <a:ln w="9525">
                  <a:noFill/>
                  <a:round/>
                  <a:headEnd/>
                  <a:tailEnd/>
                </a:ln>
              </p:spPr>
              <p:txBody>
                <a:bodyPr/>
                <a:lstStyle/>
                <a:p>
                  <a:endParaRPr lang="en-CA"/>
                </a:p>
              </p:txBody>
            </p:sp>
            <p:sp>
              <p:nvSpPr>
                <p:cNvPr id="264001" name="Freeform 833"/>
                <p:cNvSpPr>
                  <a:spLocks/>
                </p:cNvSpPr>
                <p:nvPr/>
              </p:nvSpPr>
              <p:spPr bwMode="auto">
                <a:xfrm>
                  <a:off x="4871" y="1863"/>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1"/>
                </a:solidFill>
                <a:ln w="9525">
                  <a:noFill/>
                  <a:round/>
                  <a:headEnd/>
                  <a:tailEnd/>
                </a:ln>
              </p:spPr>
              <p:txBody>
                <a:bodyPr/>
                <a:lstStyle/>
                <a:p>
                  <a:endParaRPr lang="en-CA"/>
                </a:p>
              </p:txBody>
            </p:sp>
            <p:sp>
              <p:nvSpPr>
                <p:cNvPr id="264002" name="Freeform 834"/>
                <p:cNvSpPr>
                  <a:spLocks/>
                </p:cNvSpPr>
                <p:nvPr/>
              </p:nvSpPr>
              <p:spPr bwMode="auto">
                <a:xfrm>
                  <a:off x="4872" y="1870"/>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1"/>
                </a:solidFill>
                <a:ln w="9525">
                  <a:noFill/>
                  <a:round/>
                  <a:headEnd/>
                  <a:tailEnd/>
                </a:ln>
              </p:spPr>
              <p:txBody>
                <a:bodyPr/>
                <a:lstStyle/>
                <a:p>
                  <a:endParaRPr lang="en-CA"/>
                </a:p>
              </p:txBody>
            </p:sp>
            <p:sp>
              <p:nvSpPr>
                <p:cNvPr id="264003" name="Freeform 835"/>
                <p:cNvSpPr>
                  <a:spLocks/>
                </p:cNvSpPr>
                <p:nvPr/>
              </p:nvSpPr>
              <p:spPr bwMode="auto">
                <a:xfrm>
                  <a:off x="4873" y="1876"/>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1"/>
                </a:solidFill>
                <a:ln w="9525">
                  <a:noFill/>
                  <a:round/>
                  <a:headEnd/>
                  <a:tailEnd/>
                </a:ln>
              </p:spPr>
              <p:txBody>
                <a:bodyPr/>
                <a:lstStyle/>
                <a:p>
                  <a:endParaRPr lang="en-CA"/>
                </a:p>
              </p:txBody>
            </p:sp>
            <p:sp>
              <p:nvSpPr>
                <p:cNvPr id="264004" name="Freeform 836"/>
                <p:cNvSpPr>
                  <a:spLocks/>
                </p:cNvSpPr>
                <p:nvPr/>
              </p:nvSpPr>
              <p:spPr bwMode="auto">
                <a:xfrm>
                  <a:off x="4874" y="1883"/>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1"/>
                </a:solidFill>
                <a:ln w="9525">
                  <a:noFill/>
                  <a:round/>
                  <a:headEnd/>
                  <a:tailEnd/>
                </a:ln>
              </p:spPr>
              <p:txBody>
                <a:bodyPr/>
                <a:lstStyle/>
                <a:p>
                  <a:endParaRPr lang="en-CA"/>
                </a:p>
              </p:txBody>
            </p:sp>
            <p:sp>
              <p:nvSpPr>
                <p:cNvPr id="264005" name="Freeform 837"/>
                <p:cNvSpPr>
                  <a:spLocks/>
                </p:cNvSpPr>
                <p:nvPr/>
              </p:nvSpPr>
              <p:spPr bwMode="auto">
                <a:xfrm>
                  <a:off x="4875" y="1890"/>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1"/>
                </a:solidFill>
                <a:ln w="9525">
                  <a:noFill/>
                  <a:round/>
                  <a:headEnd/>
                  <a:tailEnd/>
                </a:ln>
              </p:spPr>
              <p:txBody>
                <a:bodyPr/>
                <a:lstStyle/>
                <a:p>
                  <a:endParaRPr lang="en-CA"/>
                </a:p>
              </p:txBody>
            </p:sp>
            <p:sp>
              <p:nvSpPr>
                <p:cNvPr id="264006" name="Freeform 838"/>
                <p:cNvSpPr>
                  <a:spLocks/>
                </p:cNvSpPr>
                <p:nvPr/>
              </p:nvSpPr>
              <p:spPr bwMode="auto">
                <a:xfrm>
                  <a:off x="4994" y="1850"/>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1"/>
                </a:solidFill>
                <a:ln w="9525">
                  <a:noFill/>
                  <a:round/>
                  <a:headEnd/>
                  <a:tailEnd/>
                </a:ln>
              </p:spPr>
              <p:txBody>
                <a:bodyPr/>
                <a:lstStyle/>
                <a:p>
                  <a:endParaRPr lang="en-CA"/>
                </a:p>
              </p:txBody>
            </p:sp>
            <p:sp>
              <p:nvSpPr>
                <p:cNvPr id="264007" name="Freeform 839"/>
                <p:cNvSpPr>
                  <a:spLocks/>
                </p:cNvSpPr>
                <p:nvPr/>
              </p:nvSpPr>
              <p:spPr bwMode="auto">
                <a:xfrm>
                  <a:off x="4995" y="1857"/>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1"/>
                </a:solidFill>
                <a:ln w="9525">
                  <a:noFill/>
                  <a:round/>
                  <a:headEnd/>
                  <a:tailEnd/>
                </a:ln>
              </p:spPr>
              <p:txBody>
                <a:bodyPr/>
                <a:lstStyle/>
                <a:p>
                  <a:endParaRPr lang="en-CA"/>
                </a:p>
              </p:txBody>
            </p:sp>
            <p:sp>
              <p:nvSpPr>
                <p:cNvPr id="264008" name="Freeform 840"/>
                <p:cNvSpPr>
                  <a:spLocks/>
                </p:cNvSpPr>
                <p:nvPr/>
              </p:nvSpPr>
              <p:spPr bwMode="auto">
                <a:xfrm>
                  <a:off x="4996" y="1865"/>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1"/>
                </a:solidFill>
                <a:ln w="9525">
                  <a:noFill/>
                  <a:round/>
                  <a:headEnd/>
                  <a:tailEnd/>
                </a:ln>
              </p:spPr>
              <p:txBody>
                <a:bodyPr/>
                <a:lstStyle/>
                <a:p>
                  <a:endParaRPr lang="en-CA"/>
                </a:p>
              </p:txBody>
            </p:sp>
            <p:sp>
              <p:nvSpPr>
                <p:cNvPr id="264009" name="Freeform 841"/>
                <p:cNvSpPr>
                  <a:spLocks/>
                </p:cNvSpPr>
                <p:nvPr/>
              </p:nvSpPr>
              <p:spPr bwMode="auto">
                <a:xfrm>
                  <a:off x="4997" y="1873"/>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1"/>
                </a:solidFill>
                <a:ln w="9525">
                  <a:noFill/>
                  <a:round/>
                  <a:headEnd/>
                  <a:tailEnd/>
                </a:ln>
              </p:spPr>
              <p:txBody>
                <a:bodyPr/>
                <a:lstStyle/>
                <a:p>
                  <a:endParaRPr lang="en-CA"/>
                </a:p>
              </p:txBody>
            </p:sp>
            <p:sp>
              <p:nvSpPr>
                <p:cNvPr id="264010" name="Freeform 842"/>
                <p:cNvSpPr>
                  <a:spLocks/>
                </p:cNvSpPr>
                <p:nvPr/>
              </p:nvSpPr>
              <p:spPr bwMode="auto">
                <a:xfrm>
                  <a:off x="4998" y="1881"/>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1"/>
                </a:solidFill>
                <a:ln w="9525">
                  <a:noFill/>
                  <a:round/>
                  <a:headEnd/>
                  <a:tailEnd/>
                </a:ln>
              </p:spPr>
              <p:txBody>
                <a:bodyPr/>
                <a:lstStyle/>
                <a:p>
                  <a:endParaRPr lang="en-CA"/>
                </a:p>
              </p:txBody>
            </p:sp>
            <p:sp>
              <p:nvSpPr>
                <p:cNvPr id="264011" name="Rectangle 843"/>
                <p:cNvSpPr>
                  <a:spLocks noChangeArrowheads="1"/>
                </p:cNvSpPr>
                <p:nvPr/>
              </p:nvSpPr>
              <p:spPr bwMode="auto">
                <a:xfrm>
                  <a:off x="4846" y="1869"/>
                  <a:ext cx="4" cy="146"/>
                </a:xfrm>
                <a:prstGeom prst="rect">
                  <a:avLst/>
                </a:prstGeom>
                <a:solidFill>
                  <a:srgbClr val="FFCCFF"/>
                </a:solidFill>
                <a:ln w="9525">
                  <a:noFill/>
                  <a:miter lim="800000"/>
                  <a:headEnd/>
                  <a:tailEnd/>
                </a:ln>
              </p:spPr>
              <p:txBody>
                <a:bodyPr/>
                <a:lstStyle/>
                <a:p>
                  <a:endParaRPr lang="en-CA"/>
                </a:p>
              </p:txBody>
            </p:sp>
            <p:sp>
              <p:nvSpPr>
                <p:cNvPr id="264012" name="Freeform 844"/>
                <p:cNvSpPr>
                  <a:spLocks/>
                </p:cNvSpPr>
                <p:nvPr/>
              </p:nvSpPr>
              <p:spPr bwMode="auto">
                <a:xfrm>
                  <a:off x="4898" y="1867"/>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w="9525">
                  <a:noFill/>
                  <a:round/>
                  <a:headEnd/>
                  <a:tailEnd/>
                </a:ln>
              </p:spPr>
              <p:txBody>
                <a:bodyPr/>
                <a:lstStyle/>
                <a:p>
                  <a:endParaRPr lang="en-CA"/>
                </a:p>
              </p:txBody>
            </p:sp>
            <p:sp>
              <p:nvSpPr>
                <p:cNvPr id="264013" name="Freeform 845"/>
                <p:cNvSpPr>
                  <a:spLocks/>
                </p:cNvSpPr>
                <p:nvPr/>
              </p:nvSpPr>
              <p:spPr bwMode="auto">
                <a:xfrm>
                  <a:off x="4819" y="1917"/>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64014" name="Freeform 846"/>
                <p:cNvSpPr>
                  <a:spLocks/>
                </p:cNvSpPr>
                <p:nvPr/>
              </p:nvSpPr>
              <p:spPr bwMode="auto">
                <a:xfrm>
                  <a:off x="4819" y="1887"/>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64015" name="Freeform 847"/>
                <p:cNvSpPr>
                  <a:spLocks/>
                </p:cNvSpPr>
                <p:nvPr/>
              </p:nvSpPr>
              <p:spPr bwMode="auto">
                <a:xfrm>
                  <a:off x="4863" y="1872"/>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1"/>
                </a:solidFill>
                <a:ln w="9525">
                  <a:noFill/>
                  <a:round/>
                  <a:headEnd/>
                  <a:tailEnd/>
                </a:ln>
              </p:spPr>
              <p:txBody>
                <a:bodyPr/>
                <a:lstStyle/>
                <a:p>
                  <a:endParaRPr lang="en-CA"/>
                </a:p>
              </p:txBody>
            </p:sp>
            <p:sp>
              <p:nvSpPr>
                <p:cNvPr id="264016" name="Freeform 848"/>
                <p:cNvSpPr>
                  <a:spLocks/>
                </p:cNvSpPr>
                <p:nvPr/>
              </p:nvSpPr>
              <p:spPr bwMode="auto">
                <a:xfrm>
                  <a:off x="4900" y="1840"/>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1"/>
                </a:solidFill>
                <a:ln w="9525">
                  <a:noFill/>
                  <a:round/>
                  <a:headEnd/>
                  <a:tailEnd/>
                </a:ln>
              </p:spPr>
              <p:txBody>
                <a:bodyPr/>
                <a:lstStyle/>
                <a:p>
                  <a:endParaRPr lang="en-CA"/>
                </a:p>
              </p:txBody>
            </p:sp>
            <p:sp>
              <p:nvSpPr>
                <p:cNvPr id="264017" name="Freeform 849"/>
                <p:cNvSpPr>
                  <a:spLocks/>
                </p:cNvSpPr>
                <p:nvPr/>
              </p:nvSpPr>
              <p:spPr bwMode="auto">
                <a:xfrm>
                  <a:off x="4843" y="2015"/>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bg1"/>
                </a:solidFill>
                <a:ln w="9525">
                  <a:noFill/>
                  <a:round/>
                  <a:headEnd/>
                  <a:tailEnd/>
                </a:ln>
              </p:spPr>
              <p:txBody>
                <a:bodyPr/>
                <a:lstStyle/>
                <a:p>
                  <a:endParaRPr lang="en-CA"/>
                </a:p>
              </p:txBody>
            </p:sp>
            <p:sp>
              <p:nvSpPr>
                <p:cNvPr id="264018" name="Freeform 850"/>
                <p:cNvSpPr>
                  <a:spLocks/>
                </p:cNvSpPr>
                <p:nvPr/>
              </p:nvSpPr>
              <p:spPr bwMode="auto">
                <a:xfrm>
                  <a:off x="4809" y="2029"/>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64019" name="Freeform 851"/>
                <p:cNvSpPr>
                  <a:spLocks/>
                </p:cNvSpPr>
                <p:nvPr/>
              </p:nvSpPr>
              <p:spPr bwMode="auto">
                <a:xfrm>
                  <a:off x="4837" y="2022"/>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64020" name="Freeform 852"/>
                <p:cNvSpPr>
                  <a:spLocks/>
                </p:cNvSpPr>
                <p:nvPr/>
              </p:nvSpPr>
              <p:spPr bwMode="auto">
                <a:xfrm>
                  <a:off x="4824" y="2025"/>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264021" name="Group 853"/>
              <p:cNvGrpSpPr>
                <a:grpSpLocks/>
              </p:cNvGrpSpPr>
              <p:nvPr/>
            </p:nvGrpSpPr>
            <p:grpSpPr bwMode="auto">
              <a:xfrm>
                <a:off x="1659" y="3525"/>
                <a:ext cx="176" cy="150"/>
                <a:chOff x="4765" y="1531"/>
                <a:chExt cx="312" cy="261"/>
              </a:xfrm>
            </p:grpSpPr>
            <p:sp>
              <p:nvSpPr>
                <p:cNvPr id="264022" name="AutoShape 854"/>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CA"/>
                </a:p>
              </p:txBody>
            </p:sp>
            <p:sp>
              <p:nvSpPr>
                <p:cNvPr id="264023" name="Freeform 855"/>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CA"/>
                </a:p>
              </p:txBody>
            </p:sp>
            <p:sp>
              <p:nvSpPr>
                <p:cNvPr id="264024" name="Freeform 856"/>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CA"/>
                </a:p>
              </p:txBody>
            </p:sp>
            <p:sp>
              <p:nvSpPr>
                <p:cNvPr id="264025" name="Freeform 857"/>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CA"/>
                </a:p>
              </p:txBody>
            </p:sp>
            <p:sp>
              <p:nvSpPr>
                <p:cNvPr id="264026" name="Freeform 858"/>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CA"/>
                </a:p>
              </p:txBody>
            </p:sp>
            <p:sp>
              <p:nvSpPr>
                <p:cNvPr id="264027" name="Freeform 859"/>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CA"/>
                </a:p>
              </p:txBody>
            </p:sp>
            <p:sp>
              <p:nvSpPr>
                <p:cNvPr id="264028" name="Freeform 860"/>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CA"/>
                </a:p>
              </p:txBody>
            </p:sp>
            <p:sp>
              <p:nvSpPr>
                <p:cNvPr id="264029" name="Freeform 861"/>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CA"/>
                </a:p>
              </p:txBody>
            </p:sp>
            <p:sp>
              <p:nvSpPr>
                <p:cNvPr id="264030" name="Freeform 862"/>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CA"/>
                </a:p>
              </p:txBody>
            </p:sp>
            <p:sp>
              <p:nvSpPr>
                <p:cNvPr id="264031" name="Freeform 863"/>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CA"/>
                </a:p>
              </p:txBody>
            </p:sp>
            <p:sp>
              <p:nvSpPr>
                <p:cNvPr id="264032" name="Freeform 864"/>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CA"/>
                </a:p>
              </p:txBody>
            </p:sp>
            <p:sp>
              <p:nvSpPr>
                <p:cNvPr id="264033" name="Freeform 865"/>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CA"/>
                </a:p>
              </p:txBody>
            </p:sp>
            <p:sp>
              <p:nvSpPr>
                <p:cNvPr id="264034" name="Freeform 866"/>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CA"/>
                </a:p>
              </p:txBody>
            </p:sp>
            <p:sp>
              <p:nvSpPr>
                <p:cNvPr id="264035" name="Freeform 867"/>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CA"/>
                </a:p>
              </p:txBody>
            </p:sp>
            <p:sp>
              <p:nvSpPr>
                <p:cNvPr id="264036" name="Freeform 868"/>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CA"/>
                </a:p>
              </p:txBody>
            </p:sp>
            <p:sp>
              <p:nvSpPr>
                <p:cNvPr id="264037" name="Freeform 869"/>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64038" name="Freeform 870"/>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64039" name="Freeform 871"/>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CA"/>
                </a:p>
              </p:txBody>
            </p:sp>
            <p:sp>
              <p:nvSpPr>
                <p:cNvPr id="264040" name="Freeform 872"/>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CA"/>
                </a:p>
              </p:txBody>
            </p:sp>
            <p:sp>
              <p:nvSpPr>
                <p:cNvPr id="264041" name="Freeform 873"/>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CA"/>
                </a:p>
              </p:txBody>
            </p:sp>
            <p:sp>
              <p:nvSpPr>
                <p:cNvPr id="264042" name="Freeform 874"/>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CA"/>
                </a:p>
              </p:txBody>
            </p:sp>
            <p:sp>
              <p:nvSpPr>
                <p:cNvPr id="264043" name="Freeform 875"/>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CA"/>
                </a:p>
              </p:txBody>
            </p:sp>
            <p:sp>
              <p:nvSpPr>
                <p:cNvPr id="264044" name="Freeform 876"/>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CA"/>
                </a:p>
              </p:txBody>
            </p:sp>
            <p:sp>
              <p:nvSpPr>
                <p:cNvPr id="264045" name="Freeform 877"/>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CA"/>
                </a:p>
              </p:txBody>
            </p:sp>
            <p:sp>
              <p:nvSpPr>
                <p:cNvPr id="264046" name="Freeform 878"/>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CA"/>
                </a:p>
              </p:txBody>
            </p:sp>
            <p:sp>
              <p:nvSpPr>
                <p:cNvPr id="264047" name="Freeform 879"/>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CA"/>
                </a:p>
              </p:txBody>
            </p:sp>
            <p:sp>
              <p:nvSpPr>
                <p:cNvPr id="264048" name="Freeform 880"/>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CA"/>
                </a:p>
              </p:txBody>
            </p:sp>
            <p:sp>
              <p:nvSpPr>
                <p:cNvPr id="264049" name="Freeform 881"/>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CA"/>
                </a:p>
              </p:txBody>
            </p:sp>
            <p:sp>
              <p:nvSpPr>
                <p:cNvPr id="264050" name="Freeform 882"/>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CA"/>
                </a:p>
              </p:txBody>
            </p:sp>
            <p:sp>
              <p:nvSpPr>
                <p:cNvPr id="264051" name="Rectangle 883"/>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CA"/>
                </a:p>
              </p:txBody>
            </p:sp>
            <p:sp>
              <p:nvSpPr>
                <p:cNvPr id="264052" name="Freeform 884"/>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CA"/>
                </a:p>
              </p:txBody>
            </p:sp>
            <p:sp>
              <p:nvSpPr>
                <p:cNvPr id="264053" name="Freeform 885"/>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64054" name="Freeform 886"/>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64055" name="Freeform 887"/>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CA"/>
                </a:p>
              </p:txBody>
            </p:sp>
            <p:sp>
              <p:nvSpPr>
                <p:cNvPr id="264056" name="Freeform 888"/>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CA"/>
                </a:p>
              </p:txBody>
            </p:sp>
            <p:sp>
              <p:nvSpPr>
                <p:cNvPr id="264057" name="Freeform 889"/>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CA"/>
                </a:p>
              </p:txBody>
            </p:sp>
            <p:sp>
              <p:nvSpPr>
                <p:cNvPr id="264058" name="Freeform 890"/>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64059" name="Freeform 891"/>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64060" name="Freeform 892"/>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sp>
            <p:nvSpPr>
              <p:cNvPr id="264061" name="Freeform 893"/>
              <p:cNvSpPr>
                <a:spLocks/>
              </p:cNvSpPr>
              <p:nvPr/>
            </p:nvSpPr>
            <p:spPr bwMode="auto">
              <a:xfrm flipV="1">
                <a:off x="1740" y="3512"/>
                <a:ext cx="391" cy="27"/>
              </a:xfrm>
              <a:custGeom>
                <a:avLst/>
                <a:gdLst/>
                <a:ahLst/>
                <a:cxnLst>
                  <a:cxn ang="0">
                    <a:pos x="0" y="0"/>
                  </a:cxn>
                  <a:cxn ang="0">
                    <a:pos x="0" y="56"/>
                  </a:cxn>
                  <a:cxn ang="0">
                    <a:pos x="720" y="56"/>
                  </a:cxn>
                  <a:cxn ang="0">
                    <a:pos x="720" y="8"/>
                  </a:cxn>
                </a:cxnLst>
                <a:rect l="0" t="0" r="r" b="b"/>
                <a:pathLst>
                  <a:path w="720" h="56">
                    <a:moveTo>
                      <a:pt x="0" y="0"/>
                    </a:moveTo>
                    <a:lnTo>
                      <a:pt x="0" y="56"/>
                    </a:lnTo>
                    <a:lnTo>
                      <a:pt x="720" y="56"/>
                    </a:lnTo>
                    <a:lnTo>
                      <a:pt x="720" y="8"/>
                    </a:lnTo>
                  </a:path>
                </a:pathLst>
              </a:custGeom>
              <a:noFill/>
              <a:ln w="12700" cap="flat" cmpd="sng">
                <a:solidFill>
                  <a:schemeClr val="tx1"/>
                </a:solidFill>
                <a:prstDash val="solid"/>
                <a:round/>
                <a:headEnd/>
                <a:tailEnd/>
              </a:ln>
              <a:effectLst/>
            </p:spPr>
            <p:txBody>
              <a:bodyPr wrap="none"/>
              <a:lstStyle/>
              <a:p>
                <a:endParaRPr lang="en-CA"/>
              </a:p>
            </p:txBody>
          </p:sp>
          <p:sp>
            <p:nvSpPr>
              <p:cNvPr id="264062" name="Line 894"/>
              <p:cNvSpPr>
                <a:spLocks noChangeShapeType="1"/>
              </p:cNvSpPr>
              <p:nvPr/>
            </p:nvSpPr>
            <p:spPr bwMode="auto">
              <a:xfrm>
                <a:off x="1932" y="3451"/>
                <a:ext cx="0" cy="60"/>
              </a:xfrm>
              <a:prstGeom prst="line">
                <a:avLst/>
              </a:prstGeom>
              <a:noFill/>
              <a:ln w="19050">
                <a:solidFill>
                  <a:schemeClr val="tx1"/>
                </a:solidFill>
                <a:round/>
                <a:headEnd/>
                <a:tailEnd/>
              </a:ln>
              <a:effectLst/>
            </p:spPr>
            <p:txBody>
              <a:bodyPr wrap="none"/>
              <a:lstStyle/>
              <a:p>
                <a:endParaRPr lang="en-CA"/>
              </a:p>
            </p:txBody>
          </p:sp>
          <p:grpSp>
            <p:nvGrpSpPr>
              <p:cNvPr id="264063" name="Group 895"/>
              <p:cNvGrpSpPr>
                <a:grpSpLocks/>
              </p:cNvGrpSpPr>
              <p:nvPr/>
            </p:nvGrpSpPr>
            <p:grpSpPr bwMode="auto">
              <a:xfrm>
                <a:off x="1791" y="3364"/>
                <a:ext cx="275" cy="118"/>
                <a:chOff x="3600" y="219"/>
                <a:chExt cx="360" cy="175"/>
              </a:xfrm>
            </p:grpSpPr>
            <p:sp>
              <p:nvSpPr>
                <p:cNvPr id="264064" name="Oval 896"/>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CA"/>
                </a:p>
              </p:txBody>
            </p:sp>
            <p:sp>
              <p:nvSpPr>
                <p:cNvPr id="264065" name="Line 897"/>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64066" name="Line 898"/>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64067" name="Rectangle 899"/>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264068" name="Oval 900"/>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CA"/>
                </a:p>
              </p:txBody>
            </p:sp>
            <p:grpSp>
              <p:nvGrpSpPr>
                <p:cNvPr id="264069" name="Group 901"/>
                <p:cNvGrpSpPr>
                  <a:grpSpLocks/>
                </p:cNvGrpSpPr>
                <p:nvPr/>
              </p:nvGrpSpPr>
              <p:grpSpPr bwMode="auto">
                <a:xfrm>
                  <a:off x="3686" y="244"/>
                  <a:ext cx="177" cy="66"/>
                  <a:chOff x="2848" y="848"/>
                  <a:chExt cx="140" cy="98"/>
                </a:xfrm>
              </p:grpSpPr>
              <p:sp>
                <p:nvSpPr>
                  <p:cNvPr id="264070" name="Line 90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64071" name="Line 90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64072" name="Line 90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64073" name="Group 905"/>
                <p:cNvGrpSpPr>
                  <a:grpSpLocks/>
                </p:cNvGrpSpPr>
                <p:nvPr/>
              </p:nvGrpSpPr>
              <p:grpSpPr bwMode="auto">
                <a:xfrm flipV="1">
                  <a:off x="3686" y="243"/>
                  <a:ext cx="177" cy="66"/>
                  <a:chOff x="2848" y="848"/>
                  <a:chExt cx="140" cy="98"/>
                </a:xfrm>
              </p:grpSpPr>
              <p:sp>
                <p:nvSpPr>
                  <p:cNvPr id="264074" name="Line 90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64075" name="Line 90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64076" name="Line 90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grpSp>
          <p:nvGrpSpPr>
            <p:cNvPr id="264077" name="Group 909"/>
            <p:cNvGrpSpPr>
              <a:grpSpLocks/>
            </p:cNvGrpSpPr>
            <p:nvPr/>
          </p:nvGrpSpPr>
          <p:grpSpPr bwMode="auto">
            <a:xfrm>
              <a:off x="4035" y="2288"/>
              <a:ext cx="581" cy="426"/>
              <a:chOff x="2408" y="3183"/>
              <a:chExt cx="581" cy="426"/>
            </a:xfrm>
          </p:grpSpPr>
          <p:grpSp>
            <p:nvGrpSpPr>
              <p:cNvPr id="264078" name="Group 910"/>
              <p:cNvGrpSpPr>
                <a:grpSpLocks/>
              </p:cNvGrpSpPr>
              <p:nvPr/>
            </p:nvGrpSpPr>
            <p:grpSpPr bwMode="auto">
              <a:xfrm>
                <a:off x="2517" y="3459"/>
                <a:ext cx="176" cy="150"/>
                <a:chOff x="4765" y="1531"/>
                <a:chExt cx="312" cy="261"/>
              </a:xfrm>
            </p:grpSpPr>
            <p:sp>
              <p:nvSpPr>
                <p:cNvPr id="264079" name="AutoShape 911"/>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CA"/>
                </a:p>
              </p:txBody>
            </p:sp>
            <p:sp>
              <p:nvSpPr>
                <p:cNvPr id="264080" name="Freeform 912"/>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CA"/>
                </a:p>
              </p:txBody>
            </p:sp>
            <p:sp>
              <p:nvSpPr>
                <p:cNvPr id="264081" name="Freeform 913"/>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CA"/>
                </a:p>
              </p:txBody>
            </p:sp>
            <p:sp>
              <p:nvSpPr>
                <p:cNvPr id="264082" name="Freeform 914"/>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CA"/>
                </a:p>
              </p:txBody>
            </p:sp>
            <p:sp>
              <p:nvSpPr>
                <p:cNvPr id="264083" name="Freeform 915"/>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CA"/>
                </a:p>
              </p:txBody>
            </p:sp>
            <p:sp>
              <p:nvSpPr>
                <p:cNvPr id="264084" name="Freeform 916"/>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CA"/>
                </a:p>
              </p:txBody>
            </p:sp>
            <p:sp>
              <p:nvSpPr>
                <p:cNvPr id="264085" name="Freeform 917"/>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CA"/>
                </a:p>
              </p:txBody>
            </p:sp>
            <p:sp>
              <p:nvSpPr>
                <p:cNvPr id="264086" name="Freeform 918"/>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CA"/>
                </a:p>
              </p:txBody>
            </p:sp>
            <p:sp>
              <p:nvSpPr>
                <p:cNvPr id="264087" name="Freeform 919"/>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CA"/>
                </a:p>
              </p:txBody>
            </p:sp>
            <p:sp>
              <p:nvSpPr>
                <p:cNvPr id="264088" name="Freeform 920"/>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CA"/>
                </a:p>
              </p:txBody>
            </p:sp>
            <p:sp>
              <p:nvSpPr>
                <p:cNvPr id="264089" name="Freeform 921"/>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CA"/>
                </a:p>
              </p:txBody>
            </p:sp>
            <p:sp>
              <p:nvSpPr>
                <p:cNvPr id="264090" name="Freeform 922"/>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CA"/>
                </a:p>
              </p:txBody>
            </p:sp>
            <p:sp>
              <p:nvSpPr>
                <p:cNvPr id="264091" name="Freeform 923"/>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CA"/>
                </a:p>
              </p:txBody>
            </p:sp>
            <p:sp>
              <p:nvSpPr>
                <p:cNvPr id="264092" name="Freeform 924"/>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CA"/>
                </a:p>
              </p:txBody>
            </p:sp>
            <p:sp>
              <p:nvSpPr>
                <p:cNvPr id="264093" name="Freeform 925"/>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CA"/>
                </a:p>
              </p:txBody>
            </p:sp>
            <p:sp>
              <p:nvSpPr>
                <p:cNvPr id="264094" name="Freeform 926"/>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64095" name="Freeform 927"/>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64096" name="Freeform 928"/>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CA"/>
                </a:p>
              </p:txBody>
            </p:sp>
            <p:sp>
              <p:nvSpPr>
                <p:cNvPr id="264097" name="Freeform 929"/>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CA"/>
                </a:p>
              </p:txBody>
            </p:sp>
            <p:sp>
              <p:nvSpPr>
                <p:cNvPr id="264098" name="Freeform 930"/>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CA"/>
                </a:p>
              </p:txBody>
            </p:sp>
            <p:sp>
              <p:nvSpPr>
                <p:cNvPr id="264099" name="Freeform 931"/>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CA"/>
                </a:p>
              </p:txBody>
            </p:sp>
            <p:sp>
              <p:nvSpPr>
                <p:cNvPr id="264100" name="Freeform 932"/>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CA"/>
                </a:p>
              </p:txBody>
            </p:sp>
            <p:sp>
              <p:nvSpPr>
                <p:cNvPr id="264101" name="Freeform 933"/>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CA"/>
                </a:p>
              </p:txBody>
            </p:sp>
            <p:sp>
              <p:nvSpPr>
                <p:cNvPr id="264102" name="Freeform 934"/>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CA"/>
                </a:p>
              </p:txBody>
            </p:sp>
            <p:sp>
              <p:nvSpPr>
                <p:cNvPr id="264103" name="Freeform 935"/>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CA"/>
                </a:p>
              </p:txBody>
            </p:sp>
            <p:sp>
              <p:nvSpPr>
                <p:cNvPr id="264104" name="Freeform 936"/>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CA"/>
                </a:p>
              </p:txBody>
            </p:sp>
            <p:sp>
              <p:nvSpPr>
                <p:cNvPr id="264105" name="Freeform 937"/>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CA"/>
                </a:p>
              </p:txBody>
            </p:sp>
            <p:sp>
              <p:nvSpPr>
                <p:cNvPr id="264106" name="Freeform 938"/>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CA"/>
                </a:p>
              </p:txBody>
            </p:sp>
            <p:sp>
              <p:nvSpPr>
                <p:cNvPr id="264107" name="Freeform 939"/>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CA"/>
                </a:p>
              </p:txBody>
            </p:sp>
            <p:sp>
              <p:nvSpPr>
                <p:cNvPr id="264108" name="Rectangle 940"/>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CA"/>
                </a:p>
              </p:txBody>
            </p:sp>
            <p:sp>
              <p:nvSpPr>
                <p:cNvPr id="264109" name="Freeform 941"/>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CA"/>
                </a:p>
              </p:txBody>
            </p:sp>
            <p:sp>
              <p:nvSpPr>
                <p:cNvPr id="264110" name="Freeform 942"/>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64111" name="Freeform 943"/>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64112" name="Freeform 944"/>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CA"/>
                </a:p>
              </p:txBody>
            </p:sp>
            <p:sp>
              <p:nvSpPr>
                <p:cNvPr id="264113" name="Freeform 945"/>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CA"/>
                </a:p>
              </p:txBody>
            </p:sp>
            <p:sp>
              <p:nvSpPr>
                <p:cNvPr id="264114" name="Freeform 946"/>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CA"/>
                </a:p>
              </p:txBody>
            </p:sp>
            <p:sp>
              <p:nvSpPr>
                <p:cNvPr id="264115" name="Freeform 947"/>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64116" name="Freeform 948"/>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64117" name="Freeform 949"/>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264118" name="Group 950"/>
              <p:cNvGrpSpPr>
                <a:grpSpLocks/>
              </p:cNvGrpSpPr>
              <p:nvPr/>
            </p:nvGrpSpPr>
            <p:grpSpPr bwMode="auto">
              <a:xfrm rot="19000869">
                <a:off x="2482" y="3285"/>
                <a:ext cx="391" cy="88"/>
                <a:chOff x="1450" y="3513"/>
                <a:chExt cx="391" cy="88"/>
              </a:xfrm>
            </p:grpSpPr>
            <p:sp>
              <p:nvSpPr>
                <p:cNvPr id="264119" name="Freeform 951"/>
                <p:cNvSpPr>
                  <a:spLocks/>
                </p:cNvSpPr>
                <p:nvPr/>
              </p:nvSpPr>
              <p:spPr bwMode="auto">
                <a:xfrm flipV="1">
                  <a:off x="1450" y="3574"/>
                  <a:ext cx="391" cy="27"/>
                </a:xfrm>
                <a:custGeom>
                  <a:avLst/>
                  <a:gdLst/>
                  <a:ahLst/>
                  <a:cxnLst>
                    <a:cxn ang="0">
                      <a:pos x="0" y="0"/>
                    </a:cxn>
                    <a:cxn ang="0">
                      <a:pos x="0" y="56"/>
                    </a:cxn>
                    <a:cxn ang="0">
                      <a:pos x="720" y="56"/>
                    </a:cxn>
                    <a:cxn ang="0">
                      <a:pos x="720" y="8"/>
                    </a:cxn>
                  </a:cxnLst>
                  <a:rect l="0" t="0" r="r" b="b"/>
                  <a:pathLst>
                    <a:path w="720" h="56">
                      <a:moveTo>
                        <a:pt x="0" y="0"/>
                      </a:moveTo>
                      <a:lnTo>
                        <a:pt x="0" y="56"/>
                      </a:lnTo>
                      <a:lnTo>
                        <a:pt x="720" y="56"/>
                      </a:lnTo>
                      <a:lnTo>
                        <a:pt x="720" y="8"/>
                      </a:lnTo>
                    </a:path>
                  </a:pathLst>
                </a:custGeom>
                <a:noFill/>
                <a:ln w="12700" cap="flat" cmpd="sng">
                  <a:solidFill>
                    <a:schemeClr val="tx1"/>
                  </a:solidFill>
                  <a:prstDash val="solid"/>
                  <a:round/>
                  <a:headEnd/>
                  <a:tailEnd/>
                </a:ln>
                <a:effectLst/>
              </p:spPr>
              <p:txBody>
                <a:bodyPr wrap="none"/>
                <a:lstStyle/>
                <a:p>
                  <a:endParaRPr lang="en-CA"/>
                </a:p>
              </p:txBody>
            </p:sp>
            <p:sp>
              <p:nvSpPr>
                <p:cNvPr id="264120" name="Line 952"/>
                <p:cNvSpPr>
                  <a:spLocks noChangeShapeType="1"/>
                </p:cNvSpPr>
                <p:nvPr/>
              </p:nvSpPr>
              <p:spPr bwMode="auto">
                <a:xfrm>
                  <a:off x="1642" y="3513"/>
                  <a:ext cx="0" cy="60"/>
                </a:xfrm>
                <a:prstGeom prst="line">
                  <a:avLst/>
                </a:prstGeom>
                <a:noFill/>
                <a:ln w="19050">
                  <a:solidFill>
                    <a:schemeClr val="tx1"/>
                  </a:solidFill>
                  <a:round/>
                  <a:headEnd/>
                  <a:tailEnd/>
                </a:ln>
                <a:effectLst/>
              </p:spPr>
              <p:txBody>
                <a:bodyPr wrap="none"/>
                <a:lstStyle/>
                <a:p>
                  <a:endParaRPr lang="en-CA"/>
                </a:p>
              </p:txBody>
            </p:sp>
          </p:grpSp>
          <p:grpSp>
            <p:nvGrpSpPr>
              <p:cNvPr id="264121" name="Group 953"/>
              <p:cNvGrpSpPr>
                <a:grpSpLocks/>
              </p:cNvGrpSpPr>
              <p:nvPr/>
            </p:nvGrpSpPr>
            <p:grpSpPr bwMode="auto">
              <a:xfrm>
                <a:off x="2408" y="3217"/>
                <a:ext cx="265" cy="123"/>
                <a:chOff x="3600" y="219"/>
                <a:chExt cx="360" cy="175"/>
              </a:xfrm>
            </p:grpSpPr>
            <p:sp>
              <p:nvSpPr>
                <p:cNvPr id="264122" name="Oval 954"/>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CA"/>
                </a:p>
              </p:txBody>
            </p:sp>
            <p:sp>
              <p:nvSpPr>
                <p:cNvPr id="264123" name="Line 955"/>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64124" name="Line 956"/>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64125" name="Rectangle 957"/>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264126" name="Oval 958"/>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CA"/>
                </a:p>
              </p:txBody>
            </p:sp>
            <p:grpSp>
              <p:nvGrpSpPr>
                <p:cNvPr id="264127" name="Group 959"/>
                <p:cNvGrpSpPr>
                  <a:grpSpLocks/>
                </p:cNvGrpSpPr>
                <p:nvPr/>
              </p:nvGrpSpPr>
              <p:grpSpPr bwMode="auto">
                <a:xfrm>
                  <a:off x="3686" y="244"/>
                  <a:ext cx="177" cy="66"/>
                  <a:chOff x="2848" y="848"/>
                  <a:chExt cx="140" cy="98"/>
                </a:xfrm>
              </p:grpSpPr>
              <p:sp>
                <p:nvSpPr>
                  <p:cNvPr id="264128" name="Line 96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64129" name="Line 96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64130" name="Line 96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64131" name="Group 963"/>
                <p:cNvGrpSpPr>
                  <a:grpSpLocks/>
                </p:cNvGrpSpPr>
                <p:nvPr/>
              </p:nvGrpSpPr>
              <p:grpSpPr bwMode="auto">
                <a:xfrm flipV="1">
                  <a:off x="3686" y="243"/>
                  <a:ext cx="177" cy="66"/>
                  <a:chOff x="2848" y="848"/>
                  <a:chExt cx="140" cy="98"/>
                </a:xfrm>
              </p:grpSpPr>
              <p:sp>
                <p:nvSpPr>
                  <p:cNvPr id="264132" name="Line 96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64133" name="Line 96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64134" name="Line 96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264135" name="Group 967"/>
              <p:cNvGrpSpPr>
                <a:grpSpLocks/>
              </p:cNvGrpSpPr>
              <p:nvPr/>
            </p:nvGrpSpPr>
            <p:grpSpPr bwMode="auto">
              <a:xfrm>
                <a:off x="2813" y="3183"/>
                <a:ext cx="176" cy="150"/>
                <a:chOff x="4765" y="1531"/>
                <a:chExt cx="312" cy="261"/>
              </a:xfrm>
            </p:grpSpPr>
            <p:sp>
              <p:nvSpPr>
                <p:cNvPr id="264136" name="AutoShape 968"/>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CA"/>
                </a:p>
              </p:txBody>
            </p:sp>
            <p:sp>
              <p:nvSpPr>
                <p:cNvPr id="264137" name="Freeform 969"/>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CA"/>
                </a:p>
              </p:txBody>
            </p:sp>
            <p:sp>
              <p:nvSpPr>
                <p:cNvPr id="264138" name="Freeform 970"/>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CA"/>
                </a:p>
              </p:txBody>
            </p:sp>
            <p:sp>
              <p:nvSpPr>
                <p:cNvPr id="264139" name="Freeform 971"/>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CA"/>
                </a:p>
              </p:txBody>
            </p:sp>
            <p:sp>
              <p:nvSpPr>
                <p:cNvPr id="264140" name="Freeform 972"/>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CA"/>
                </a:p>
              </p:txBody>
            </p:sp>
            <p:sp>
              <p:nvSpPr>
                <p:cNvPr id="264141" name="Freeform 973"/>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CA"/>
                </a:p>
              </p:txBody>
            </p:sp>
            <p:sp>
              <p:nvSpPr>
                <p:cNvPr id="264142" name="Freeform 974"/>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CA"/>
                </a:p>
              </p:txBody>
            </p:sp>
            <p:sp>
              <p:nvSpPr>
                <p:cNvPr id="264143" name="Freeform 975"/>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CA"/>
                </a:p>
              </p:txBody>
            </p:sp>
            <p:sp>
              <p:nvSpPr>
                <p:cNvPr id="264144" name="Freeform 976"/>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CA"/>
                </a:p>
              </p:txBody>
            </p:sp>
            <p:sp>
              <p:nvSpPr>
                <p:cNvPr id="264145" name="Freeform 977"/>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CA"/>
                </a:p>
              </p:txBody>
            </p:sp>
            <p:sp>
              <p:nvSpPr>
                <p:cNvPr id="264146" name="Freeform 978"/>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CA"/>
                </a:p>
              </p:txBody>
            </p:sp>
            <p:sp>
              <p:nvSpPr>
                <p:cNvPr id="264147" name="Freeform 979"/>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CA"/>
                </a:p>
              </p:txBody>
            </p:sp>
            <p:sp>
              <p:nvSpPr>
                <p:cNvPr id="264148" name="Freeform 980"/>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CA"/>
                </a:p>
              </p:txBody>
            </p:sp>
            <p:sp>
              <p:nvSpPr>
                <p:cNvPr id="264149" name="Freeform 981"/>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CA"/>
                </a:p>
              </p:txBody>
            </p:sp>
            <p:sp>
              <p:nvSpPr>
                <p:cNvPr id="264150" name="Freeform 982"/>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CA"/>
                </a:p>
              </p:txBody>
            </p:sp>
            <p:sp>
              <p:nvSpPr>
                <p:cNvPr id="264151" name="Freeform 983"/>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64152" name="Freeform 984"/>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64153" name="Freeform 985"/>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CA"/>
                </a:p>
              </p:txBody>
            </p:sp>
            <p:sp>
              <p:nvSpPr>
                <p:cNvPr id="264154" name="Freeform 986"/>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CA"/>
                </a:p>
              </p:txBody>
            </p:sp>
            <p:sp>
              <p:nvSpPr>
                <p:cNvPr id="264155" name="Freeform 987"/>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CA"/>
                </a:p>
              </p:txBody>
            </p:sp>
            <p:sp>
              <p:nvSpPr>
                <p:cNvPr id="264156" name="Freeform 988"/>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CA"/>
                </a:p>
              </p:txBody>
            </p:sp>
            <p:sp>
              <p:nvSpPr>
                <p:cNvPr id="264157" name="Freeform 989"/>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CA"/>
                </a:p>
              </p:txBody>
            </p:sp>
            <p:sp>
              <p:nvSpPr>
                <p:cNvPr id="264158" name="Freeform 990"/>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CA"/>
                </a:p>
              </p:txBody>
            </p:sp>
            <p:sp>
              <p:nvSpPr>
                <p:cNvPr id="264159" name="Freeform 991"/>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CA"/>
                </a:p>
              </p:txBody>
            </p:sp>
            <p:sp>
              <p:nvSpPr>
                <p:cNvPr id="264160" name="Freeform 992"/>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CA"/>
                </a:p>
              </p:txBody>
            </p:sp>
            <p:sp>
              <p:nvSpPr>
                <p:cNvPr id="264161" name="Freeform 993"/>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CA"/>
                </a:p>
              </p:txBody>
            </p:sp>
            <p:sp>
              <p:nvSpPr>
                <p:cNvPr id="264162" name="Freeform 994"/>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CA"/>
                </a:p>
              </p:txBody>
            </p:sp>
            <p:sp>
              <p:nvSpPr>
                <p:cNvPr id="264163" name="Freeform 995"/>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CA"/>
                </a:p>
              </p:txBody>
            </p:sp>
            <p:sp>
              <p:nvSpPr>
                <p:cNvPr id="264164" name="Freeform 996"/>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CA"/>
                </a:p>
              </p:txBody>
            </p:sp>
            <p:sp>
              <p:nvSpPr>
                <p:cNvPr id="264165" name="Rectangle 997"/>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CA"/>
                </a:p>
              </p:txBody>
            </p:sp>
            <p:sp>
              <p:nvSpPr>
                <p:cNvPr id="264166" name="Freeform 998"/>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CA"/>
                </a:p>
              </p:txBody>
            </p:sp>
            <p:sp>
              <p:nvSpPr>
                <p:cNvPr id="264167" name="Freeform 999"/>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64168" name="Freeform 1000"/>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64169" name="Freeform 1001"/>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CA"/>
                </a:p>
              </p:txBody>
            </p:sp>
            <p:sp>
              <p:nvSpPr>
                <p:cNvPr id="264170" name="Freeform 1002"/>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CA"/>
                </a:p>
              </p:txBody>
            </p:sp>
            <p:sp>
              <p:nvSpPr>
                <p:cNvPr id="264171" name="Freeform 1003"/>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CA"/>
                </a:p>
              </p:txBody>
            </p:sp>
            <p:sp>
              <p:nvSpPr>
                <p:cNvPr id="264172" name="Freeform 1004"/>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64173" name="Freeform 1005"/>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64174" name="Freeform 1006"/>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grpSp>
          <p:nvGrpSpPr>
            <p:cNvPr id="264175" name="Group 1007"/>
            <p:cNvGrpSpPr>
              <a:grpSpLocks/>
            </p:cNvGrpSpPr>
            <p:nvPr/>
          </p:nvGrpSpPr>
          <p:grpSpPr bwMode="auto">
            <a:xfrm>
              <a:off x="3004" y="1864"/>
              <a:ext cx="496" cy="530"/>
              <a:chOff x="521" y="3063"/>
              <a:chExt cx="496" cy="530"/>
            </a:xfrm>
          </p:grpSpPr>
          <p:grpSp>
            <p:nvGrpSpPr>
              <p:cNvPr id="264176" name="Group 1008"/>
              <p:cNvGrpSpPr>
                <a:grpSpLocks/>
              </p:cNvGrpSpPr>
              <p:nvPr/>
            </p:nvGrpSpPr>
            <p:grpSpPr bwMode="auto">
              <a:xfrm>
                <a:off x="537" y="3443"/>
                <a:ext cx="176" cy="150"/>
                <a:chOff x="4765" y="1531"/>
                <a:chExt cx="312" cy="261"/>
              </a:xfrm>
            </p:grpSpPr>
            <p:sp>
              <p:nvSpPr>
                <p:cNvPr id="264177" name="AutoShape 1009"/>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CA"/>
                </a:p>
              </p:txBody>
            </p:sp>
            <p:sp>
              <p:nvSpPr>
                <p:cNvPr id="264178" name="Freeform 1010"/>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CA"/>
                </a:p>
              </p:txBody>
            </p:sp>
            <p:sp>
              <p:nvSpPr>
                <p:cNvPr id="264179" name="Freeform 1011"/>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CA"/>
                </a:p>
              </p:txBody>
            </p:sp>
            <p:sp>
              <p:nvSpPr>
                <p:cNvPr id="264180" name="Freeform 1012"/>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CA"/>
                </a:p>
              </p:txBody>
            </p:sp>
            <p:sp>
              <p:nvSpPr>
                <p:cNvPr id="264181" name="Freeform 1013"/>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CA"/>
                </a:p>
              </p:txBody>
            </p:sp>
            <p:sp>
              <p:nvSpPr>
                <p:cNvPr id="264182" name="Freeform 1014"/>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CA"/>
                </a:p>
              </p:txBody>
            </p:sp>
            <p:sp>
              <p:nvSpPr>
                <p:cNvPr id="264183" name="Freeform 1015"/>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CA"/>
                </a:p>
              </p:txBody>
            </p:sp>
            <p:sp>
              <p:nvSpPr>
                <p:cNvPr id="264184" name="Freeform 1016"/>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CA"/>
                </a:p>
              </p:txBody>
            </p:sp>
            <p:sp>
              <p:nvSpPr>
                <p:cNvPr id="264185" name="Freeform 1017"/>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CA"/>
                </a:p>
              </p:txBody>
            </p:sp>
            <p:sp>
              <p:nvSpPr>
                <p:cNvPr id="264186" name="Freeform 1018"/>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CA"/>
                </a:p>
              </p:txBody>
            </p:sp>
            <p:sp>
              <p:nvSpPr>
                <p:cNvPr id="264187" name="Freeform 1019"/>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CA"/>
                </a:p>
              </p:txBody>
            </p:sp>
            <p:sp>
              <p:nvSpPr>
                <p:cNvPr id="264188" name="Freeform 1020"/>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CA"/>
                </a:p>
              </p:txBody>
            </p:sp>
            <p:sp>
              <p:nvSpPr>
                <p:cNvPr id="264189" name="Freeform 1021"/>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CA"/>
                </a:p>
              </p:txBody>
            </p:sp>
            <p:sp>
              <p:nvSpPr>
                <p:cNvPr id="264190" name="Freeform 1022"/>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CA"/>
                </a:p>
              </p:txBody>
            </p:sp>
            <p:sp>
              <p:nvSpPr>
                <p:cNvPr id="264191" name="Freeform 1023"/>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CA"/>
                </a:p>
              </p:txBody>
            </p:sp>
            <p:sp>
              <p:nvSpPr>
                <p:cNvPr id="308224" name="Freeform 1024"/>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308225" name="Freeform 1025"/>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308226" name="Freeform 1026"/>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CA"/>
                </a:p>
              </p:txBody>
            </p:sp>
            <p:sp>
              <p:nvSpPr>
                <p:cNvPr id="308227" name="Freeform 1027"/>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CA"/>
                </a:p>
              </p:txBody>
            </p:sp>
            <p:sp>
              <p:nvSpPr>
                <p:cNvPr id="308228" name="Freeform 1028"/>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CA"/>
                </a:p>
              </p:txBody>
            </p:sp>
            <p:sp>
              <p:nvSpPr>
                <p:cNvPr id="308229" name="Freeform 1029"/>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CA"/>
                </a:p>
              </p:txBody>
            </p:sp>
            <p:sp>
              <p:nvSpPr>
                <p:cNvPr id="308230" name="Freeform 1030"/>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CA"/>
                </a:p>
              </p:txBody>
            </p:sp>
            <p:sp>
              <p:nvSpPr>
                <p:cNvPr id="308231" name="Freeform 1031"/>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CA"/>
                </a:p>
              </p:txBody>
            </p:sp>
            <p:sp>
              <p:nvSpPr>
                <p:cNvPr id="308232" name="Freeform 1032"/>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CA"/>
                </a:p>
              </p:txBody>
            </p:sp>
            <p:sp>
              <p:nvSpPr>
                <p:cNvPr id="308233" name="Freeform 1033"/>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CA"/>
                </a:p>
              </p:txBody>
            </p:sp>
            <p:sp>
              <p:nvSpPr>
                <p:cNvPr id="308234" name="Freeform 1034"/>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CA"/>
                </a:p>
              </p:txBody>
            </p:sp>
            <p:sp>
              <p:nvSpPr>
                <p:cNvPr id="308235" name="Freeform 1035"/>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CA"/>
                </a:p>
              </p:txBody>
            </p:sp>
            <p:sp>
              <p:nvSpPr>
                <p:cNvPr id="308236" name="Freeform 1036"/>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CA"/>
                </a:p>
              </p:txBody>
            </p:sp>
            <p:sp>
              <p:nvSpPr>
                <p:cNvPr id="308237" name="Freeform 1037"/>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CA"/>
                </a:p>
              </p:txBody>
            </p:sp>
            <p:sp>
              <p:nvSpPr>
                <p:cNvPr id="308238" name="Rectangle 1038"/>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CA"/>
                </a:p>
              </p:txBody>
            </p:sp>
            <p:sp>
              <p:nvSpPr>
                <p:cNvPr id="308239" name="Freeform 1039"/>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CA"/>
                </a:p>
              </p:txBody>
            </p:sp>
            <p:sp>
              <p:nvSpPr>
                <p:cNvPr id="308240" name="Freeform 1040"/>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308241" name="Freeform 1041"/>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308242" name="Freeform 1042"/>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CA"/>
                </a:p>
              </p:txBody>
            </p:sp>
            <p:sp>
              <p:nvSpPr>
                <p:cNvPr id="308243" name="Freeform 1043"/>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CA"/>
                </a:p>
              </p:txBody>
            </p:sp>
            <p:sp>
              <p:nvSpPr>
                <p:cNvPr id="308244" name="Freeform 1044"/>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CA"/>
                </a:p>
              </p:txBody>
            </p:sp>
            <p:sp>
              <p:nvSpPr>
                <p:cNvPr id="308245" name="Freeform 1045"/>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308246" name="Freeform 1046"/>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308247" name="Freeform 1047"/>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308248" name="Group 1048"/>
              <p:cNvGrpSpPr>
                <a:grpSpLocks/>
              </p:cNvGrpSpPr>
              <p:nvPr/>
            </p:nvGrpSpPr>
            <p:grpSpPr bwMode="auto">
              <a:xfrm rot="5400000">
                <a:off x="534" y="3281"/>
                <a:ext cx="391" cy="88"/>
                <a:chOff x="1450" y="3513"/>
                <a:chExt cx="391" cy="88"/>
              </a:xfrm>
            </p:grpSpPr>
            <p:sp>
              <p:nvSpPr>
                <p:cNvPr id="308249" name="Freeform 1049"/>
                <p:cNvSpPr>
                  <a:spLocks/>
                </p:cNvSpPr>
                <p:nvPr/>
              </p:nvSpPr>
              <p:spPr bwMode="auto">
                <a:xfrm flipV="1">
                  <a:off x="1450" y="3574"/>
                  <a:ext cx="391" cy="27"/>
                </a:xfrm>
                <a:custGeom>
                  <a:avLst/>
                  <a:gdLst/>
                  <a:ahLst/>
                  <a:cxnLst>
                    <a:cxn ang="0">
                      <a:pos x="0" y="0"/>
                    </a:cxn>
                    <a:cxn ang="0">
                      <a:pos x="0" y="56"/>
                    </a:cxn>
                    <a:cxn ang="0">
                      <a:pos x="720" y="56"/>
                    </a:cxn>
                    <a:cxn ang="0">
                      <a:pos x="720" y="8"/>
                    </a:cxn>
                  </a:cxnLst>
                  <a:rect l="0" t="0" r="r" b="b"/>
                  <a:pathLst>
                    <a:path w="720" h="56">
                      <a:moveTo>
                        <a:pt x="0" y="0"/>
                      </a:moveTo>
                      <a:lnTo>
                        <a:pt x="0" y="56"/>
                      </a:lnTo>
                      <a:lnTo>
                        <a:pt x="720" y="56"/>
                      </a:lnTo>
                      <a:lnTo>
                        <a:pt x="720" y="8"/>
                      </a:lnTo>
                    </a:path>
                  </a:pathLst>
                </a:custGeom>
                <a:noFill/>
                <a:ln w="12700" cap="flat" cmpd="sng">
                  <a:solidFill>
                    <a:schemeClr val="tx1"/>
                  </a:solidFill>
                  <a:prstDash val="solid"/>
                  <a:round/>
                  <a:headEnd/>
                  <a:tailEnd/>
                </a:ln>
                <a:effectLst/>
              </p:spPr>
              <p:txBody>
                <a:bodyPr wrap="none"/>
                <a:lstStyle/>
                <a:p>
                  <a:endParaRPr lang="en-CA"/>
                </a:p>
              </p:txBody>
            </p:sp>
            <p:sp>
              <p:nvSpPr>
                <p:cNvPr id="308250" name="Line 1050"/>
                <p:cNvSpPr>
                  <a:spLocks noChangeShapeType="1"/>
                </p:cNvSpPr>
                <p:nvPr/>
              </p:nvSpPr>
              <p:spPr bwMode="auto">
                <a:xfrm>
                  <a:off x="1642" y="3513"/>
                  <a:ext cx="0" cy="60"/>
                </a:xfrm>
                <a:prstGeom prst="line">
                  <a:avLst/>
                </a:prstGeom>
                <a:noFill/>
                <a:ln w="19050">
                  <a:solidFill>
                    <a:schemeClr val="tx1"/>
                  </a:solidFill>
                  <a:round/>
                  <a:headEnd/>
                  <a:tailEnd/>
                </a:ln>
                <a:effectLst/>
              </p:spPr>
              <p:txBody>
                <a:bodyPr wrap="none"/>
                <a:lstStyle/>
                <a:p>
                  <a:endParaRPr lang="en-CA"/>
                </a:p>
              </p:txBody>
            </p:sp>
          </p:grpSp>
          <p:grpSp>
            <p:nvGrpSpPr>
              <p:cNvPr id="308251" name="Group 1051"/>
              <p:cNvGrpSpPr>
                <a:grpSpLocks/>
              </p:cNvGrpSpPr>
              <p:nvPr/>
            </p:nvGrpSpPr>
            <p:grpSpPr bwMode="auto">
              <a:xfrm>
                <a:off x="752" y="3249"/>
                <a:ext cx="265" cy="123"/>
                <a:chOff x="3600" y="219"/>
                <a:chExt cx="360" cy="175"/>
              </a:xfrm>
            </p:grpSpPr>
            <p:sp>
              <p:nvSpPr>
                <p:cNvPr id="308252" name="Oval 1052"/>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CA"/>
                </a:p>
              </p:txBody>
            </p:sp>
            <p:sp>
              <p:nvSpPr>
                <p:cNvPr id="308253" name="Line 1053"/>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308254" name="Line 1054"/>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308255" name="Rectangle 1055"/>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308256" name="Oval 1056"/>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CA"/>
                </a:p>
              </p:txBody>
            </p:sp>
            <p:grpSp>
              <p:nvGrpSpPr>
                <p:cNvPr id="308257" name="Group 1057"/>
                <p:cNvGrpSpPr>
                  <a:grpSpLocks/>
                </p:cNvGrpSpPr>
                <p:nvPr/>
              </p:nvGrpSpPr>
              <p:grpSpPr bwMode="auto">
                <a:xfrm>
                  <a:off x="3686" y="244"/>
                  <a:ext cx="177" cy="66"/>
                  <a:chOff x="2848" y="848"/>
                  <a:chExt cx="140" cy="98"/>
                </a:xfrm>
              </p:grpSpPr>
              <p:sp>
                <p:nvSpPr>
                  <p:cNvPr id="308258" name="Line 105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308259" name="Line 105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308260" name="Line 106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308261" name="Group 1061"/>
                <p:cNvGrpSpPr>
                  <a:grpSpLocks/>
                </p:cNvGrpSpPr>
                <p:nvPr/>
              </p:nvGrpSpPr>
              <p:grpSpPr bwMode="auto">
                <a:xfrm flipV="1">
                  <a:off x="3686" y="243"/>
                  <a:ext cx="177" cy="66"/>
                  <a:chOff x="2848" y="848"/>
                  <a:chExt cx="140" cy="98"/>
                </a:xfrm>
              </p:grpSpPr>
              <p:sp>
                <p:nvSpPr>
                  <p:cNvPr id="308262" name="Line 106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308263" name="Line 106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308264" name="Line 106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308265" name="Group 1065"/>
              <p:cNvGrpSpPr>
                <a:grpSpLocks/>
              </p:cNvGrpSpPr>
              <p:nvPr/>
            </p:nvGrpSpPr>
            <p:grpSpPr bwMode="auto">
              <a:xfrm>
                <a:off x="521" y="3063"/>
                <a:ext cx="176" cy="150"/>
                <a:chOff x="4765" y="1531"/>
                <a:chExt cx="312" cy="261"/>
              </a:xfrm>
            </p:grpSpPr>
            <p:sp>
              <p:nvSpPr>
                <p:cNvPr id="308266" name="AutoShape 1066"/>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CA"/>
                </a:p>
              </p:txBody>
            </p:sp>
            <p:sp>
              <p:nvSpPr>
                <p:cNvPr id="308267" name="Freeform 1067"/>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CA"/>
                </a:p>
              </p:txBody>
            </p:sp>
            <p:sp>
              <p:nvSpPr>
                <p:cNvPr id="308268" name="Freeform 1068"/>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CA"/>
                </a:p>
              </p:txBody>
            </p:sp>
            <p:sp>
              <p:nvSpPr>
                <p:cNvPr id="308269" name="Freeform 1069"/>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CA"/>
                </a:p>
              </p:txBody>
            </p:sp>
            <p:sp>
              <p:nvSpPr>
                <p:cNvPr id="308270" name="Freeform 1070"/>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CA"/>
                </a:p>
              </p:txBody>
            </p:sp>
            <p:sp>
              <p:nvSpPr>
                <p:cNvPr id="308271" name="Freeform 1071"/>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CA"/>
                </a:p>
              </p:txBody>
            </p:sp>
            <p:sp>
              <p:nvSpPr>
                <p:cNvPr id="308272" name="Freeform 1072"/>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CA"/>
                </a:p>
              </p:txBody>
            </p:sp>
            <p:sp>
              <p:nvSpPr>
                <p:cNvPr id="308273" name="Freeform 1073"/>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CA"/>
                </a:p>
              </p:txBody>
            </p:sp>
            <p:sp>
              <p:nvSpPr>
                <p:cNvPr id="308274" name="Freeform 1074"/>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CA"/>
                </a:p>
              </p:txBody>
            </p:sp>
            <p:sp>
              <p:nvSpPr>
                <p:cNvPr id="308275" name="Freeform 1075"/>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CA"/>
                </a:p>
              </p:txBody>
            </p:sp>
            <p:sp>
              <p:nvSpPr>
                <p:cNvPr id="308276" name="Freeform 1076"/>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CA"/>
                </a:p>
              </p:txBody>
            </p:sp>
            <p:sp>
              <p:nvSpPr>
                <p:cNvPr id="308277" name="Freeform 1077"/>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CA"/>
                </a:p>
              </p:txBody>
            </p:sp>
            <p:sp>
              <p:nvSpPr>
                <p:cNvPr id="308278" name="Freeform 1078"/>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CA"/>
                </a:p>
              </p:txBody>
            </p:sp>
            <p:sp>
              <p:nvSpPr>
                <p:cNvPr id="308279" name="Freeform 1079"/>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CA"/>
                </a:p>
              </p:txBody>
            </p:sp>
            <p:sp>
              <p:nvSpPr>
                <p:cNvPr id="308280" name="Freeform 1080"/>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CA"/>
                </a:p>
              </p:txBody>
            </p:sp>
            <p:sp>
              <p:nvSpPr>
                <p:cNvPr id="308281" name="Freeform 1081"/>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308282" name="Freeform 1082"/>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308283" name="Freeform 1083"/>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CA"/>
                </a:p>
              </p:txBody>
            </p:sp>
            <p:sp>
              <p:nvSpPr>
                <p:cNvPr id="308284" name="Freeform 1084"/>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CA"/>
                </a:p>
              </p:txBody>
            </p:sp>
            <p:sp>
              <p:nvSpPr>
                <p:cNvPr id="308285" name="Freeform 1085"/>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CA"/>
                </a:p>
              </p:txBody>
            </p:sp>
            <p:sp>
              <p:nvSpPr>
                <p:cNvPr id="308286" name="Freeform 1086"/>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CA"/>
                </a:p>
              </p:txBody>
            </p:sp>
            <p:sp>
              <p:nvSpPr>
                <p:cNvPr id="308287" name="Freeform 1087"/>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CA"/>
                </a:p>
              </p:txBody>
            </p:sp>
            <p:sp>
              <p:nvSpPr>
                <p:cNvPr id="308288" name="Freeform 1088"/>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CA"/>
                </a:p>
              </p:txBody>
            </p:sp>
            <p:sp>
              <p:nvSpPr>
                <p:cNvPr id="308289" name="Freeform 1089"/>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CA"/>
                </a:p>
              </p:txBody>
            </p:sp>
            <p:sp>
              <p:nvSpPr>
                <p:cNvPr id="308290" name="Freeform 1090"/>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CA"/>
                </a:p>
              </p:txBody>
            </p:sp>
            <p:sp>
              <p:nvSpPr>
                <p:cNvPr id="308291" name="Freeform 1091"/>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CA"/>
                </a:p>
              </p:txBody>
            </p:sp>
            <p:sp>
              <p:nvSpPr>
                <p:cNvPr id="308292" name="Freeform 1092"/>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CA"/>
                </a:p>
              </p:txBody>
            </p:sp>
            <p:sp>
              <p:nvSpPr>
                <p:cNvPr id="308293" name="Freeform 1093"/>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CA"/>
                </a:p>
              </p:txBody>
            </p:sp>
            <p:sp>
              <p:nvSpPr>
                <p:cNvPr id="308294" name="Freeform 1094"/>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CA"/>
                </a:p>
              </p:txBody>
            </p:sp>
            <p:sp>
              <p:nvSpPr>
                <p:cNvPr id="308295" name="Rectangle 1095"/>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CA"/>
                </a:p>
              </p:txBody>
            </p:sp>
            <p:sp>
              <p:nvSpPr>
                <p:cNvPr id="308296" name="Freeform 1096"/>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CA"/>
                </a:p>
              </p:txBody>
            </p:sp>
            <p:sp>
              <p:nvSpPr>
                <p:cNvPr id="308297" name="Freeform 1097"/>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308298" name="Freeform 1098"/>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308299" name="Freeform 1099"/>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CA"/>
                </a:p>
              </p:txBody>
            </p:sp>
            <p:sp>
              <p:nvSpPr>
                <p:cNvPr id="308300" name="Freeform 1100"/>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CA"/>
                </a:p>
              </p:txBody>
            </p:sp>
            <p:sp>
              <p:nvSpPr>
                <p:cNvPr id="308301" name="Freeform 1101"/>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CA"/>
                </a:p>
              </p:txBody>
            </p:sp>
            <p:sp>
              <p:nvSpPr>
                <p:cNvPr id="308302" name="Freeform 1102"/>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308303" name="Freeform 1103"/>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308304" name="Freeform 1104"/>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grpSp>
          <p:nvGrpSpPr>
            <p:cNvPr id="308305" name="Group 1105"/>
            <p:cNvGrpSpPr>
              <a:grpSpLocks/>
            </p:cNvGrpSpPr>
            <p:nvPr/>
          </p:nvGrpSpPr>
          <p:grpSpPr bwMode="auto">
            <a:xfrm>
              <a:off x="3273" y="1420"/>
              <a:ext cx="559" cy="309"/>
              <a:chOff x="1170" y="3095"/>
              <a:chExt cx="559" cy="309"/>
            </a:xfrm>
          </p:grpSpPr>
          <p:grpSp>
            <p:nvGrpSpPr>
              <p:cNvPr id="308306" name="Group 1106"/>
              <p:cNvGrpSpPr>
                <a:grpSpLocks/>
              </p:cNvGrpSpPr>
              <p:nvPr/>
            </p:nvGrpSpPr>
            <p:grpSpPr bwMode="auto">
              <a:xfrm>
                <a:off x="1170" y="3095"/>
                <a:ext cx="159" cy="146"/>
                <a:chOff x="4781" y="1833"/>
                <a:chExt cx="318" cy="262"/>
              </a:xfrm>
            </p:grpSpPr>
            <p:sp>
              <p:nvSpPr>
                <p:cNvPr id="308307" name="AutoShape 1107"/>
                <p:cNvSpPr>
                  <a:spLocks noChangeAspect="1" noChangeArrowheads="1" noTextEdit="1"/>
                </p:cNvSpPr>
                <p:nvPr/>
              </p:nvSpPr>
              <p:spPr bwMode="auto">
                <a:xfrm>
                  <a:off x="4787" y="1835"/>
                  <a:ext cx="312" cy="260"/>
                </a:xfrm>
                <a:prstGeom prst="rect">
                  <a:avLst/>
                </a:prstGeom>
                <a:noFill/>
                <a:ln w="9525">
                  <a:noFill/>
                  <a:miter lim="800000"/>
                  <a:headEnd/>
                  <a:tailEnd/>
                </a:ln>
              </p:spPr>
              <p:txBody>
                <a:bodyPr/>
                <a:lstStyle/>
                <a:p>
                  <a:endParaRPr lang="en-CA"/>
                </a:p>
              </p:txBody>
            </p:sp>
            <p:sp>
              <p:nvSpPr>
                <p:cNvPr id="308308" name="Freeform 1108"/>
                <p:cNvSpPr>
                  <a:spLocks/>
                </p:cNvSpPr>
                <p:nvPr/>
              </p:nvSpPr>
              <p:spPr bwMode="auto">
                <a:xfrm>
                  <a:off x="4781" y="1833"/>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w="9525">
                  <a:noFill/>
                  <a:round/>
                  <a:headEnd/>
                  <a:tailEnd/>
                </a:ln>
              </p:spPr>
              <p:txBody>
                <a:bodyPr/>
                <a:lstStyle/>
                <a:p>
                  <a:endParaRPr lang="en-CA"/>
                </a:p>
              </p:txBody>
            </p:sp>
            <p:sp>
              <p:nvSpPr>
                <p:cNvPr id="308309" name="Freeform 1109"/>
                <p:cNvSpPr>
                  <a:spLocks/>
                </p:cNvSpPr>
                <p:nvPr/>
              </p:nvSpPr>
              <p:spPr bwMode="auto">
                <a:xfrm>
                  <a:off x="4894" y="1857"/>
                  <a:ext cx="98" cy="112"/>
                </a:xfrm>
                <a:custGeom>
                  <a:avLst/>
                  <a:gdLst/>
                  <a:ahLst/>
                  <a:cxnLst>
                    <a:cxn ang="0">
                      <a:pos x="684" y="29"/>
                    </a:cxn>
                    <a:cxn ang="0">
                      <a:pos x="681" y="28"/>
                    </a:cxn>
                    <a:cxn ang="0">
                      <a:pos x="670" y="25"/>
                    </a:cxn>
                    <a:cxn ang="0">
                      <a:pos x="652" y="21"/>
                    </a:cxn>
                    <a:cxn ang="0">
                      <a:pos x="628" y="16"/>
                    </a:cxn>
                    <a:cxn ang="0">
                      <a:pos x="600" y="11"/>
                    </a:cxn>
                    <a:cxn ang="0">
                      <a:pos x="566" y="7"/>
                    </a:cxn>
                    <a:cxn ang="0">
                      <a:pos x="527" y="3"/>
                    </a:cxn>
                    <a:cxn ang="0">
                      <a:pos x="483" y="1"/>
                    </a:cxn>
                    <a:cxn ang="0">
                      <a:pos x="436" y="0"/>
                    </a:cxn>
                    <a:cxn ang="0">
                      <a:pos x="386" y="2"/>
                    </a:cxn>
                    <a:cxn ang="0">
                      <a:pos x="333" y="7"/>
                    </a:cxn>
                    <a:cxn ang="0">
                      <a:pos x="277" y="16"/>
                    </a:cxn>
                    <a:cxn ang="0">
                      <a:pos x="221" y="28"/>
                    </a:cxn>
                    <a:cxn ang="0">
                      <a:pos x="163" y="45"/>
                    </a:cxn>
                    <a:cxn ang="0">
                      <a:pos x="104" y="65"/>
                    </a:cxn>
                    <a:cxn ang="0">
                      <a:pos x="44" y="93"/>
                    </a:cxn>
                    <a:cxn ang="0">
                      <a:pos x="40" y="108"/>
                    </a:cxn>
                    <a:cxn ang="0">
                      <a:pos x="29" y="150"/>
                    </a:cxn>
                    <a:cxn ang="0">
                      <a:pos x="17" y="216"/>
                    </a:cxn>
                    <a:cxn ang="0">
                      <a:pos x="5" y="301"/>
                    </a:cxn>
                    <a:cxn ang="0">
                      <a:pos x="0" y="402"/>
                    </a:cxn>
                    <a:cxn ang="0">
                      <a:pos x="4" y="516"/>
                    </a:cxn>
                    <a:cxn ang="0">
                      <a:pos x="21" y="638"/>
                    </a:cxn>
                    <a:cxn ang="0">
                      <a:pos x="57" y="763"/>
                    </a:cxn>
                    <a:cxn ang="0">
                      <a:pos x="60" y="763"/>
                    </a:cxn>
                    <a:cxn ang="0">
                      <a:pos x="69" y="762"/>
                    </a:cxn>
                    <a:cxn ang="0">
                      <a:pos x="84" y="759"/>
                    </a:cxn>
                    <a:cxn ang="0">
                      <a:pos x="105" y="758"/>
                    </a:cxn>
                    <a:cxn ang="0">
                      <a:pos x="131" y="756"/>
                    </a:cxn>
                    <a:cxn ang="0">
                      <a:pos x="162" y="754"/>
                    </a:cxn>
                    <a:cxn ang="0">
                      <a:pos x="198" y="753"/>
                    </a:cxn>
                    <a:cxn ang="0">
                      <a:pos x="239" y="751"/>
                    </a:cxn>
                    <a:cxn ang="0">
                      <a:pos x="283" y="750"/>
                    </a:cxn>
                    <a:cxn ang="0">
                      <a:pos x="331" y="751"/>
                    </a:cxn>
                    <a:cxn ang="0">
                      <a:pos x="384" y="753"/>
                    </a:cxn>
                    <a:cxn ang="0">
                      <a:pos x="440" y="755"/>
                    </a:cxn>
                    <a:cxn ang="0">
                      <a:pos x="498" y="759"/>
                    </a:cxn>
                    <a:cxn ang="0">
                      <a:pos x="560" y="765"/>
                    </a:cxn>
                    <a:cxn ang="0">
                      <a:pos x="624" y="773"/>
                    </a:cxn>
                    <a:cxn ang="0">
                      <a:pos x="690" y="782"/>
                    </a:cxn>
                    <a:cxn ang="0">
                      <a:pos x="687" y="759"/>
                    </a:cxn>
                    <a:cxn ang="0">
                      <a:pos x="680" y="697"/>
                    </a:cxn>
                    <a:cxn ang="0">
                      <a:pos x="670" y="604"/>
                    </a:cxn>
                    <a:cxn ang="0">
                      <a:pos x="662" y="492"/>
                    </a:cxn>
                    <a:cxn ang="0">
                      <a:pos x="656" y="368"/>
                    </a:cxn>
                    <a:cxn ang="0">
                      <a:pos x="656" y="244"/>
                    </a:cxn>
                    <a:cxn ang="0">
                      <a:pos x="665" y="128"/>
                    </a:cxn>
                    <a:cxn ang="0">
                      <a:pos x="684" y="29"/>
                    </a:cxn>
                  </a:cxnLst>
                  <a:rect l="0" t="0" r="r" b="b"/>
                  <a:pathLst>
                    <a:path w="690" h="782">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w="9525">
                  <a:noFill/>
                  <a:round/>
                  <a:headEnd/>
                  <a:tailEnd/>
                </a:ln>
              </p:spPr>
              <p:txBody>
                <a:bodyPr/>
                <a:lstStyle/>
                <a:p>
                  <a:endParaRPr lang="en-CA"/>
                </a:p>
              </p:txBody>
            </p:sp>
            <p:sp>
              <p:nvSpPr>
                <p:cNvPr id="308310" name="Freeform 1110"/>
                <p:cNvSpPr>
                  <a:spLocks/>
                </p:cNvSpPr>
                <p:nvPr/>
              </p:nvSpPr>
              <p:spPr bwMode="auto">
                <a:xfrm>
                  <a:off x="4904" y="1888"/>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1"/>
                </a:solidFill>
                <a:ln w="9525">
                  <a:noFill/>
                  <a:round/>
                  <a:headEnd/>
                  <a:tailEnd/>
                </a:ln>
              </p:spPr>
              <p:txBody>
                <a:bodyPr/>
                <a:lstStyle/>
                <a:p>
                  <a:endParaRPr lang="en-CA"/>
                </a:p>
              </p:txBody>
            </p:sp>
            <p:sp>
              <p:nvSpPr>
                <p:cNvPr id="308311" name="Freeform 1111"/>
                <p:cNvSpPr>
                  <a:spLocks/>
                </p:cNvSpPr>
                <p:nvPr/>
              </p:nvSpPr>
              <p:spPr bwMode="auto">
                <a:xfrm>
                  <a:off x="4884" y="1997"/>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1"/>
                </a:solidFill>
                <a:ln w="9525">
                  <a:noFill/>
                  <a:round/>
                  <a:headEnd/>
                  <a:tailEnd/>
                </a:ln>
              </p:spPr>
              <p:txBody>
                <a:bodyPr/>
                <a:lstStyle/>
                <a:p>
                  <a:endParaRPr lang="en-CA"/>
                </a:p>
              </p:txBody>
            </p:sp>
            <p:sp>
              <p:nvSpPr>
                <p:cNvPr id="308312" name="Freeform 1112"/>
                <p:cNvSpPr>
                  <a:spLocks/>
                </p:cNvSpPr>
                <p:nvPr/>
              </p:nvSpPr>
              <p:spPr bwMode="auto">
                <a:xfrm>
                  <a:off x="4943" y="2009"/>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rgbClr val="FFCCFF"/>
                </a:solidFill>
                <a:ln w="9525">
                  <a:noFill/>
                  <a:round/>
                  <a:headEnd/>
                  <a:tailEnd/>
                </a:ln>
              </p:spPr>
              <p:txBody>
                <a:bodyPr/>
                <a:lstStyle/>
                <a:p>
                  <a:endParaRPr lang="en-CA"/>
                </a:p>
              </p:txBody>
            </p:sp>
            <p:sp>
              <p:nvSpPr>
                <p:cNvPr id="308313" name="Freeform 1113"/>
                <p:cNvSpPr>
                  <a:spLocks/>
                </p:cNvSpPr>
                <p:nvPr/>
              </p:nvSpPr>
              <p:spPr bwMode="auto">
                <a:xfrm>
                  <a:off x="4891" y="2000"/>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rgbClr val="FFCCFF"/>
                </a:solidFill>
                <a:ln w="9525">
                  <a:noFill/>
                  <a:round/>
                  <a:headEnd/>
                  <a:tailEnd/>
                </a:ln>
              </p:spPr>
              <p:txBody>
                <a:bodyPr/>
                <a:lstStyle/>
                <a:p>
                  <a:endParaRPr lang="en-CA"/>
                </a:p>
              </p:txBody>
            </p:sp>
            <p:sp>
              <p:nvSpPr>
                <p:cNvPr id="308314" name="Freeform 1114"/>
                <p:cNvSpPr>
                  <a:spLocks/>
                </p:cNvSpPr>
                <p:nvPr/>
              </p:nvSpPr>
              <p:spPr bwMode="auto">
                <a:xfrm>
                  <a:off x="4805" y="2013"/>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w="9525">
                  <a:noFill/>
                  <a:round/>
                  <a:headEnd/>
                  <a:tailEnd/>
                </a:ln>
              </p:spPr>
              <p:txBody>
                <a:bodyPr/>
                <a:lstStyle/>
                <a:p>
                  <a:endParaRPr lang="en-CA"/>
                </a:p>
              </p:txBody>
            </p:sp>
            <p:sp>
              <p:nvSpPr>
                <p:cNvPr id="308315" name="Freeform 1115"/>
                <p:cNvSpPr>
                  <a:spLocks/>
                </p:cNvSpPr>
                <p:nvPr/>
              </p:nvSpPr>
              <p:spPr bwMode="auto">
                <a:xfrm>
                  <a:off x="5006" y="2006"/>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1"/>
                </a:solidFill>
                <a:ln w="9525">
                  <a:noFill/>
                  <a:round/>
                  <a:headEnd/>
                  <a:tailEnd/>
                </a:ln>
              </p:spPr>
              <p:txBody>
                <a:bodyPr/>
                <a:lstStyle/>
                <a:p>
                  <a:endParaRPr lang="en-CA"/>
                </a:p>
              </p:txBody>
            </p:sp>
            <p:sp>
              <p:nvSpPr>
                <p:cNvPr id="308316" name="Freeform 1116"/>
                <p:cNvSpPr>
                  <a:spLocks/>
                </p:cNvSpPr>
                <p:nvPr/>
              </p:nvSpPr>
              <p:spPr bwMode="auto">
                <a:xfrm>
                  <a:off x="4821" y="1869"/>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1"/>
                </a:solidFill>
                <a:ln w="9525">
                  <a:noFill/>
                  <a:round/>
                  <a:headEnd/>
                  <a:tailEnd/>
                </a:ln>
              </p:spPr>
              <p:txBody>
                <a:bodyPr/>
                <a:lstStyle/>
                <a:p>
                  <a:endParaRPr lang="en-CA"/>
                </a:p>
              </p:txBody>
            </p:sp>
            <p:sp>
              <p:nvSpPr>
                <p:cNvPr id="308317" name="Freeform 1117"/>
                <p:cNvSpPr>
                  <a:spLocks/>
                </p:cNvSpPr>
                <p:nvPr/>
              </p:nvSpPr>
              <p:spPr bwMode="auto">
                <a:xfrm>
                  <a:off x="4822" y="1871"/>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w="9525">
                  <a:noFill/>
                  <a:round/>
                  <a:headEnd/>
                  <a:tailEnd/>
                </a:ln>
              </p:spPr>
              <p:txBody>
                <a:bodyPr/>
                <a:lstStyle/>
                <a:p>
                  <a:endParaRPr lang="en-CA"/>
                </a:p>
              </p:txBody>
            </p:sp>
            <p:sp>
              <p:nvSpPr>
                <p:cNvPr id="308318" name="Freeform 1118"/>
                <p:cNvSpPr>
                  <a:spLocks/>
                </p:cNvSpPr>
                <p:nvPr/>
              </p:nvSpPr>
              <p:spPr bwMode="auto">
                <a:xfrm>
                  <a:off x="4823" y="1872"/>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bg1"/>
                </a:solidFill>
                <a:ln w="9525">
                  <a:noFill/>
                  <a:round/>
                  <a:headEnd/>
                  <a:tailEnd/>
                </a:ln>
              </p:spPr>
              <p:txBody>
                <a:bodyPr/>
                <a:lstStyle/>
                <a:p>
                  <a:endParaRPr lang="en-CA"/>
                </a:p>
              </p:txBody>
            </p:sp>
            <p:sp>
              <p:nvSpPr>
                <p:cNvPr id="308319" name="Freeform 1119"/>
                <p:cNvSpPr>
                  <a:spLocks/>
                </p:cNvSpPr>
                <p:nvPr/>
              </p:nvSpPr>
              <p:spPr bwMode="auto">
                <a:xfrm>
                  <a:off x="4824" y="1873"/>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1"/>
                </a:solidFill>
                <a:ln w="9525">
                  <a:noFill/>
                  <a:round/>
                  <a:headEnd/>
                  <a:tailEnd/>
                </a:ln>
              </p:spPr>
              <p:txBody>
                <a:bodyPr/>
                <a:lstStyle/>
                <a:p>
                  <a:endParaRPr lang="en-CA"/>
                </a:p>
              </p:txBody>
            </p:sp>
            <p:sp>
              <p:nvSpPr>
                <p:cNvPr id="308320" name="Freeform 1120"/>
                <p:cNvSpPr>
                  <a:spLocks/>
                </p:cNvSpPr>
                <p:nvPr/>
              </p:nvSpPr>
              <p:spPr bwMode="auto">
                <a:xfrm>
                  <a:off x="4825" y="1875"/>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w="9525">
                  <a:noFill/>
                  <a:round/>
                  <a:headEnd/>
                  <a:tailEnd/>
                </a:ln>
              </p:spPr>
              <p:txBody>
                <a:bodyPr/>
                <a:lstStyle/>
                <a:p>
                  <a:endParaRPr lang="en-CA"/>
                </a:p>
              </p:txBody>
            </p:sp>
            <p:sp>
              <p:nvSpPr>
                <p:cNvPr id="308321" name="Freeform 1121"/>
                <p:cNvSpPr>
                  <a:spLocks/>
                </p:cNvSpPr>
                <p:nvPr/>
              </p:nvSpPr>
              <p:spPr bwMode="auto">
                <a:xfrm>
                  <a:off x="4826" y="1876"/>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w="9525">
                  <a:noFill/>
                  <a:round/>
                  <a:headEnd/>
                  <a:tailEnd/>
                </a:ln>
              </p:spPr>
              <p:txBody>
                <a:bodyPr/>
                <a:lstStyle/>
                <a:p>
                  <a:endParaRPr lang="en-CA"/>
                </a:p>
              </p:txBody>
            </p:sp>
            <p:sp>
              <p:nvSpPr>
                <p:cNvPr id="308322" name="Freeform 1122"/>
                <p:cNvSpPr>
                  <a:spLocks/>
                </p:cNvSpPr>
                <p:nvPr/>
              </p:nvSpPr>
              <p:spPr bwMode="auto">
                <a:xfrm>
                  <a:off x="4964" y="1970"/>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w="9525">
                  <a:noFill/>
                  <a:round/>
                  <a:headEnd/>
                  <a:tailEnd/>
                </a:ln>
              </p:spPr>
              <p:txBody>
                <a:bodyPr/>
                <a:lstStyle/>
                <a:p>
                  <a:endParaRPr lang="en-CA"/>
                </a:p>
              </p:txBody>
            </p:sp>
            <p:sp>
              <p:nvSpPr>
                <p:cNvPr id="308323" name="Freeform 1123"/>
                <p:cNvSpPr>
                  <a:spLocks/>
                </p:cNvSpPr>
                <p:nvPr/>
              </p:nvSpPr>
              <p:spPr bwMode="auto">
                <a:xfrm>
                  <a:off x="4912" y="1970"/>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308324" name="Freeform 1124"/>
                <p:cNvSpPr>
                  <a:spLocks/>
                </p:cNvSpPr>
                <p:nvPr/>
              </p:nvSpPr>
              <p:spPr bwMode="auto">
                <a:xfrm>
                  <a:off x="4927" y="1971"/>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308325" name="Freeform 1125"/>
                <p:cNvSpPr>
                  <a:spLocks/>
                </p:cNvSpPr>
                <p:nvPr/>
              </p:nvSpPr>
              <p:spPr bwMode="auto">
                <a:xfrm>
                  <a:off x="4871" y="1856"/>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1"/>
                </a:solidFill>
                <a:ln w="9525">
                  <a:noFill/>
                  <a:round/>
                  <a:headEnd/>
                  <a:tailEnd/>
                </a:ln>
              </p:spPr>
              <p:txBody>
                <a:bodyPr/>
                <a:lstStyle/>
                <a:p>
                  <a:endParaRPr lang="en-CA"/>
                </a:p>
              </p:txBody>
            </p:sp>
            <p:sp>
              <p:nvSpPr>
                <p:cNvPr id="308326" name="Freeform 1126"/>
                <p:cNvSpPr>
                  <a:spLocks/>
                </p:cNvSpPr>
                <p:nvPr/>
              </p:nvSpPr>
              <p:spPr bwMode="auto">
                <a:xfrm>
                  <a:off x="4993" y="1842"/>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1"/>
                </a:solidFill>
                <a:ln w="9525">
                  <a:noFill/>
                  <a:round/>
                  <a:headEnd/>
                  <a:tailEnd/>
                </a:ln>
              </p:spPr>
              <p:txBody>
                <a:bodyPr/>
                <a:lstStyle/>
                <a:p>
                  <a:endParaRPr lang="en-CA"/>
                </a:p>
              </p:txBody>
            </p:sp>
            <p:sp>
              <p:nvSpPr>
                <p:cNvPr id="308327" name="Freeform 1127"/>
                <p:cNvSpPr>
                  <a:spLocks/>
                </p:cNvSpPr>
                <p:nvPr/>
              </p:nvSpPr>
              <p:spPr bwMode="auto">
                <a:xfrm>
                  <a:off x="4871" y="1863"/>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1"/>
                </a:solidFill>
                <a:ln w="9525">
                  <a:noFill/>
                  <a:round/>
                  <a:headEnd/>
                  <a:tailEnd/>
                </a:ln>
              </p:spPr>
              <p:txBody>
                <a:bodyPr/>
                <a:lstStyle/>
                <a:p>
                  <a:endParaRPr lang="en-CA"/>
                </a:p>
              </p:txBody>
            </p:sp>
            <p:sp>
              <p:nvSpPr>
                <p:cNvPr id="308328" name="Freeform 1128"/>
                <p:cNvSpPr>
                  <a:spLocks/>
                </p:cNvSpPr>
                <p:nvPr/>
              </p:nvSpPr>
              <p:spPr bwMode="auto">
                <a:xfrm>
                  <a:off x="4872" y="1870"/>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1"/>
                </a:solidFill>
                <a:ln w="9525">
                  <a:noFill/>
                  <a:round/>
                  <a:headEnd/>
                  <a:tailEnd/>
                </a:ln>
              </p:spPr>
              <p:txBody>
                <a:bodyPr/>
                <a:lstStyle/>
                <a:p>
                  <a:endParaRPr lang="en-CA"/>
                </a:p>
              </p:txBody>
            </p:sp>
            <p:sp>
              <p:nvSpPr>
                <p:cNvPr id="308329" name="Freeform 1129"/>
                <p:cNvSpPr>
                  <a:spLocks/>
                </p:cNvSpPr>
                <p:nvPr/>
              </p:nvSpPr>
              <p:spPr bwMode="auto">
                <a:xfrm>
                  <a:off x="4873" y="1876"/>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1"/>
                </a:solidFill>
                <a:ln w="9525">
                  <a:noFill/>
                  <a:round/>
                  <a:headEnd/>
                  <a:tailEnd/>
                </a:ln>
              </p:spPr>
              <p:txBody>
                <a:bodyPr/>
                <a:lstStyle/>
                <a:p>
                  <a:endParaRPr lang="en-CA"/>
                </a:p>
              </p:txBody>
            </p:sp>
            <p:sp>
              <p:nvSpPr>
                <p:cNvPr id="308330" name="Freeform 1130"/>
                <p:cNvSpPr>
                  <a:spLocks/>
                </p:cNvSpPr>
                <p:nvPr/>
              </p:nvSpPr>
              <p:spPr bwMode="auto">
                <a:xfrm>
                  <a:off x="4874" y="1883"/>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1"/>
                </a:solidFill>
                <a:ln w="9525">
                  <a:noFill/>
                  <a:round/>
                  <a:headEnd/>
                  <a:tailEnd/>
                </a:ln>
              </p:spPr>
              <p:txBody>
                <a:bodyPr/>
                <a:lstStyle/>
                <a:p>
                  <a:endParaRPr lang="en-CA"/>
                </a:p>
              </p:txBody>
            </p:sp>
            <p:sp>
              <p:nvSpPr>
                <p:cNvPr id="308331" name="Freeform 1131"/>
                <p:cNvSpPr>
                  <a:spLocks/>
                </p:cNvSpPr>
                <p:nvPr/>
              </p:nvSpPr>
              <p:spPr bwMode="auto">
                <a:xfrm>
                  <a:off x="4875" y="1890"/>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1"/>
                </a:solidFill>
                <a:ln w="9525">
                  <a:noFill/>
                  <a:round/>
                  <a:headEnd/>
                  <a:tailEnd/>
                </a:ln>
              </p:spPr>
              <p:txBody>
                <a:bodyPr/>
                <a:lstStyle/>
                <a:p>
                  <a:endParaRPr lang="en-CA"/>
                </a:p>
              </p:txBody>
            </p:sp>
            <p:sp>
              <p:nvSpPr>
                <p:cNvPr id="308332" name="Freeform 1132"/>
                <p:cNvSpPr>
                  <a:spLocks/>
                </p:cNvSpPr>
                <p:nvPr/>
              </p:nvSpPr>
              <p:spPr bwMode="auto">
                <a:xfrm>
                  <a:off x="4994" y="1850"/>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1"/>
                </a:solidFill>
                <a:ln w="9525">
                  <a:noFill/>
                  <a:round/>
                  <a:headEnd/>
                  <a:tailEnd/>
                </a:ln>
              </p:spPr>
              <p:txBody>
                <a:bodyPr/>
                <a:lstStyle/>
                <a:p>
                  <a:endParaRPr lang="en-CA"/>
                </a:p>
              </p:txBody>
            </p:sp>
            <p:sp>
              <p:nvSpPr>
                <p:cNvPr id="308333" name="Freeform 1133"/>
                <p:cNvSpPr>
                  <a:spLocks/>
                </p:cNvSpPr>
                <p:nvPr/>
              </p:nvSpPr>
              <p:spPr bwMode="auto">
                <a:xfrm>
                  <a:off x="4995" y="1857"/>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1"/>
                </a:solidFill>
                <a:ln w="9525">
                  <a:noFill/>
                  <a:round/>
                  <a:headEnd/>
                  <a:tailEnd/>
                </a:ln>
              </p:spPr>
              <p:txBody>
                <a:bodyPr/>
                <a:lstStyle/>
                <a:p>
                  <a:endParaRPr lang="en-CA"/>
                </a:p>
              </p:txBody>
            </p:sp>
            <p:sp>
              <p:nvSpPr>
                <p:cNvPr id="308334" name="Freeform 1134"/>
                <p:cNvSpPr>
                  <a:spLocks/>
                </p:cNvSpPr>
                <p:nvPr/>
              </p:nvSpPr>
              <p:spPr bwMode="auto">
                <a:xfrm>
                  <a:off x="4996" y="1865"/>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1"/>
                </a:solidFill>
                <a:ln w="9525">
                  <a:noFill/>
                  <a:round/>
                  <a:headEnd/>
                  <a:tailEnd/>
                </a:ln>
              </p:spPr>
              <p:txBody>
                <a:bodyPr/>
                <a:lstStyle/>
                <a:p>
                  <a:endParaRPr lang="en-CA"/>
                </a:p>
              </p:txBody>
            </p:sp>
            <p:sp>
              <p:nvSpPr>
                <p:cNvPr id="308335" name="Freeform 1135"/>
                <p:cNvSpPr>
                  <a:spLocks/>
                </p:cNvSpPr>
                <p:nvPr/>
              </p:nvSpPr>
              <p:spPr bwMode="auto">
                <a:xfrm>
                  <a:off x="4997" y="1873"/>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1"/>
                </a:solidFill>
                <a:ln w="9525">
                  <a:noFill/>
                  <a:round/>
                  <a:headEnd/>
                  <a:tailEnd/>
                </a:ln>
              </p:spPr>
              <p:txBody>
                <a:bodyPr/>
                <a:lstStyle/>
                <a:p>
                  <a:endParaRPr lang="en-CA"/>
                </a:p>
              </p:txBody>
            </p:sp>
            <p:sp>
              <p:nvSpPr>
                <p:cNvPr id="308336" name="Freeform 1136"/>
                <p:cNvSpPr>
                  <a:spLocks/>
                </p:cNvSpPr>
                <p:nvPr/>
              </p:nvSpPr>
              <p:spPr bwMode="auto">
                <a:xfrm>
                  <a:off x="4998" y="1881"/>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1"/>
                </a:solidFill>
                <a:ln w="9525">
                  <a:noFill/>
                  <a:round/>
                  <a:headEnd/>
                  <a:tailEnd/>
                </a:ln>
              </p:spPr>
              <p:txBody>
                <a:bodyPr/>
                <a:lstStyle/>
                <a:p>
                  <a:endParaRPr lang="en-CA"/>
                </a:p>
              </p:txBody>
            </p:sp>
            <p:sp>
              <p:nvSpPr>
                <p:cNvPr id="308337" name="Rectangle 1137"/>
                <p:cNvSpPr>
                  <a:spLocks noChangeArrowheads="1"/>
                </p:cNvSpPr>
                <p:nvPr/>
              </p:nvSpPr>
              <p:spPr bwMode="auto">
                <a:xfrm>
                  <a:off x="4846" y="1869"/>
                  <a:ext cx="4" cy="146"/>
                </a:xfrm>
                <a:prstGeom prst="rect">
                  <a:avLst/>
                </a:prstGeom>
                <a:solidFill>
                  <a:srgbClr val="FFCCFF"/>
                </a:solidFill>
                <a:ln w="9525">
                  <a:noFill/>
                  <a:miter lim="800000"/>
                  <a:headEnd/>
                  <a:tailEnd/>
                </a:ln>
              </p:spPr>
              <p:txBody>
                <a:bodyPr/>
                <a:lstStyle/>
                <a:p>
                  <a:endParaRPr lang="en-CA"/>
                </a:p>
              </p:txBody>
            </p:sp>
            <p:sp>
              <p:nvSpPr>
                <p:cNvPr id="308338" name="Freeform 1138"/>
                <p:cNvSpPr>
                  <a:spLocks/>
                </p:cNvSpPr>
                <p:nvPr/>
              </p:nvSpPr>
              <p:spPr bwMode="auto">
                <a:xfrm>
                  <a:off x="4898" y="1867"/>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w="9525">
                  <a:noFill/>
                  <a:round/>
                  <a:headEnd/>
                  <a:tailEnd/>
                </a:ln>
              </p:spPr>
              <p:txBody>
                <a:bodyPr/>
                <a:lstStyle/>
                <a:p>
                  <a:endParaRPr lang="en-CA"/>
                </a:p>
              </p:txBody>
            </p:sp>
            <p:sp>
              <p:nvSpPr>
                <p:cNvPr id="308339" name="Freeform 1139"/>
                <p:cNvSpPr>
                  <a:spLocks/>
                </p:cNvSpPr>
                <p:nvPr/>
              </p:nvSpPr>
              <p:spPr bwMode="auto">
                <a:xfrm>
                  <a:off x="4819" y="1917"/>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308340" name="Freeform 1140"/>
                <p:cNvSpPr>
                  <a:spLocks/>
                </p:cNvSpPr>
                <p:nvPr/>
              </p:nvSpPr>
              <p:spPr bwMode="auto">
                <a:xfrm>
                  <a:off x="4819" y="1887"/>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308341" name="Freeform 1141"/>
                <p:cNvSpPr>
                  <a:spLocks/>
                </p:cNvSpPr>
                <p:nvPr/>
              </p:nvSpPr>
              <p:spPr bwMode="auto">
                <a:xfrm>
                  <a:off x="4863" y="1872"/>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1"/>
                </a:solidFill>
                <a:ln w="9525">
                  <a:noFill/>
                  <a:round/>
                  <a:headEnd/>
                  <a:tailEnd/>
                </a:ln>
              </p:spPr>
              <p:txBody>
                <a:bodyPr/>
                <a:lstStyle/>
                <a:p>
                  <a:endParaRPr lang="en-CA"/>
                </a:p>
              </p:txBody>
            </p:sp>
            <p:sp>
              <p:nvSpPr>
                <p:cNvPr id="308342" name="Freeform 1142"/>
                <p:cNvSpPr>
                  <a:spLocks/>
                </p:cNvSpPr>
                <p:nvPr/>
              </p:nvSpPr>
              <p:spPr bwMode="auto">
                <a:xfrm>
                  <a:off x="4900" y="1840"/>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1"/>
                </a:solidFill>
                <a:ln w="9525">
                  <a:noFill/>
                  <a:round/>
                  <a:headEnd/>
                  <a:tailEnd/>
                </a:ln>
              </p:spPr>
              <p:txBody>
                <a:bodyPr/>
                <a:lstStyle/>
                <a:p>
                  <a:endParaRPr lang="en-CA"/>
                </a:p>
              </p:txBody>
            </p:sp>
            <p:sp>
              <p:nvSpPr>
                <p:cNvPr id="308343" name="Freeform 1143"/>
                <p:cNvSpPr>
                  <a:spLocks/>
                </p:cNvSpPr>
                <p:nvPr/>
              </p:nvSpPr>
              <p:spPr bwMode="auto">
                <a:xfrm>
                  <a:off x="4843" y="2015"/>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bg1"/>
                </a:solidFill>
                <a:ln w="9525">
                  <a:noFill/>
                  <a:round/>
                  <a:headEnd/>
                  <a:tailEnd/>
                </a:ln>
              </p:spPr>
              <p:txBody>
                <a:bodyPr/>
                <a:lstStyle/>
                <a:p>
                  <a:endParaRPr lang="en-CA"/>
                </a:p>
              </p:txBody>
            </p:sp>
            <p:sp>
              <p:nvSpPr>
                <p:cNvPr id="308344" name="Freeform 1144"/>
                <p:cNvSpPr>
                  <a:spLocks/>
                </p:cNvSpPr>
                <p:nvPr/>
              </p:nvSpPr>
              <p:spPr bwMode="auto">
                <a:xfrm>
                  <a:off x="4809" y="2029"/>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308345" name="Freeform 1145"/>
                <p:cNvSpPr>
                  <a:spLocks/>
                </p:cNvSpPr>
                <p:nvPr/>
              </p:nvSpPr>
              <p:spPr bwMode="auto">
                <a:xfrm>
                  <a:off x="4837" y="2022"/>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308346" name="Freeform 1146"/>
                <p:cNvSpPr>
                  <a:spLocks/>
                </p:cNvSpPr>
                <p:nvPr/>
              </p:nvSpPr>
              <p:spPr bwMode="auto">
                <a:xfrm>
                  <a:off x="4824" y="2025"/>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308347" name="Group 1147"/>
              <p:cNvGrpSpPr>
                <a:grpSpLocks/>
              </p:cNvGrpSpPr>
              <p:nvPr/>
            </p:nvGrpSpPr>
            <p:grpSpPr bwMode="auto">
              <a:xfrm>
                <a:off x="1553" y="3099"/>
                <a:ext cx="176" cy="150"/>
                <a:chOff x="4765" y="1531"/>
                <a:chExt cx="312" cy="261"/>
              </a:xfrm>
            </p:grpSpPr>
            <p:sp>
              <p:nvSpPr>
                <p:cNvPr id="308348" name="AutoShape 1148"/>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CA"/>
                </a:p>
              </p:txBody>
            </p:sp>
            <p:sp>
              <p:nvSpPr>
                <p:cNvPr id="308349" name="Freeform 1149"/>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CA"/>
                </a:p>
              </p:txBody>
            </p:sp>
            <p:sp>
              <p:nvSpPr>
                <p:cNvPr id="308350" name="Freeform 1150"/>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CA"/>
                </a:p>
              </p:txBody>
            </p:sp>
            <p:sp>
              <p:nvSpPr>
                <p:cNvPr id="308351" name="Freeform 1151"/>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CA"/>
                </a:p>
              </p:txBody>
            </p:sp>
            <p:sp>
              <p:nvSpPr>
                <p:cNvPr id="308352" name="Freeform 1152"/>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CA"/>
                </a:p>
              </p:txBody>
            </p:sp>
            <p:sp>
              <p:nvSpPr>
                <p:cNvPr id="308353" name="Freeform 1153"/>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CA"/>
                </a:p>
              </p:txBody>
            </p:sp>
            <p:sp>
              <p:nvSpPr>
                <p:cNvPr id="308354" name="Freeform 1154"/>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CA"/>
                </a:p>
              </p:txBody>
            </p:sp>
            <p:sp>
              <p:nvSpPr>
                <p:cNvPr id="308355" name="Freeform 1155"/>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CA"/>
                </a:p>
              </p:txBody>
            </p:sp>
            <p:sp>
              <p:nvSpPr>
                <p:cNvPr id="308356" name="Freeform 1156"/>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CA"/>
                </a:p>
              </p:txBody>
            </p:sp>
            <p:sp>
              <p:nvSpPr>
                <p:cNvPr id="308357" name="Freeform 1157"/>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CA"/>
                </a:p>
              </p:txBody>
            </p:sp>
            <p:sp>
              <p:nvSpPr>
                <p:cNvPr id="308358" name="Freeform 1158"/>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CA"/>
                </a:p>
              </p:txBody>
            </p:sp>
            <p:sp>
              <p:nvSpPr>
                <p:cNvPr id="308359" name="Freeform 1159"/>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CA"/>
                </a:p>
              </p:txBody>
            </p:sp>
            <p:sp>
              <p:nvSpPr>
                <p:cNvPr id="308360" name="Freeform 1160"/>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CA"/>
                </a:p>
              </p:txBody>
            </p:sp>
            <p:sp>
              <p:nvSpPr>
                <p:cNvPr id="308361" name="Freeform 1161"/>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CA"/>
                </a:p>
              </p:txBody>
            </p:sp>
            <p:sp>
              <p:nvSpPr>
                <p:cNvPr id="308362" name="Freeform 1162"/>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CA"/>
                </a:p>
              </p:txBody>
            </p:sp>
            <p:sp>
              <p:nvSpPr>
                <p:cNvPr id="308363" name="Freeform 1163"/>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308364" name="Freeform 1164"/>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308365" name="Freeform 1165"/>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CA"/>
                </a:p>
              </p:txBody>
            </p:sp>
            <p:sp>
              <p:nvSpPr>
                <p:cNvPr id="308366" name="Freeform 1166"/>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CA"/>
                </a:p>
              </p:txBody>
            </p:sp>
            <p:sp>
              <p:nvSpPr>
                <p:cNvPr id="308367" name="Freeform 1167"/>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CA"/>
                </a:p>
              </p:txBody>
            </p:sp>
            <p:sp>
              <p:nvSpPr>
                <p:cNvPr id="308368" name="Freeform 1168"/>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CA"/>
                </a:p>
              </p:txBody>
            </p:sp>
            <p:sp>
              <p:nvSpPr>
                <p:cNvPr id="308369" name="Freeform 1169"/>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CA"/>
                </a:p>
              </p:txBody>
            </p:sp>
            <p:sp>
              <p:nvSpPr>
                <p:cNvPr id="308370" name="Freeform 1170"/>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CA"/>
                </a:p>
              </p:txBody>
            </p:sp>
            <p:sp>
              <p:nvSpPr>
                <p:cNvPr id="308371" name="Freeform 1171"/>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CA"/>
                </a:p>
              </p:txBody>
            </p:sp>
            <p:sp>
              <p:nvSpPr>
                <p:cNvPr id="308372" name="Freeform 1172"/>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CA"/>
                </a:p>
              </p:txBody>
            </p:sp>
            <p:sp>
              <p:nvSpPr>
                <p:cNvPr id="308373" name="Freeform 1173"/>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CA"/>
                </a:p>
              </p:txBody>
            </p:sp>
            <p:sp>
              <p:nvSpPr>
                <p:cNvPr id="308374" name="Freeform 1174"/>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CA"/>
                </a:p>
              </p:txBody>
            </p:sp>
            <p:sp>
              <p:nvSpPr>
                <p:cNvPr id="308375" name="Freeform 1175"/>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CA"/>
                </a:p>
              </p:txBody>
            </p:sp>
            <p:sp>
              <p:nvSpPr>
                <p:cNvPr id="308376" name="Freeform 1176"/>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CA"/>
                </a:p>
              </p:txBody>
            </p:sp>
            <p:sp>
              <p:nvSpPr>
                <p:cNvPr id="308377" name="Rectangle 1177"/>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CA"/>
                </a:p>
              </p:txBody>
            </p:sp>
            <p:sp>
              <p:nvSpPr>
                <p:cNvPr id="308378" name="Freeform 1178"/>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CA"/>
                </a:p>
              </p:txBody>
            </p:sp>
            <p:sp>
              <p:nvSpPr>
                <p:cNvPr id="308379" name="Freeform 1179"/>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308380" name="Freeform 1180"/>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308381" name="Freeform 1181"/>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CA"/>
                </a:p>
              </p:txBody>
            </p:sp>
            <p:sp>
              <p:nvSpPr>
                <p:cNvPr id="308382" name="Freeform 1182"/>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CA"/>
                </a:p>
              </p:txBody>
            </p:sp>
            <p:sp>
              <p:nvSpPr>
                <p:cNvPr id="308383" name="Freeform 1183"/>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CA"/>
                </a:p>
              </p:txBody>
            </p:sp>
            <p:sp>
              <p:nvSpPr>
                <p:cNvPr id="308384" name="Freeform 1184"/>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308385" name="Freeform 1185"/>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308386" name="Freeform 1186"/>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308387" name="Group 1187"/>
              <p:cNvGrpSpPr>
                <a:grpSpLocks/>
              </p:cNvGrpSpPr>
              <p:nvPr/>
            </p:nvGrpSpPr>
            <p:grpSpPr bwMode="auto">
              <a:xfrm rot="10800000">
                <a:off x="1234" y="3229"/>
                <a:ext cx="391" cy="88"/>
                <a:chOff x="1450" y="3513"/>
                <a:chExt cx="391" cy="88"/>
              </a:xfrm>
            </p:grpSpPr>
            <p:sp>
              <p:nvSpPr>
                <p:cNvPr id="308388" name="Freeform 1188"/>
                <p:cNvSpPr>
                  <a:spLocks/>
                </p:cNvSpPr>
                <p:nvPr/>
              </p:nvSpPr>
              <p:spPr bwMode="auto">
                <a:xfrm flipV="1">
                  <a:off x="1450" y="3574"/>
                  <a:ext cx="391" cy="27"/>
                </a:xfrm>
                <a:custGeom>
                  <a:avLst/>
                  <a:gdLst/>
                  <a:ahLst/>
                  <a:cxnLst>
                    <a:cxn ang="0">
                      <a:pos x="0" y="0"/>
                    </a:cxn>
                    <a:cxn ang="0">
                      <a:pos x="0" y="56"/>
                    </a:cxn>
                    <a:cxn ang="0">
                      <a:pos x="720" y="56"/>
                    </a:cxn>
                    <a:cxn ang="0">
                      <a:pos x="720" y="8"/>
                    </a:cxn>
                  </a:cxnLst>
                  <a:rect l="0" t="0" r="r" b="b"/>
                  <a:pathLst>
                    <a:path w="720" h="56">
                      <a:moveTo>
                        <a:pt x="0" y="0"/>
                      </a:moveTo>
                      <a:lnTo>
                        <a:pt x="0" y="56"/>
                      </a:lnTo>
                      <a:lnTo>
                        <a:pt x="720" y="56"/>
                      </a:lnTo>
                      <a:lnTo>
                        <a:pt x="720" y="8"/>
                      </a:lnTo>
                    </a:path>
                  </a:pathLst>
                </a:custGeom>
                <a:noFill/>
                <a:ln w="12700" cap="flat" cmpd="sng">
                  <a:solidFill>
                    <a:schemeClr val="tx1"/>
                  </a:solidFill>
                  <a:prstDash val="solid"/>
                  <a:round/>
                  <a:headEnd/>
                  <a:tailEnd/>
                </a:ln>
                <a:effectLst/>
              </p:spPr>
              <p:txBody>
                <a:bodyPr wrap="none"/>
                <a:lstStyle/>
                <a:p>
                  <a:endParaRPr lang="en-CA"/>
                </a:p>
              </p:txBody>
            </p:sp>
            <p:sp>
              <p:nvSpPr>
                <p:cNvPr id="308389" name="Line 1189"/>
                <p:cNvSpPr>
                  <a:spLocks noChangeShapeType="1"/>
                </p:cNvSpPr>
                <p:nvPr/>
              </p:nvSpPr>
              <p:spPr bwMode="auto">
                <a:xfrm>
                  <a:off x="1642" y="3513"/>
                  <a:ext cx="0" cy="60"/>
                </a:xfrm>
                <a:prstGeom prst="line">
                  <a:avLst/>
                </a:prstGeom>
                <a:noFill/>
                <a:ln w="19050">
                  <a:solidFill>
                    <a:schemeClr val="tx1"/>
                  </a:solidFill>
                  <a:round/>
                  <a:headEnd/>
                  <a:tailEnd/>
                </a:ln>
                <a:effectLst/>
              </p:spPr>
              <p:txBody>
                <a:bodyPr wrap="none"/>
                <a:lstStyle/>
                <a:p>
                  <a:endParaRPr lang="en-CA"/>
                </a:p>
              </p:txBody>
            </p:sp>
          </p:grpSp>
          <p:grpSp>
            <p:nvGrpSpPr>
              <p:cNvPr id="308390" name="Group 1190"/>
              <p:cNvGrpSpPr>
                <a:grpSpLocks/>
              </p:cNvGrpSpPr>
              <p:nvPr/>
            </p:nvGrpSpPr>
            <p:grpSpPr bwMode="auto">
              <a:xfrm>
                <a:off x="1305" y="3286"/>
                <a:ext cx="275" cy="118"/>
                <a:chOff x="3600" y="219"/>
                <a:chExt cx="360" cy="175"/>
              </a:xfrm>
            </p:grpSpPr>
            <p:sp>
              <p:nvSpPr>
                <p:cNvPr id="308391" name="Oval 1191"/>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CA"/>
                </a:p>
              </p:txBody>
            </p:sp>
            <p:sp>
              <p:nvSpPr>
                <p:cNvPr id="308392" name="Line 1192"/>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308393" name="Line 1193"/>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308394" name="Rectangle 1194"/>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308395" name="Oval 1195"/>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CA"/>
                </a:p>
              </p:txBody>
            </p:sp>
            <p:grpSp>
              <p:nvGrpSpPr>
                <p:cNvPr id="308396" name="Group 1196"/>
                <p:cNvGrpSpPr>
                  <a:grpSpLocks/>
                </p:cNvGrpSpPr>
                <p:nvPr/>
              </p:nvGrpSpPr>
              <p:grpSpPr bwMode="auto">
                <a:xfrm>
                  <a:off x="3686" y="244"/>
                  <a:ext cx="177" cy="66"/>
                  <a:chOff x="2848" y="848"/>
                  <a:chExt cx="140" cy="98"/>
                </a:xfrm>
              </p:grpSpPr>
              <p:sp>
                <p:nvSpPr>
                  <p:cNvPr id="308397" name="Line 119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308398" name="Line 119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308399" name="Line 119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308400" name="Group 1200"/>
                <p:cNvGrpSpPr>
                  <a:grpSpLocks/>
                </p:cNvGrpSpPr>
                <p:nvPr/>
              </p:nvGrpSpPr>
              <p:grpSpPr bwMode="auto">
                <a:xfrm flipV="1">
                  <a:off x="3686" y="243"/>
                  <a:ext cx="177" cy="66"/>
                  <a:chOff x="2848" y="848"/>
                  <a:chExt cx="140" cy="98"/>
                </a:xfrm>
              </p:grpSpPr>
              <p:sp>
                <p:nvSpPr>
                  <p:cNvPr id="308401" name="Line 120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308402" name="Line 120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308403" name="Line 120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sp>
          <p:nvSpPr>
            <p:cNvPr id="308404" name="Text Box 1204"/>
            <p:cNvSpPr txBox="1">
              <a:spLocks noChangeArrowheads="1"/>
            </p:cNvSpPr>
            <p:nvPr/>
          </p:nvSpPr>
          <p:spPr bwMode="auto">
            <a:xfrm>
              <a:off x="3036" y="2982"/>
              <a:ext cx="1450" cy="231"/>
            </a:xfrm>
            <a:prstGeom prst="rect">
              <a:avLst/>
            </a:prstGeom>
            <a:noFill/>
            <a:ln w="9525">
              <a:noFill/>
              <a:miter lim="800000"/>
              <a:headEnd/>
              <a:tailEnd/>
            </a:ln>
            <a:effectLst/>
          </p:spPr>
          <p:txBody>
            <a:bodyPr wrap="none">
              <a:spAutoFit/>
            </a:bodyPr>
            <a:lstStyle/>
            <a:p>
              <a:r>
                <a:rPr lang="en-US">
                  <a:latin typeface="Comic Sans MS" pitchFamily="66" charset="0"/>
                </a:rPr>
                <a:t>Source-based trees</a:t>
              </a:r>
            </a:p>
          </p:txBody>
        </p:sp>
        <p:sp>
          <p:nvSpPr>
            <p:cNvPr id="308405" name="Line 1205"/>
            <p:cNvSpPr>
              <a:spLocks noChangeShapeType="1"/>
            </p:cNvSpPr>
            <p:nvPr/>
          </p:nvSpPr>
          <p:spPr bwMode="auto">
            <a:xfrm>
              <a:off x="3552" y="1728"/>
              <a:ext cx="484" cy="228"/>
            </a:xfrm>
            <a:prstGeom prst="line">
              <a:avLst/>
            </a:prstGeom>
            <a:noFill/>
            <a:ln w="38100">
              <a:solidFill>
                <a:schemeClr val="accent2"/>
              </a:solidFill>
              <a:round/>
              <a:headEnd/>
              <a:tailEnd type="triangle" w="med" len="med"/>
            </a:ln>
            <a:effectLst/>
          </p:spPr>
          <p:txBody>
            <a:bodyPr wrap="none"/>
            <a:lstStyle/>
            <a:p>
              <a:endParaRPr lang="en-CA"/>
            </a:p>
          </p:txBody>
        </p:sp>
        <p:sp>
          <p:nvSpPr>
            <p:cNvPr id="308406" name="Line 1206"/>
            <p:cNvSpPr>
              <a:spLocks noChangeShapeType="1"/>
            </p:cNvSpPr>
            <p:nvPr/>
          </p:nvSpPr>
          <p:spPr bwMode="auto">
            <a:xfrm>
              <a:off x="3380" y="2176"/>
              <a:ext cx="292" cy="372"/>
            </a:xfrm>
            <a:prstGeom prst="line">
              <a:avLst/>
            </a:prstGeom>
            <a:noFill/>
            <a:ln w="38100">
              <a:solidFill>
                <a:schemeClr val="accent2"/>
              </a:solidFill>
              <a:round/>
              <a:headEnd/>
              <a:tailEnd type="triangle" w="med" len="med"/>
            </a:ln>
            <a:effectLst/>
          </p:spPr>
          <p:txBody>
            <a:bodyPr wrap="none"/>
            <a:lstStyle/>
            <a:p>
              <a:endParaRPr lang="en-CA"/>
            </a:p>
          </p:txBody>
        </p:sp>
        <p:sp>
          <p:nvSpPr>
            <p:cNvPr id="308407" name="Line 1207"/>
            <p:cNvSpPr>
              <a:spLocks noChangeShapeType="1"/>
            </p:cNvSpPr>
            <p:nvPr/>
          </p:nvSpPr>
          <p:spPr bwMode="auto">
            <a:xfrm flipH="1">
              <a:off x="3484" y="1996"/>
              <a:ext cx="584" cy="152"/>
            </a:xfrm>
            <a:prstGeom prst="line">
              <a:avLst/>
            </a:prstGeom>
            <a:noFill/>
            <a:ln w="38100">
              <a:solidFill>
                <a:schemeClr val="accent1"/>
              </a:solidFill>
              <a:round/>
              <a:headEnd/>
              <a:tailEnd/>
            </a:ln>
            <a:effectLst/>
          </p:spPr>
          <p:txBody>
            <a:bodyPr wrap="none"/>
            <a:lstStyle/>
            <a:p>
              <a:endParaRPr lang="en-CA"/>
            </a:p>
          </p:txBody>
        </p:sp>
        <p:sp>
          <p:nvSpPr>
            <p:cNvPr id="308408" name="Line 1208"/>
            <p:cNvSpPr>
              <a:spLocks noChangeShapeType="1"/>
            </p:cNvSpPr>
            <p:nvPr/>
          </p:nvSpPr>
          <p:spPr bwMode="auto">
            <a:xfrm flipH="1">
              <a:off x="3336" y="2144"/>
              <a:ext cx="152" cy="336"/>
            </a:xfrm>
            <a:prstGeom prst="line">
              <a:avLst/>
            </a:prstGeom>
            <a:noFill/>
            <a:ln w="38100">
              <a:solidFill>
                <a:schemeClr val="accent1"/>
              </a:solidFill>
              <a:round/>
              <a:headEnd/>
              <a:tailEnd type="triangle" w="med" len="med"/>
            </a:ln>
            <a:effectLst/>
          </p:spPr>
          <p:txBody>
            <a:bodyPr wrap="none"/>
            <a:lstStyle/>
            <a:p>
              <a:endParaRPr lang="en-CA"/>
            </a:p>
          </p:txBody>
        </p:sp>
        <p:sp>
          <p:nvSpPr>
            <p:cNvPr id="308409" name="Line 1209"/>
            <p:cNvSpPr>
              <a:spLocks noChangeShapeType="1"/>
            </p:cNvSpPr>
            <p:nvPr/>
          </p:nvSpPr>
          <p:spPr bwMode="auto">
            <a:xfrm>
              <a:off x="3484" y="2144"/>
              <a:ext cx="232" cy="288"/>
            </a:xfrm>
            <a:prstGeom prst="line">
              <a:avLst/>
            </a:prstGeom>
            <a:noFill/>
            <a:ln w="38100">
              <a:solidFill>
                <a:schemeClr val="accent1"/>
              </a:solidFill>
              <a:round/>
              <a:headEnd/>
              <a:tailEnd type="triangle" w="med" len="med"/>
            </a:ln>
            <a:effectLst/>
          </p:spPr>
          <p:txBody>
            <a:bodyPr wrap="none"/>
            <a:lstStyle/>
            <a:p>
              <a:endParaRPr lang="en-CA"/>
            </a:p>
          </p:txBody>
        </p:sp>
        <p:sp>
          <p:nvSpPr>
            <p:cNvPr id="308410" name="Line 1210"/>
            <p:cNvSpPr>
              <a:spLocks noChangeShapeType="1"/>
            </p:cNvSpPr>
            <p:nvPr/>
          </p:nvSpPr>
          <p:spPr bwMode="auto">
            <a:xfrm flipV="1">
              <a:off x="3488" y="1868"/>
              <a:ext cx="112" cy="276"/>
            </a:xfrm>
            <a:prstGeom prst="line">
              <a:avLst/>
            </a:prstGeom>
            <a:noFill/>
            <a:ln w="38100">
              <a:solidFill>
                <a:schemeClr val="accent1"/>
              </a:solidFill>
              <a:round/>
              <a:headEnd/>
              <a:tailEnd type="triangle" w="med" len="med"/>
            </a:ln>
            <a:effectLst/>
          </p:spPr>
          <p:txBody>
            <a:bodyPr wrap="none"/>
            <a:lstStyle/>
            <a:p>
              <a:endParaRPr lang="en-CA"/>
            </a:p>
          </p:txBody>
        </p:sp>
        <p:sp>
          <p:nvSpPr>
            <p:cNvPr id="308411" name="Oval 1211"/>
            <p:cNvSpPr>
              <a:spLocks noChangeArrowheads="1"/>
            </p:cNvSpPr>
            <p:nvPr/>
          </p:nvSpPr>
          <p:spPr bwMode="auto">
            <a:xfrm>
              <a:off x="3994" y="1972"/>
              <a:ext cx="78" cy="66"/>
            </a:xfrm>
            <a:prstGeom prst="ellipse">
              <a:avLst/>
            </a:prstGeom>
            <a:solidFill>
              <a:schemeClr val="accent1"/>
            </a:solidFill>
            <a:ln w="9525">
              <a:solidFill>
                <a:schemeClr val="accent1"/>
              </a:solidFill>
              <a:round/>
              <a:headEnd/>
              <a:tailEnd/>
            </a:ln>
            <a:effectLst/>
          </p:spPr>
          <p:txBody>
            <a:bodyPr wrap="none" anchor="ctr"/>
            <a:lstStyle/>
            <a:p>
              <a:endParaRPr lang="en-CA"/>
            </a:p>
          </p:txBody>
        </p:sp>
        <p:sp>
          <p:nvSpPr>
            <p:cNvPr id="308412" name="Oval 1212"/>
            <p:cNvSpPr>
              <a:spLocks noChangeArrowheads="1"/>
            </p:cNvSpPr>
            <p:nvPr/>
          </p:nvSpPr>
          <p:spPr bwMode="auto">
            <a:xfrm>
              <a:off x="3526" y="1702"/>
              <a:ext cx="78" cy="66"/>
            </a:xfrm>
            <a:prstGeom prst="ellipse">
              <a:avLst/>
            </a:prstGeom>
            <a:solidFill>
              <a:schemeClr val="accent2"/>
            </a:solidFill>
            <a:ln w="9525">
              <a:solidFill>
                <a:schemeClr val="accent2"/>
              </a:solidFill>
              <a:round/>
              <a:headEnd/>
              <a:tailEnd/>
            </a:ln>
            <a:effectLst/>
          </p:spPr>
          <p:txBody>
            <a:bodyPr wrap="none" anchor="ctr"/>
            <a:lstStyle/>
            <a:p>
              <a:endParaRPr lang="en-CA"/>
            </a:p>
          </p:txBody>
        </p:sp>
      </p:gr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914400" y="558229"/>
            <a:ext cx="8229600" cy="685800"/>
          </a:xfrm>
          <a:noFill/>
          <a:ln/>
        </p:spPr>
        <p:txBody>
          <a:bodyPr lIns="92075" tIns="46038" rIns="92075" bIns="46038">
            <a:normAutofit fontScale="90000"/>
          </a:bodyPr>
          <a:lstStyle/>
          <a:p>
            <a:r>
              <a:rPr lang="en-US" sz="4000" dirty="0"/>
              <a:t>Approaches for building </a:t>
            </a:r>
            <a:r>
              <a:rPr lang="en-US" sz="4000" dirty="0" err="1"/>
              <a:t>mcast</a:t>
            </a:r>
            <a:r>
              <a:rPr lang="en-US" sz="4000" dirty="0"/>
              <a:t> trees</a:t>
            </a:r>
          </a:p>
        </p:txBody>
      </p:sp>
      <p:sp>
        <p:nvSpPr>
          <p:cNvPr id="265219" name="Rectangle 3"/>
          <p:cNvSpPr>
            <a:spLocks noGrp="1" noChangeArrowheads="1"/>
          </p:cNvSpPr>
          <p:nvPr>
            <p:ph idx="1"/>
          </p:nvPr>
        </p:nvSpPr>
        <p:spPr>
          <a:xfrm>
            <a:off x="1053548" y="1530626"/>
            <a:ext cx="8229600" cy="2967038"/>
          </a:xfrm>
          <a:noFill/>
          <a:ln/>
        </p:spPr>
        <p:txBody>
          <a:bodyPr lIns="92075" tIns="46038" rIns="92075" bIns="46038"/>
          <a:lstStyle/>
          <a:p>
            <a:r>
              <a:rPr lang="en-US" dirty="0"/>
              <a:t>Approaches:</a:t>
            </a:r>
          </a:p>
          <a:p>
            <a:r>
              <a:rPr lang="en-US" dirty="0">
                <a:solidFill>
                  <a:srgbClr val="FF0000"/>
                </a:solidFill>
              </a:rPr>
              <a:t>source-based tree:</a:t>
            </a:r>
            <a:r>
              <a:rPr lang="en-US" dirty="0"/>
              <a:t> one tree per source</a:t>
            </a:r>
          </a:p>
          <a:p>
            <a:pPr lvl="1"/>
            <a:r>
              <a:rPr lang="en-US" dirty="0"/>
              <a:t>shortest path trees</a:t>
            </a:r>
          </a:p>
          <a:p>
            <a:pPr lvl="1"/>
            <a:r>
              <a:rPr lang="en-US" dirty="0"/>
              <a:t>reverse path forwarding</a:t>
            </a:r>
          </a:p>
          <a:p>
            <a:r>
              <a:rPr lang="en-US" dirty="0">
                <a:solidFill>
                  <a:srgbClr val="FF0000"/>
                </a:solidFill>
              </a:rPr>
              <a:t>group-shared tree:</a:t>
            </a:r>
            <a:r>
              <a:rPr lang="en-US" dirty="0"/>
              <a:t> group uses one tree</a:t>
            </a:r>
          </a:p>
          <a:p>
            <a:pPr lvl="1"/>
            <a:r>
              <a:rPr lang="en-US" dirty="0"/>
              <a:t>minimal spanning (Steiner) </a:t>
            </a:r>
          </a:p>
          <a:p>
            <a:pPr lvl="1"/>
            <a:r>
              <a:rPr lang="en-US" dirty="0"/>
              <a:t>center-based trees</a:t>
            </a:r>
          </a:p>
        </p:txBody>
      </p:sp>
      <p:sp>
        <p:nvSpPr>
          <p:cNvPr id="265220" name="Rectangle 4"/>
          <p:cNvSpPr>
            <a:spLocks noChangeArrowheads="1"/>
          </p:cNvSpPr>
          <p:nvPr/>
        </p:nvSpPr>
        <p:spPr bwMode="auto">
          <a:xfrm>
            <a:off x="838200" y="5743575"/>
            <a:ext cx="8305800" cy="1373188"/>
          </a:xfrm>
          <a:prstGeom prst="rect">
            <a:avLst/>
          </a:prstGeom>
          <a:noFill/>
          <a:ln w="9525">
            <a:noFill/>
            <a:miter lim="800000"/>
            <a:headEnd/>
            <a:tailEnd/>
          </a:ln>
          <a:effectLst/>
        </p:spPr>
        <p:txBody>
          <a:bodyPr lIns="92075" tIns="46038" rIns="92075" bIns="46038"/>
          <a:lstStyle/>
          <a:p>
            <a:pPr marL="342900" indent="-342900">
              <a:spcBef>
                <a:spcPct val="20000"/>
              </a:spcBef>
            </a:pPr>
            <a:r>
              <a:rPr lang="en-US" sz="2400">
                <a:latin typeface="Comic Sans MS" pitchFamily="66" charset="0"/>
              </a:rPr>
              <a:t>…we first look at basic approaches, then specific protocols adopting these approaches</a:t>
            </a:r>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869" name="Line 605"/>
          <p:cNvSpPr>
            <a:spLocks noChangeShapeType="1"/>
          </p:cNvSpPr>
          <p:nvPr/>
        </p:nvSpPr>
        <p:spPr bwMode="auto">
          <a:xfrm>
            <a:off x="3963988" y="5354638"/>
            <a:ext cx="401637" cy="690562"/>
          </a:xfrm>
          <a:prstGeom prst="line">
            <a:avLst/>
          </a:prstGeom>
          <a:noFill/>
          <a:ln w="57150">
            <a:solidFill>
              <a:srgbClr val="FF0000"/>
            </a:solidFill>
            <a:round/>
            <a:headEnd/>
            <a:tailEnd/>
          </a:ln>
          <a:effectLst/>
        </p:spPr>
        <p:txBody>
          <a:bodyPr wrap="none"/>
          <a:lstStyle/>
          <a:p>
            <a:endParaRPr lang="en-CA"/>
          </a:p>
        </p:txBody>
      </p:sp>
      <p:sp>
        <p:nvSpPr>
          <p:cNvPr id="267266" name="Rectangle 2"/>
          <p:cNvSpPr>
            <a:spLocks noGrp="1" noChangeArrowheads="1"/>
          </p:cNvSpPr>
          <p:nvPr>
            <p:ph type="title"/>
          </p:nvPr>
        </p:nvSpPr>
        <p:spPr>
          <a:noFill/>
          <a:ln/>
        </p:spPr>
        <p:txBody>
          <a:bodyPr lIns="92075" tIns="46038" rIns="92075" bIns="46038"/>
          <a:lstStyle/>
          <a:p>
            <a:r>
              <a:rPr lang="en-US"/>
              <a:t>Shortest Path Tree</a:t>
            </a:r>
          </a:p>
        </p:txBody>
      </p:sp>
      <p:sp>
        <p:nvSpPr>
          <p:cNvPr id="267267" name="Rectangle 3"/>
          <p:cNvSpPr>
            <a:spLocks noGrp="1" noChangeArrowheads="1"/>
          </p:cNvSpPr>
          <p:nvPr>
            <p:ph idx="1"/>
          </p:nvPr>
        </p:nvSpPr>
        <p:spPr>
          <a:xfrm>
            <a:off x="986734" y="1626014"/>
            <a:ext cx="7972425" cy="1355725"/>
          </a:xfrm>
          <a:noFill/>
          <a:ln/>
        </p:spPr>
        <p:txBody>
          <a:bodyPr lIns="92075" tIns="46038" rIns="92075" bIns="46038"/>
          <a:lstStyle/>
          <a:p>
            <a:r>
              <a:rPr lang="en-US" dirty="0" err="1"/>
              <a:t>mcast</a:t>
            </a:r>
            <a:r>
              <a:rPr lang="en-US" dirty="0"/>
              <a:t> forwarding tree: tree of shortest path routes from source to all receivers</a:t>
            </a:r>
          </a:p>
          <a:p>
            <a:pPr lvl="1"/>
            <a:r>
              <a:rPr lang="en-US" dirty="0" err="1"/>
              <a:t>Dijkstra’s</a:t>
            </a:r>
            <a:r>
              <a:rPr lang="en-US" dirty="0"/>
              <a:t> algorithm</a:t>
            </a:r>
          </a:p>
        </p:txBody>
      </p:sp>
      <p:sp>
        <p:nvSpPr>
          <p:cNvPr id="267269" name="Line 5"/>
          <p:cNvSpPr>
            <a:spLocks noChangeShapeType="1"/>
          </p:cNvSpPr>
          <p:nvPr/>
        </p:nvSpPr>
        <p:spPr bwMode="auto">
          <a:xfrm flipV="1">
            <a:off x="2562225" y="4498975"/>
            <a:ext cx="1365250" cy="347663"/>
          </a:xfrm>
          <a:prstGeom prst="line">
            <a:avLst/>
          </a:prstGeom>
          <a:noFill/>
          <a:ln w="19050">
            <a:solidFill>
              <a:schemeClr val="tx1"/>
            </a:solidFill>
            <a:round/>
            <a:headEnd/>
            <a:tailEnd/>
          </a:ln>
          <a:effectLst/>
        </p:spPr>
        <p:txBody>
          <a:bodyPr wrap="none"/>
          <a:lstStyle/>
          <a:p>
            <a:endParaRPr lang="en-CA"/>
          </a:p>
        </p:txBody>
      </p:sp>
      <p:sp>
        <p:nvSpPr>
          <p:cNvPr id="267270" name="Line 6"/>
          <p:cNvSpPr>
            <a:spLocks noChangeShapeType="1"/>
          </p:cNvSpPr>
          <p:nvPr/>
        </p:nvSpPr>
        <p:spPr bwMode="auto">
          <a:xfrm>
            <a:off x="2297113" y="4816475"/>
            <a:ext cx="852487" cy="974725"/>
          </a:xfrm>
          <a:prstGeom prst="line">
            <a:avLst/>
          </a:prstGeom>
          <a:noFill/>
          <a:ln w="57150">
            <a:solidFill>
              <a:srgbClr val="FF0000"/>
            </a:solidFill>
            <a:round/>
            <a:headEnd/>
            <a:tailEnd/>
          </a:ln>
          <a:effectLst/>
        </p:spPr>
        <p:txBody>
          <a:bodyPr wrap="none"/>
          <a:lstStyle/>
          <a:p>
            <a:endParaRPr lang="en-CA"/>
          </a:p>
        </p:txBody>
      </p:sp>
      <p:sp>
        <p:nvSpPr>
          <p:cNvPr id="267271" name="Line 7"/>
          <p:cNvSpPr>
            <a:spLocks noChangeShapeType="1"/>
          </p:cNvSpPr>
          <p:nvPr/>
        </p:nvSpPr>
        <p:spPr bwMode="auto">
          <a:xfrm>
            <a:off x="2884488" y="4060825"/>
            <a:ext cx="993775" cy="446088"/>
          </a:xfrm>
          <a:prstGeom prst="line">
            <a:avLst/>
          </a:prstGeom>
          <a:noFill/>
          <a:ln w="57150">
            <a:solidFill>
              <a:srgbClr val="FF0000"/>
            </a:solidFill>
            <a:round/>
            <a:headEnd/>
            <a:tailEnd/>
          </a:ln>
          <a:effectLst/>
        </p:spPr>
        <p:txBody>
          <a:bodyPr wrap="none"/>
          <a:lstStyle/>
          <a:p>
            <a:endParaRPr lang="en-CA"/>
          </a:p>
        </p:txBody>
      </p:sp>
      <p:sp>
        <p:nvSpPr>
          <p:cNvPr id="267272" name="Line 8"/>
          <p:cNvSpPr>
            <a:spLocks noChangeShapeType="1"/>
          </p:cNvSpPr>
          <p:nvPr/>
        </p:nvSpPr>
        <p:spPr bwMode="auto">
          <a:xfrm flipV="1">
            <a:off x="3414713" y="5383213"/>
            <a:ext cx="538162" cy="468312"/>
          </a:xfrm>
          <a:prstGeom prst="line">
            <a:avLst/>
          </a:prstGeom>
          <a:noFill/>
          <a:ln w="19050">
            <a:solidFill>
              <a:schemeClr val="tx1"/>
            </a:solidFill>
            <a:round/>
            <a:headEnd/>
            <a:tailEnd/>
          </a:ln>
          <a:effectLst/>
        </p:spPr>
        <p:txBody>
          <a:bodyPr wrap="none"/>
          <a:lstStyle/>
          <a:p>
            <a:endParaRPr lang="en-CA"/>
          </a:p>
        </p:txBody>
      </p:sp>
      <p:sp>
        <p:nvSpPr>
          <p:cNvPr id="267273" name="Line 9"/>
          <p:cNvSpPr>
            <a:spLocks noChangeShapeType="1"/>
          </p:cNvSpPr>
          <p:nvPr/>
        </p:nvSpPr>
        <p:spPr bwMode="auto">
          <a:xfrm>
            <a:off x="3937000" y="4605338"/>
            <a:ext cx="0" cy="717550"/>
          </a:xfrm>
          <a:prstGeom prst="line">
            <a:avLst/>
          </a:prstGeom>
          <a:noFill/>
          <a:ln w="57150">
            <a:solidFill>
              <a:srgbClr val="FF0000"/>
            </a:solidFill>
            <a:round/>
            <a:headEnd/>
            <a:tailEnd/>
          </a:ln>
          <a:effectLst/>
        </p:spPr>
        <p:txBody>
          <a:bodyPr wrap="none"/>
          <a:lstStyle/>
          <a:p>
            <a:endParaRPr lang="en-CA"/>
          </a:p>
        </p:txBody>
      </p:sp>
      <p:sp>
        <p:nvSpPr>
          <p:cNvPr id="267274" name="Line 10"/>
          <p:cNvSpPr>
            <a:spLocks noChangeShapeType="1"/>
          </p:cNvSpPr>
          <p:nvPr/>
        </p:nvSpPr>
        <p:spPr bwMode="auto">
          <a:xfrm>
            <a:off x="1974850" y="5845175"/>
            <a:ext cx="1025525" cy="0"/>
          </a:xfrm>
          <a:prstGeom prst="line">
            <a:avLst/>
          </a:prstGeom>
          <a:noFill/>
          <a:ln w="19050">
            <a:solidFill>
              <a:schemeClr val="tx1"/>
            </a:solidFill>
            <a:round/>
            <a:headEnd/>
            <a:tailEnd/>
          </a:ln>
          <a:effectLst/>
        </p:spPr>
        <p:txBody>
          <a:bodyPr wrap="none"/>
          <a:lstStyle/>
          <a:p>
            <a:endParaRPr lang="en-CA"/>
          </a:p>
        </p:txBody>
      </p:sp>
      <p:sp>
        <p:nvSpPr>
          <p:cNvPr id="267275" name="Line 11"/>
          <p:cNvSpPr>
            <a:spLocks noChangeShapeType="1"/>
          </p:cNvSpPr>
          <p:nvPr/>
        </p:nvSpPr>
        <p:spPr bwMode="auto">
          <a:xfrm flipH="1">
            <a:off x="1841500" y="4922838"/>
            <a:ext cx="373063" cy="846137"/>
          </a:xfrm>
          <a:prstGeom prst="line">
            <a:avLst/>
          </a:prstGeom>
          <a:noFill/>
          <a:ln w="57150">
            <a:solidFill>
              <a:srgbClr val="FF0000"/>
            </a:solidFill>
            <a:round/>
            <a:headEnd/>
            <a:tailEnd/>
          </a:ln>
          <a:effectLst/>
        </p:spPr>
        <p:txBody>
          <a:bodyPr wrap="none"/>
          <a:lstStyle/>
          <a:p>
            <a:endParaRPr lang="en-CA"/>
          </a:p>
        </p:txBody>
      </p:sp>
      <p:sp>
        <p:nvSpPr>
          <p:cNvPr id="267276" name="Line 12"/>
          <p:cNvSpPr>
            <a:spLocks noChangeShapeType="1"/>
          </p:cNvSpPr>
          <p:nvPr/>
        </p:nvSpPr>
        <p:spPr bwMode="auto">
          <a:xfrm flipH="1">
            <a:off x="2289175" y="4075113"/>
            <a:ext cx="347663" cy="749300"/>
          </a:xfrm>
          <a:prstGeom prst="line">
            <a:avLst/>
          </a:prstGeom>
          <a:noFill/>
          <a:ln w="57150">
            <a:solidFill>
              <a:srgbClr val="FF0000"/>
            </a:solidFill>
            <a:round/>
            <a:headEnd/>
            <a:tailEnd/>
          </a:ln>
          <a:effectLst/>
        </p:spPr>
        <p:txBody>
          <a:bodyPr wrap="none"/>
          <a:lstStyle/>
          <a:p>
            <a:endParaRPr lang="en-CA"/>
          </a:p>
        </p:txBody>
      </p:sp>
      <p:grpSp>
        <p:nvGrpSpPr>
          <p:cNvPr id="267361" name="Group 97"/>
          <p:cNvGrpSpPr>
            <a:grpSpLocks/>
          </p:cNvGrpSpPr>
          <p:nvPr/>
        </p:nvGrpSpPr>
        <p:grpSpPr bwMode="auto">
          <a:xfrm>
            <a:off x="2862263" y="5719763"/>
            <a:ext cx="568325" cy="222250"/>
            <a:chOff x="3600" y="219"/>
            <a:chExt cx="360" cy="175"/>
          </a:xfrm>
        </p:grpSpPr>
        <p:sp>
          <p:nvSpPr>
            <p:cNvPr id="267362" name="Oval 98"/>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CA"/>
            </a:p>
          </p:txBody>
        </p:sp>
        <p:sp>
          <p:nvSpPr>
            <p:cNvPr id="267363" name="Line 9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67364" name="Line 10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67365" name="Rectangle 101"/>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267366" name="Oval 102"/>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CA"/>
            </a:p>
          </p:txBody>
        </p:sp>
        <p:grpSp>
          <p:nvGrpSpPr>
            <p:cNvPr id="267367" name="Group 103"/>
            <p:cNvGrpSpPr>
              <a:grpSpLocks/>
            </p:cNvGrpSpPr>
            <p:nvPr/>
          </p:nvGrpSpPr>
          <p:grpSpPr bwMode="auto">
            <a:xfrm>
              <a:off x="3686" y="244"/>
              <a:ext cx="177" cy="66"/>
              <a:chOff x="2848" y="848"/>
              <a:chExt cx="140" cy="98"/>
            </a:xfrm>
          </p:grpSpPr>
          <p:sp>
            <p:nvSpPr>
              <p:cNvPr id="267368" name="Line 10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67369" name="Line 10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67370" name="Line 10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67371" name="Group 107"/>
            <p:cNvGrpSpPr>
              <a:grpSpLocks/>
            </p:cNvGrpSpPr>
            <p:nvPr/>
          </p:nvGrpSpPr>
          <p:grpSpPr bwMode="auto">
            <a:xfrm flipV="1">
              <a:off x="3686" y="243"/>
              <a:ext cx="177" cy="66"/>
              <a:chOff x="2848" y="848"/>
              <a:chExt cx="140" cy="98"/>
            </a:xfrm>
          </p:grpSpPr>
          <p:sp>
            <p:nvSpPr>
              <p:cNvPr id="267372" name="Line 10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67373" name="Line 10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67374" name="Line 11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267460" name="Group 196"/>
          <p:cNvGrpSpPr>
            <a:grpSpLocks/>
          </p:cNvGrpSpPr>
          <p:nvPr/>
        </p:nvGrpSpPr>
        <p:grpSpPr bwMode="auto">
          <a:xfrm>
            <a:off x="3648075" y="4413250"/>
            <a:ext cx="569913" cy="222250"/>
            <a:chOff x="3600" y="219"/>
            <a:chExt cx="360" cy="175"/>
          </a:xfrm>
        </p:grpSpPr>
        <p:sp>
          <p:nvSpPr>
            <p:cNvPr id="267461" name="Oval 197"/>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CA"/>
            </a:p>
          </p:txBody>
        </p:sp>
        <p:sp>
          <p:nvSpPr>
            <p:cNvPr id="267462" name="Line 198"/>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67463" name="Line 199"/>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67464" name="Rectangle 200"/>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267465" name="Oval 201"/>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CA"/>
            </a:p>
          </p:txBody>
        </p:sp>
        <p:grpSp>
          <p:nvGrpSpPr>
            <p:cNvPr id="267466" name="Group 202"/>
            <p:cNvGrpSpPr>
              <a:grpSpLocks/>
            </p:cNvGrpSpPr>
            <p:nvPr/>
          </p:nvGrpSpPr>
          <p:grpSpPr bwMode="auto">
            <a:xfrm>
              <a:off x="3686" y="244"/>
              <a:ext cx="177" cy="66"/>
              <a:chOff x="2848" y="848"/>
              <a:chExt cx="140" cy="98"/>
            </a:xfrm>
          </p:grpSpPr>
          <p:sp>
            <p:nvSpPr>
              <p:cNvPr id="267467" name="Line 20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67468" name="Line 20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67469" name="Line 20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67470" name="Group 206"/>
            <p:cNvGrpSpPr>
              <a:grpSpLocks/>
            </p:cNvGrpSpPr>
            <p:nvPr/>
          </p:nvGrpSpPr>
          <p:grpSpPr bwMode="auto">
            <a:xfrm flipV="1">
              <a:off x="3686" y="243"/>
              <a:ext cx="177" cy="66"/>
              <a:chOff x="2848" y="848"/>
              <a:chExt cx="140" cy="98"/>
            </a:xfrm>
          </p:grpSpPr>
          <p:sp>
            <p:nvSpPr>
              <p:cNvPr id="267471" name="Line 20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67472" name="Line 20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67473" name="Line 20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267558" name="Group 294"/>
          <p:cNvGrpSpPr>
            <a:grpSpLocks/>
          </p:cNvGrpSpPr>
          <p:nvPr/>
        </p:nvGrpSpPr>
        <p:grpSpPr bwMode="auto">
          <a:xfrm>
            <a:off x="1512888" y="5711825"/>
            <a:ext cx="568325" cy="222250"/>
            <a:chOff x="3600" y="219"/>
            <a:chExt cx="360" cy="175"/>
          </a:xfrm>
        </p:grpSpPr>
        <p:sp>
          <p:nvSpPr>
            <p:cNvPr id="267559" name="Oval 295"/>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CA"/>
            </a:p>
          </p:txBody>
        </p:sp>
        <p:sp>
          <p:nvSpPr>
            <p:cNvPr id="267560" name="Line 296"/>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67561" name="Line 297"/>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67562" name="Rectangle 298"/>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267563" name="Oval 299"/>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CA"/>
            </a:p>
          </p:txBody>
        </p:sp>
        <p:grpSp>
          <p:nvGrpSpPr>
            <p:cNvPr id="267564" name="Group 300"/>
            <p:cNvGrpSpPr>
              <a:grpSpLocks/>
            </p:cNvGrpSpPr>
            <p:nvPr/>
          </p:nvGrpSpPr>
          <p:grpSpPr bwMode="auto">
            <a:xfrm>
              <a:off x="3686" y="244"/>
              <a:ext cx="177" cy="66"/>
              <a:chOff x="2848" y="848"/>
              <a:chExt cx="140" cy="98"/>
            </a:xfrm>
          </p:grpSpPr>
          <p:sp>
            <p:nvSpPr>
              <p:cNvPr id="267565" name="Line 30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67566" name="Line 30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67567" name="Line 30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67568" name="Group 304"/>
            <p:cNvGrpSpPr>
              <a:grpSpLocks/>
            </p:cNvGrpSpPr>
            <p:nvPr/>
          </p:nvGrpSpPr>
          <p:grpSpPr bwMode="auto">
            <a:xfrm flipV="1">
              <a:off x="3686" y="243"/>
              <a:ext cx="177" cy="66"/>
              <a:chOff x="2848" y="848"/>
              <a:chExt cx="140" cy="98"/>
            </a:xfrm>
          </p:grpSpPr>
          <p:sp>
            <p:nvSpPr>
              <p:cNvPr id="267569" name="Line 30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67570" name="Line 30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67571" name="Line 30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267616" name="Group 352"/>
          <p:cNvGrpSpPr>
            <a:grpSpLocks/>
          </p:cNvGrpSpPr>
          <p:nvPr/>
        </p:nvGrpSpPr>
        <p:grpSpPr bwMode="auto">
          <a:xfrm>
            <a:off x="3671888" y="5248275"/>
            <a:ext cx="547687" cy="233363"/>
            <a:chOff x="3600" y="219"/>
            <a:chExt cx="360" cy="175"/>
          </a:xfrm>
        </p:grpSpPr>
        <p:sp>
          <p:nvSpPr>
            <p:cNvPr id="267617" name="Oval 353"/>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CA"/>
            </a:p>
          </p:txBody>
        </p:sp>
        <p:sp>
          <p:nvSpPr>
            <p:cNvPr id="267618" name="Line 354"/>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67619" name="Line 355"/>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67620" name="Rectangle 356"/>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267621" name="Oval 357"/>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CA"/>
            </a:p>
          </p:txBody>
        </p:sp>
        <p:grpSp>
          <p:nvGrpSpPr>
            <p:cNvPr id="267622" name="Group 358"/>
            <p:cNvGrpSpPr>
              <a:grpSpLocks/>
            </p:cNvGrpSpPr>
            <p:nvPr/>
          </p:nvGrpSpPr>
          <p:grpSpPr bwMode="auto">
            <a:xfrm>
              <a:off x="3686" y="244"/>
              <a:ext cx="177" cy="66"/>
              <a:chOff x="2848" y="848"/>
              <a:chExt cx="140" cy="98"/>
            </a:xfrm>
          </p:grpSpPr>
          <p:sp>
            <p:nvSpPr>
              <p:cNvPr id="267623" name="Line 35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67624" name="Line 36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67625" name="Line 36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67626" name="Group 362"/>
            <p:cNvGrpSpPr>
              <a:grpSpLocks/>
            </p:cNvGrpSpPr>
            <p:nvPr/>
          </p:nvGrpSpPr>
          <p:grpSpPr bwMode="auto">
            <a:xfrm flipV="1">
              <a:off x="3686" y="243"/>
              <a:ext cx="177" cy="66"/>
              <a:chOff x="2848" y="848"/>
              <a:chExt cx="140" cy="98"/>
            </a:xfrm>
          </p:grpSpPr>
          <p:sp>
            <p:nvSpPr>
              <p:cNvPr id="267627" name="Line 36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67628" name="Line 36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67629" name="Line 36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267714" name="Group 450"/>
          <p:cNvGrpSpPr>
            <a:grpSpLocks/>
          </p:cNvGrpSpPr>
          <p:nvPr/>
        </p:nvGrpSpPr>
        <p:grpSpPr bwMode="auto">
          <a:xfrm>
            <a:off x="2016125" y="4733925"/>
            <a:ext cx="547688" cy="233363"/>
            <a:chOff x="3600" y="219"/>
            <a:chExt cx="360" cy="175"/>
          </a:xfrm>
        </p:grpSpPr>
        <p:sp>
          <p:nvSpPr>
            <p:cNvPr id="267715" name="Oval 451"/>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CA"/>
            </a:p>
          </p:txBody>
        </p:sp>
        <p:sp>
          <p:nvSpPr>
            <p:cNvPr id="267716" name="Line 452"/>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67717" name="Line 453"/>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67718" name="Rectangle 454"/>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267719" name="Oval 455"/>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CA"/>
            </a:p>
          </p:txBody>
        </p:sp>
        <p:grpSp>
          <p:nvGrpSpPr>
            <p:cNvPr id="267720" name="Group 456"/>
            <p:cNvGrpSpPr>
              <a:grpSpLocks/>
            </p:cNvGrpSpPr>
            <p:nvPr/>
          </p:nvGrpSpPr>
          <p:grpSpPr bwMode="auto">
            <a:xfrm>
              <a:off x="3686" y="244"/>
              <a:ext cx="177" cy="66"/>
              <a:chOff x="2848" y="848"/>
              <a:chExt cx="140" cy="98"/>
            </a:xfrm>
          </p:grpSpPr>
          <p:sp>
            <p:nvSpPr>
              <p:cNvPr id="267721" name="Line 45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67722" name="Line 45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67723" name="Line 45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67724" name="Group 460"/>
            <p:cNvGrpSpPr>
              <a:grpSpLocks/>
            </p:cNvGrpSpPr>
            <p:nvPr/>
          </p:nvGrpSpPr>
          <p:grpSpPr bwMode="auto">
            <a:xfrm flipV="1">
              <a:off x="3686" y="243"/>
              <a:ext cx="177" cy="66"/>
              <a:chOff x="2848" y="848"/>
              <a:chExt cx="140" cy="98"/>
            </a:xfrm>
          </p:grpSpPr>
          <p:sp>
            <p:nvSpPr>
              <p:cNvPr id="267725" name="Line 46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67726" name="Line 46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67727" name="Line 46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267768" name="Group 504"/>
          <p:cNvGrpSpPr>
            <a:grpSpLocks/>
          </p:cNvGrpSpPr>
          <p:nvPr/>
        </p:nvGrpSpPr>
        <p:grpSpPr bwMode="auto">
          <a:xfrm>
            <a:off x="2093913" y="3544888"/>
            <a:ext cx="1157287" cy="584200"/>
            <a:chOff x="1170" y="3095"/>
            <a:chExt cx="559" cy="309"/>
          </a:xfrm>
        </p:grpSpPr>
        <p:grpSp>
          <p:nvGrpSpPr>
            <p:cNvPr id="267769" name="Group 505"/>
            <p:cNvGrpSpPr>
              <a:grpSpLocks/>
            </p:cNvGrpSpPr>
            <p:nvPr/>
          </p:nvGrpSpPr>
          <p:grpSpPr bwMode="auto">
            <a:xfrm>
              <a:off x="1170" y="3095"/>
              <a:ext cx="159" cy="146"/>
              <a:chOff x="4781" y="1833"/>
              <a:chExt cx="318" cy="262"/>
            </a:xfrm>
          </p:grpSpPr>
          <p:sp>
            <p:nvSpPr>
              <p:cNvPr id="267770" name="AutoShape 506"/>
              <p:cNvSpPr>
                <a:spLocks noChangeAspect="1" noChangeArrowheads="1" noTextEdit="1"/>
              </p:cNvSpPr>
              <p:nvPr/>
            </p:nvSpPr>
            <p:spPr bwMode="auto">
              <a:xfrm>
                <a:off x="4787" y="1835"/>
                <a:ext cx="312" cy="260"/>
              </a:xfrm>
              <a:prstGeom prst="rect">
                <a:avLst/>
              </a:prstGeom>
              <a:noFill/>
              <a:ln w="9525">
                <a:noFill/>
                <a:miter lim="800000"/>
                <a:headEnd/>
                <a:tailEnd/>
              </a:ln>
            </p:spPr>
            <p:txBody>
              <a:bodyPr/>
              <a:lstStyle/>
              <a:p>
                <a:endParaRPr lang="en-CA"/>
              </a:p>
            </p:txBody>
          </p:sp>
          <p:sp>
            <p:nvSpPr>
              <p:cNvPr id="267771" name="Freeform 507"/>
              <p:cNvSpPr>
                <a:spLocks/>
              </p:cNvSpPr>
              <p:nvPr/>
            </p:nvSpPr>
            <p:spPr bwMode="auto">
              <a:xfrm>
                <a:off x="4781" y="1833"/>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w="9525">
                <a:noFill/>
                <a:round/>
                <a:headEnd/>
                <a:tailEnd/>
              </a:ln>
            </p:spPr>
            <p:txBody>
              <a:bodyPr/>
              <a:lstStyle/>
              <a:p>
                <a:endParaRPr lang="en-CA"/>
              </a:p>
            </p:txBody>
          </p:sp>
          <p:sp>
            <p:nvSpPr>
              <p:cNvPr id="267772" name="Freeform 508"/>
              <p:cNvSpPr>
                <a:spLocks/>
              </p:cNvSpPr>
              <p:nvPr/>
            </p:nvSpPr>
            <p:spPr bwMode="auto">
              <a:xfrm>
                <a:off x="4894" y="1857"/>
                <a:ext cx="98" cy="112"/>
              </a:xfrm>
              <a:custGeom>
                <a:avLst/>
                <a:gdLst/>
                <a:ahLst/>
                <a:cxnLst>
                  <a:cxn ang="0">
                    <a:pos x="684" y="29"/>
                  </a:cxn>
                  <a:cxn ang="0">
                    <a:pos x="681" y="28"/>
                  </a:cxn>
                  <a:cxn ang="0">
                    <a:pos x="670" y="25"/>
                  </a:cxn>
                  <a:cxn ang="0">
                    <a:pos x="652" y="21"/>
                  </a:cxn>
                  <a:cxn ang="0">
                    <a:pos x="628" y="16"/>
                  </a:cxn>
                  <a:cxn ang="0">
                    <a:pos x="600" y="11"/>
                  </a:cxn>
                  <a:cxn ang="0">
                    <a:pos x="566" y="7"/>
                  </a:cxn>
                  <a:cxn ang="0">
                    <a:pos x="527" y="3"/>
                  </a:cxn>
                  <a:cxn ang="0">
                    <a:pos x="483" y="1"/>
                  </a:cxn>
                  <a:cxn ang="0">
                    <a:pos x="436" y="0"/>
                  </a:cxn>
                  <a:cxn ang="0">
                    <a:pos x="386" y="2"/>
                  </a:cxn>
                  <a:cxn ang="0">
                    <a:pos x="333" y="7"/>
                  </a:cxn>
                  <a:cxn ang="0">
                    <a:pos x="277" y="16"/>
                  </a:cxn>
                  <a:cxn ang="0">
                    <a:pos x="221" y="28"/>
                  </a:cxn>
                  <a:cxn ang="0">
                    <a:pos x="163" y="45"/>
                  </a:cxn>
                  <a:cxn ang="0">
                    <a:pos x="104" y="65"/>
                  </a:cxn>
                  <a:cxn ang="0">
                    <a:pos x="44" y="93"/>
                  </a:cxn>
                  <a:cxn ang="0">
                    <a:pos x="40" y="108"/>
                  </a:cxn>
                  <a:cxn ang="0">
                    <a:pos x="29" y="150"/>
                  </a:cxn>
                  <a:cxn ang="0">
                    <a:pos x="17" y="216"/>
                  </a:cxn>
                  <a:cxn ang="0">
                    <a:pos x="5" y="301"/>
                  </a:cxn>
                  <a:cxn ang="0">
                    <a:pos x="0" y="402"/>
                  </a:cxn>
                  <a:cxn ang="0">
                    <a:pos x="4" y="516"/>
                  </a:cxn>
                  <a:cxn ang="0">
                    <a:pos x="21" y="638"/>
                  </a:cxn>
                  <a:cxn ang="0">
                    <a:pos x="57" y="763"/>
                  </a:cxn>
                  <a:cxn ang="0">
                    <a:pos x="60" y="763"/>
                  </a:cxn>
                  <a:cxn ang="0">
                    <a:pos x="69" y="762"/>
                  </a:cxn>
                  <a:cxn ang="0">
                    <a:pos x="84" y="759"/>
                  </a:cxn>
                  <a:cxn ang="0">
                    <a:pos x="105" y="758"/>
                  </a:cxn>
                  <a:cxn ang="0">
                    <a:pos x="131" y="756"/>
                  </a:cxn>
                  <a:cxn ang="0">
                    <a:pos x="162" y="754"/>
                  </a:cxn>
                  <a:cxn ang="0">
                    <a:pos x="198" y="753"/>
                  </a:cxn>
                  <a:cxn ang="0">
                    <a:pos x="239" y="751"/>
                  </a:cxn>
                  <a:cxn ang="0">
                    <a:pos x="283" y="750"/>
                  </a:cxn>
                  <a:cxn ang="0">
                    <a:pos x="331" y="751"/>
                  </a:cxn>
                  <a:cxn ang="0">
                    <a:pos x="384" y="753"/>
                  </a:cxn>
                  <a:cxn ang="0">
                    <a:pos x="440" y="755"/>
                  </a:cxn>
                  <a:cxn ang="0">
                    <a:pos x="498" y="759"/>
                  </a:cxn>
                  <a:cxn ang="0">
                    <a:pos x="560" y="765"/>
                  </a:cxn>
                  <a:cxn ang="0">
                    <a:pos x="624" y="773"/>
                  </a:cxn>
                  <a:cxn ang="0">
                    <a:pos x="690" y="782"/>
                  </a:cxn>
                  <a:cxn ang="0">
                    <a:pos x="687" y="759"/>
                  </a:cxn>
                  <a:cxn ang="0">
                    <a:pos x="680" y="697"/>
                  </a:cxn>
                  <a:cxn ang="0">
                    <a:pos x="670" y="604"/>
                  </a:cxn>
                  <a:cxn ang="0">
                    <a:pos x="662" y="492"/>
                  </a:cxn>
                  <a:cxn ang="0">
                    <a:pos x="656" y="368"/>
                  </a:cxn>
                  <a:cxn ang="0">
                    <a:pos x="656" y="244"/>
                  </a:cxn>
                  <a:cxn ang="0">
                    <a:pos x="665" y="128"/>
                  </a:cxn>
                  <a:cxn ang="0">
                    <a:pos x="684" y="29"/>
                  </a:cxn>
                </a:cxnLst>
                <a:rect l="0" t="0" r="r" b="b"/>
                <a:pathLst>
                  <a:path w="690" h="782">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w="9525">
                <a:noFill/>
                <a:round/>
                <a:headEnd/>
                <a:tailEnd/>
              </a:ln>
            </p:spPr>
            <p:txBody>
              <a:bodyPr/>
              <a:lstStyle/>
              <a:p>
                <a:endParaRPr lang="en-CA"/>
              </a:p>
            </p:txBody>
          </p:sp>
          <p:sp>
            <p:nvSpPr>
              <p:cNvPr id="267773" name="Freeform 509"/>
              <p:cNvSpPr>
                <a:spLocks/>
              </p:cNvSpPr>
              <p:nvPr/>
            </p:nvSpPr>
            <p:spPr bwMode="auto">
              <a:xfrm>
                <a:off x="4904" y="1888"/>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1"/>
              </a:solidFill>
              <a:ln w="9525">
                <a:noFill/>
                <a:round/>
                <a:headEnd/>
                <a:tailEnd/>
              </a:ln>
            </p:spPr>
            <p:txBody>
              <a:bodyPr/>
              <a:lstStyle/>
              <a:p>
                <a:endParaRPr lang="en-CA"/>
              </a:p>
            </p:txBody>
          </p:sp>
          <p:sp>
            <p:nvSpPr>
              <p:cNvPr id="267774" name="Freeform 510"/>
              <p:cNvSpPr>
                <a:spLocks/>
              </p:cNvSpPr>
              <p:nvPr/>
            </p:nvSpPr>
            <p:spPr bwMode="auto">
              <a:xfrm>
                <a:off x="4884" y="1997"/>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1"/>
              </a:solidFill>
              <a:ln w="9525">
                <a:noFill/>
                <a:round/>
                <a:headEnd/>
                <a:tailEnd/>
              </a:ln>
            </p:spPr>
            <p:txBody>
              <a:bodyPr/>
              <a:lstStyle/>
              <a:p>
                <a:endParaRPr lang="en-CA"/>
              </a:p>
            </p:txBody>
          </p:sp>
          <p:sp>
            <p:nvSpPr>
              <p:cNvPr id="267775" name="Freeform 511"/>
              <p:cNvSpPr>
                <a:spLocks/>
              </p:cNvSpPr>
              <p:nvPr/>
            </p:nvSpPr>
            <p:spPr bwMode="auto">
              <a:xfrm>
                <a:off x="4943" y="2009"/>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rgbClr val="FFCCFF"/>
              </a:solidFill>
              <a:ln w="9525">
                <a:noFill/>
                <a:round/>
                <a:headEnd/>
                <a:tailEnd/>
              </a:ln>
            </p:spPr>
            <p:txBody>
              <a:bodyPr/>
              <a:lstStyle/>
              <a:p>
                <a:endParaRPr lang="en-CA"/>
              </a:p>
            </p:txBody>
          </p:sp>
          <p:sp>
            <p:nvSpPr>
              <p:cNvPr id="267776" name="Freeform 512"/>
              <p:cNvSpPr>
                <a:spLocks/>
              </p:cNvSpPr>
              <p:nvPr/>
            </p:nvSpPr>
            <p:spPr bwMode="auto">
              <a:xfrm>
                <a:off x="4891" y="2000"/>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rgbClr val="FFCCFF"/>
              </a:solidFill>
              <a:ln w="9525">
                <a:noFill/>
                <a:round/>
                <a:headEnd/>
                <a:tailEnd/>
              </a:ln>
            </p:spPr>
            <p:txBody>
              <a:bodyPr/>
              <a:lstStyle/>
              <a:p>
                <a:endParaRPr lang="en-CA"/>
              </a:p>
            </p:txBody>
          </p:sp>
          <p:sp>
            <p:nvSpPr>
              <p:cNvPr id="267777" name="Freeform 513"/>
              <p:cNvSpPr>
                <a:spLocks/>
              </p:cNvSpPr>
              <p:nvPr/>
            </p:nvSpPr>
            <p:spPr bwMode="auto">
              <a:xfrm>
                <a:off x="4805" y="2013"/>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w="9525">
                <a:noFill/>
                <a:round/>
                <a:headEnd/>
                <a:tailEnd/>
              </a:ln>
            </p:spPr>
            <p:txBody>
              <a:bodyPr/>
              <a:lstStyle/>
              <a:p>
                <a:endParaRPr lang="en-CA"/>
              </a:p>
            </p:txBody>
          </p:sp>
          <p:sp>
            <p:nvSpPr>
              <p:cNvPr id="267778" name="Freeform 514"/>
              <p:cNvSpPr>
                <a:spLocks/>
              </p:cNvSpPr>
              <p:nvPr/>
            </p:nvSpPr>
            <p:spPr bwMode="auto">
              <a:xfrm>
                <a:off x="5006" y="2006"/>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1"/>
              </a:solidFill>
              <a:ln w="9525">
                <a:noFill/>
                <a:round/>
                <a:headEnd/>
                <a:tailEnd/>
              </a:ln>
            </p:spPr>
            <p:txBody>
              <a:bodyPr/>
              <a:lstStyle/>
              <a:p>
                <a:endParaRPr lang="en-CA"/>
              </a:p>
            </p:txBody>
          </p:sp>
          <p:sp>
            <p:nvSpPr>
              <p:cNvPr id="267779" name="Freeform 515"/>
              <p:cNvSpPr>
                <a:spLocks/>
              </p:cNvSpPr>
              <p:nvPr/>
            </p:nvSpPr>
            <p:spPr bwMode="auto">
              <a:xfrm>
                <a:off x="4821" y="1869"/>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1"/>
              </a:solidFill>
              <a:ln w="9525">
                <a:noFill/>
                <a:round/>
                <a:headEnd/>
                <a:tailEnd/>
              </a:ln>
            </p:spPr>
            <p:txBody>
              <a:bodyPr/>
              <a:lstStyle/>
              <a:p>
                <a:endParaRPr lang="en-CA"/>
              </a:p>
            </p:txBody>
          </p:sp>
          <p:sp>
            <p:nvSpPr>
              <p:cNvPr id="267780" name="Freeform 516"/>
              <p:cNvSpPr>
                <a:spLocks/>
              </p:cNvSpPr>
              <p:nvPr/>
            </p:nvSpPr>
            <p:spPr bwMode="auto">
              <a:xfrm>
                <a:off x="4822" y="1871"/>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w="9525">
                <a:noFill/>
                <a:round/>
                <a:headEnd/>
                <a:tailEnd/>
              </a:ln>
            </p:spPr>
            <p:txBody>
              <a:bodyPr/>
              <a:lstStyle/>
              <a:p>
                <a:endParaRPr lang="en-CA"/>
              </a:p>
            </p:txBody>
          </p:sp>
          <p:sp>
            <p:nvSpPr>
              <p:cNvPr id="267781" name="Freeform 517"/>
              <p:cNvSpPr>
                <a:spLocks/>
              </p:cNvSpPr>
              <p:nvPr/>
            </p:nvSpPr>
            <p:spPr bwMode="auto">
              <a:xfrm>
                <a:off x="4823" y="1872"/>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bg1"/>
              </a:solidFill>
              <a:ln w="9525">
                <a:noFill/>
                <a:round/>
                <a:headEnd/>
                <a:tailEnd/>
              </a:ln>
            </p:spPr>
            <p:txBody>
              <a:bodyPr/>
              <a:lstStyle/>
              <a:p>
                <a:endParaRPr lang="en-CA"/>
              </a:p>
            </p:txBody>
          </p:sp>
          <p:sp>
            <p:nvSpPr>
              <p:cNvPr id="267782" name="Freeform 518"/>
              <p:cNvSpPr>
                <a:spLocks/>
              </p:cNvSpPr>
              <p:nvPr/>
            </p:nvSpPr>
            <p:spPr bwMode="auto">
              <a:xfrm>
                <a:off x="4824" y="1873"/>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1"/>
              </a:solidFill>
              <a:ln w="9525">
                <a:noFill/>
                <a:round/>
                <a:headEnd/>
                <a:tailEnd/>
              </a:ln>
            </p:spPr>
            <p:txBody>
              <a:bodyPr/>
              <a:lstStyle/>
              <a:p>
                <a:endParaRPr lang="en-CA"/>
              </a:p>
            </p:txBody>
          </p:sp>
          <p:sp>
            <p:nvSpPr>
              <p:cNvPr id="267783" name="Freeform 519"/>
              <p:cNvSpPr>
                <a:spLocks/>
              </p:cNvSpPr>
              <p:nvPr/>
            </p:nvSpPr>
            <p:spPr bwMode="auto">
              <a:xfrm>
                <a:off x="4825" y="1875"/>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w="9525">
                <a:noFill/>
                <a:round/>
                <a:headEnd/>
                <a:tailEnd/>
              </a:ln>
            </p:spPr>
            <p:txBody>
              <a:bodyPr/>
              <a:lstStyle/>
              <a:p>
                <a:endParaRPr lang="en-CA"/>
              </a:p>
            </p:txBody>
          </p:sp>
          <p:sp>
            <p:nvSpPr>
              <p:cNvPr id="267784" name="Freeform 520"/>
              <p:cNvSpPr>
                <a:spLocks/>
              </p:cNvSpPr>
              <p:nvPr/>
            </p:nvSpPr>
            <p:spPr bwMode="auto">
              <a:xfrm>
                <a:off x="4826" y="1876"/>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w="9525">
                <a:noFill/>
                <a:round/>
                <a:headEnd/>
                <a:tailEnd/>
              </a:ln>
            </p:spPr>
            <p:txBody>
              <a:bodyPr/>
              <a:lstStyle/>
              <a:p>
                <a:endParaRPr lang="en-CA"/>
              </a:p>
            </p:txBody>
          </p:sp>
          <p:sp>
            <p:nvSpPr>
              <p:cNvPr id="267785" name="Freeform 521"/>
              <p:cNvSpPr>
                <a:spLocks/>
              </p:cNvSpPr>
              <p:nvPr/>
            </p:nvSpPr>
            <p:spPr bwMode="auto">
              <a:xfrm>
                <a:off x="4964" y="1970"/>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w="9525">
                <a:noFill/>
                <a:round/>
                <a:headEnd/>
                <a:tailEnd/>
              </a:ln>
            </p:spPr>
            <p:txBody>
              <a:bodyPr/>
              <a:lstStyle/>
              <a:p>
                <a:endParaRPr lang="en-CA"/>
              </a:p>
            </p:txBody>
          </p:sp>
          <p:sp>
            <p:nvSpPr>
              <p:cNvPr id="267786" name="Freeform 522"/>
              <p:cNvSpPr>
                <a:spLocks/>
              </p:cNvSpPr>
              <p:nvPr/>
            </p:nvSpPr>
            <p:spPr bwMode="auto">
              <a:xfrm>
                <a:off x="4912" y="1970"/>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67787" name="Freeform 523"/>
              <p:cNvSpPr>
                <a:spLocks/>
              </p:cNvSpPr>
              <p:nvPr/>
            </p:nvSpPr>
            <p:spPr bwMode="auto">
              <a:xfrm>
                <a:off x="4927" y="1971"/>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67788" name="Freeform 524"/>
              <p:cNvSpPr>
                <a:spLocks/>
              </p:cNvSpPr>
              <p:nvPr/>
            </p:nvSpPr>
            <p:spPr bwMode="auto">
              <a:xfrm>
                <a:off x="4871" y="1856"/>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1"/>
              </a:solidFill>
              <a:ln w="9525">
                <a:noFill/>
                <a:round/>
                <a:headEnd/>
                <a:tailEnd/>
              </a:ln>
            </p:spPr>
            <p:txBody>
              <a:bodyPr/>
              <a:lstStyle/>
              <a:p>
                <a:endParaRPr lang="en-CA"/>
              </a:p>
            </p:txBody>
          </p:sp>
          <p:sp>
            <p:nvSpPr>
              <p:cNvPr id="267789" name="Freeform 525"/>
              <p:cNvSpPr>
                <a:spLocks/>
              </p:cNvSpPr>
              <p:nvPr/>
            </p:nvSpPr>
            <p:spPr bwMode="auto">
              <a:xfrm>
                <a:off x="4993" y="1842"/>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1"/>
              </a:solidFill>
              <a:ln w="9525">
                <a:noFill/>
                <a:round/>
                <a:headEnd/>
                <a:tailEnd/>
              </a:ln>
            </p:spPr>
            <p:txBody>
              <a:bodyPr/>
              <a:lstStyle/>
              <a:p>
                <a:endParaRPr lang="en-CA"/>
              </a:p>
            </p:txBody>
          </p:sp>
          <p:sp>
            <p:nvSpPr>
              <p:cNvPr id="267790" name="Freeform 526"/>
              <p:cNvSpPr>
                <a:spLocks/>
              </p:cNvSpPr>
              <p:nvPr/>
            </p:nvSpPr>
            <p:spPr bwMode="auto">
              <a:xfrm>
                <a:off x="4871" y="1863"/>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1"/>
              </a:solidFill>
              <a:ln w="9525">
                <a:noFill/>
                <a:round/>
                <a:headEnd/>
                <a:tailEnd/>
              </a:ln>
            </p:spPr>
            <p:txBody>
              <a:bodyPr/>
              <a:lstStyle/>
              <a:p>
                <a:endParaRPr lang="en-CA"/>
              </a:p>
            </p:txBody>
          </p:sp>
          <p:sp>
            <p:nvSpPr>
              <p:cNvPr id="267791" name="Freeform 527"/>
              <p:cNvSpPr>
                <a:spLocks/>
              </p:cNvSpPr>
              <p:nvPr/>
            </p:nvSpPr>
            <p:spPr bwMode="auto">
              <a:xfrm>
                <a:off x="4872" y="1870"/>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1"/>
              </a:solidFill>
              <a:ln w="9525">
                <a:noFill/>
                <a:round/>
                <a:headEnd/>
                <a:tailEnd/>
              </a:ln>
            </p:spPr>
            <p:txBody>
              <a:bodyPr/>
              <a:lstStyle/>
              <a:p>
                <a:endParaRPr lang="en-CA"/>
              </a:p>
            </p:txBody>
          </p:sp>
          <p:sp>
            <p:nvSpPr>
              <p:cNvPr id="267792" name="Freeform 528"/>
              <p:cNvSpPr>
                <a:spLocks/>
              </p:cNvSpPr>
              <p:nvPr/>
            </p:nvSpPr>
            <p:spPr bwMode="auto">
              <a:xfrm>
                <a:off x="4873" y="1876"/>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1"/>
              </a:solidFill>
              <a:ln w="9525">
                <a:noFill/>
                <a:round/>
                <a:headEnd/>
                <a:tailEnd/>
              </a:ln>
            </p:spPr>
            <p:txBody>
              <a:bodyPr/>
              <a:lstStyle/>
              <a:p>
                <a:endParaRPr lang="en-CA"/>
              </a:p>
            </p:txBody>
          </p:sp>
          <p:sp>
            <p:nvSpPr>
              <p:cNvPr id="267793" name="Freeform 529"/>
              <p:cNvSpPr>
                <a:spLocks/>
              </p:cNvSpPr>
              <p:nvPr/>
            </p:nvSpPr>
            <p:spPr bwMode="auto">
              <a:xfrm>
                <a:off x="4874" y="1883"/>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1"/>
              </a:solidFill>
              <a:ln w="9525">
                <a:noFill/>
                <a:round/>
                <a:headEnd/>
                <a:tailEnd/>
              </a:ln>
            </p:spPr>
            <p:txBody>
              <a:bodyPr/>
              <a:lstStyle/>
              <a:p>
                <a:endParaRPr lang="en-CA"/>
              </a:p>
            </p:txBody>
          </p:sp>
          <p:sp>
            <p:nvSpPr>
              <p:cNvPr id="267794" name="Freeform 530"/>
              <p:cNvSpPr>
                <a:spLocks/>
              </p:cNvSpPr>
              <p:nvPr/>
            </p:nvSpPr>
            <p:spPr bwMode="auto">
              <a:xfrm>
                <a:off x="4875" y="1890"/>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1"/>
              </a:solidFill>
              <a:ln w="9525">
                <a:noFill/>
                <a:round/>
                <a:headEnd/>
                <a:tailEnd/>
              </a:ln>
            </p:spPr>
            <p:txBody>
              <a:bodyPr/>
              <a:lstStyle/>
              <a:p>
                <a:endParaRPr lang="en-CA"/>
              </a:p>
            </p:txBody>
          </p:sp>
          <p:sp>
            <p:nvSpPr>
              <p:cNvPr id="267795" name="Freeform 531"/>
              <p:cNvSpPr>
                <a:spLocks/>
              </p:cNvSpPr>
              <p:nvPr/>
            </p:nvSpPr>
            <p:spPr bwMode="auto">
              <a:xfrm>
                <a:off x="4994" y="1850"/>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1"/>
              </a:solidFill>
              <a:ln w="9525">
                <a:noFill/>
                <a:round/>
                <a:headEnd/>
                <a:tailEnd/>
              </a:ln>
            </p:spPr>
            <p:txBody>
              <a:bodyPr/>
              <a:lstStyle/>
              <a:p>
                <a:endParaRPr lang="en-CA"/>
              </a:p>
            </p:txBody>
          </p:sp>
          <p:sp>
            <p:nvSpPr>
              <p:cNvPr id="267796" name="Freeform 532"/>
              <p:cNvSpPr>
                <a:spLocks/>
              </p:cNvSpPr>
              <p:nvPr/>
            </p:nvSpPr>
            <p:spPr bwMode="auto">
              <a:xfrm>
                <a:off x="4995" y="1857"/>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1"/>
              </a:solidFill>
              <a:ln w="9525">
                <a:noFill/>
                <a:round/>
                <a:headEnd/>
                <a:tailEnd/>
              </a:ln>
            </p:spPr>
            <p:txBody>
              <a:bodyPr/>
              <a:lstStyle/>
              <a:p>
                <a:endParaRPr lang="en-CA"/>
              </a:p>
            </p:txBody>
          </p:sp>
          <p:sp>
            <p:nvSpPr>
              <p:cNvPr id="267797" name="Freeform 533"/>
              <p:cNvSpPr>
                <a:spLocks/>
              </p:cNvSpPr>
              <p:nvPr/>
            </p:nvSpPr>
            <p:spPr bwMode="auto">
              <a:xfrm>
                <a:off x="4996" y="1865"/>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1"/>
              </a:solidFill>
              <a:ln w="9525">
                <a:noFill/>
                <a:round/>
                <a:headEnd/>
                <a:tailEnd/>
              </a:ln>
            </p:spPr>
            <p:txBody>
              <a:bodyPr/>
              <a:lstStyle/>
              <a:p>
                <a:endParaRPr lang="en-CA"/>
              </a:p>
            </p:txBody>
          </p:sp>
          <p:sp>
            <p:nvSpPr>
              <p:cNvPr id="267798" name="Freeform 534"/>
              <p:cNvSpPr>
                <a:spLocks/>
              </p:cNvSpPr>
              <p:nvPr/>
            </p:nvSpPr>
            <p:spPr bwMode="auto">
              <a:xfrm>
                <a:off x="4997" y="1873"/>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1"/>
              </a:solidFill>
              <a:ln w="9525">
                <a:noFill/>
                <a:round/>
                <a:headEnd/>
                <a:tailEnd/>
              </a:ln>
            </p:spPr>
            <p:txBody>
              <a:bodyPr/>
              <a:lstStyle/>
              <a:p>
                <a:endParaRPr lang="en-CA"/>
              </a:p>
            </p:txBody>
          </p:sp>
          <p:sp>
            <p:nvSpPr>
              <p:cNvPr id="267799" name="Freeform 535"/>
              <p:cNvSpPr>
                <a:spLocks/>
              </p:cNvSpPr>
              <p:nvPr/>
            </p:nvSpPr>
            <p:spPr bwMode="auto">
              <a:xfrm>
                <a:off x="4998" y="1881"/>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1"/>
              </a:solidFill>
              <a:ln w="9525">
                <a:noFill/>
                <a:round/>
                <a:headEnd/>
                <a:tailEnd/>
              </a:ln>
            </p:spPr>
            <p:txBody>
              <a:bodyPr/>
              <a:lstStyle/>
              <a:p>
                <a:endParaRPr lang="en-CA"/>
              </a:p>
            </p:txBody>
          </p:sp>
          <p:sp>
            <p:nvSpPr>
              <p:cNvPr id="267800" name="Rectangle 536"/>
              <p:cNvSpPr>
                <a:spLocks noChangeArrowheads="1"/>
              </p:cNvSpPr>
              <p:nvPr/>
            </p:nvSpPr>
            <p:spPr bwMode="auto">
              <a:xfrm>
                <a:off x="4846" y="1869"/>
                <a:ext cx="4" cy="146"/>
              </a:xfrm>
              <a:prstGeom prst="rect">
                <a:avLst/>
              </a:prstGeom>
              <a:solidFill>
                <a:srgbClr val="FFCCFF"/>
              </a:solidFill>
              <a:ln w="9525">
                <a:noFill/>
                <a:miter lim="800000"/>
                <a:headEnd/>
                <a:tailEnd/>
              </a:ln>
            </p:spPr>
            <p:txBody>
              <a:bodyPr/>
              <a:lstStyle/>
              <a:p>
                <a:endParaRPr lang="en-CA"/>
              </a:p>
            </p:txBody>
          </p:sp>
          <p:sp>
            <p:nvSpPr>
              <p:cNvPr id="267801" name="Freeform 537"/>
              <p:cNvSpPr>
                <a:spLocks/>
              </p:cNvSpPr>
              <p:nvPr/>
            </p:nvSpPr>
            <p:spPr bwMode="auto">
              <a:xfrm>
                <a:off x="4898" y="1867"/>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w="9525">
                <a:noFill/>
                <a:round/>
                <a:headEnd/>
                <a:tailEnd/>
              </a:ln>
            </p:spPr>
            <p:txBody>
              <a:bodyPr/>
              <a:lstStyle/>
              <a:p>
                <a:endParaRPr lang="en-CA"/>
              </a:p>
            </p:txBody>
          </p:sp>
          <p:sp>
            <p:nvSpPr>
              <p:cNvPr id="267802" name="Freeform 538"/>
              <p:cNvSpPr>
                <a:spLocks/>
              </p:cNvSpPr>
              <p:nvPr/>
            </p:nvSpPr>
            <p:spPr bwMode="auto">
              <a:xfrm>
                <a:off x="4819" y="1917"/>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67803" name="Freeform 539"/>
              <p:cNvSpPr>
                <a:spLocks/>
              </p:cNvSpPr>
              <p:nvPr/>
            </p:nvSpPr>
            <p:spPr bwMode="auto">
              <a:xfrm>
                <a:off x="4819" y="1887"/>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67804" name="Freeform 540"/>
              <p:cNvSpPr>
                <a:spLocks/>
              </p:cNvSpPr>
              <p:nvPr/>
            </p:nvSpPr>
            <p:spPr bwMode="auto">
              <a:xfrm>
                <a:off x="4863" y="1872"/>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1"/>
              </a:solidFill>
              <a:ln w="9525">
                <a:noFill/>
                <a:round/>
                <a:headEnd/>
                <a:tailEnd/>
              </a:ln>
            </p:spPr>
            <p:txBody>
              <a:bodyPr/>
              <a:lstStyle/>
              <a:p>
                <a:endParaRPr lang="en-CA"/>
              </a:p>
            </p:txBody>
          </p:sp>
          <p:sp>
            <p:nvSpPr>
              <p:cNvPr id="267805" name="Freeform 541"/>
              <p:cNvSpPr>
                <a:spLocks/>
              </p:cNvSpPr>
              <p:nvPr/>
            </p:nvSpPr>
            <p:spPr bwMode="auto">
              <a:xfrm>
                <a:off x="4900" y="1840"/>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1"/>
              </a:solidFill>
              <a:ln w="9525">
                <a:noFill/>
                <a:round/>
                <a:headEnd/>
                <a:tailEnd/>
              </a:ln>
            </p:spPr>
            <p:txBody>
              <a:bodyPr/>
              <a:lstStyle/>
              <a:p>
                <a:endParaRPr lang="en-CA"/>
              </a:p>
            </p:txBody>
          </p:sp>
          <p:sp>
            <p:nvSpPr>
              <p:cNvPr id="267806" name="Freeform 542"/>
              <p:cNvSpPr>
                <a:spLocks/>
              </p:cNvSpPr>
              <p:nvPr/>
            </p:nvSpPr>
            <p:spPr bwMode="auto">
              <a:xfrm>
                <a:off x="4843" y="2015"/>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bg1"/>
              </a:solidFill>
              <a:ln w="9525">
                <a:noFill/>
                <a:round/>
                <a:headEnd/>
                <a:tailEnd/>
              </a:ln>
            </p:spPr>
            <p:txBody>
              <a:bodyPr/>
              <a:lstStyle/>
              <a:p>
                <a:endParaRPr lang="en-CA"/>
              </a:p>
            </p:txBody>
          </p:sp>
          <p:sp>
            <p:nvSpPr>
              <p:cNvPr id="267807" name="Freeform 543"/>
              <p:cNvSpPr>
                <a:spLocks/>
              </p:cNvSpPr>
              <p:nvPr/>
            </p:nvSpPr>
            <p:spPr bwMode="auto">
              <a:xfrm>
                <a:off x="4809" y="2029"/>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67808" name="Freeform 544"/>
              <p:cNvSpPr>
                <a:spLocks/>
              </p:cNvSpPr>
              <p:nvPr/>
            </p:nvSpPr>
            <p:spPr bwMode="auto">
              <a:xfrm>
                <a:off x="4837" y="2022"/>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67809" name="Freeform 545"/>
              <p:cNvSpPr>
                <a:spLocks/>
              </p:cNvSpPr>
              <p:nvPr/>
            </p:nvSpPr>
            <p:spPr bwMode="auto">
              <a:xfrm>
                <a:off x="4824" y="2025"/>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267810" name="Group 546"/>
            <p:cNvGrpSpPr>
              <a:grpSpLocks/>
            </p:cNvGrpSpPr>
            <p:nvPr/>
          </p:nvGrpSpPr>
          <p:grpSpPr bwMode="auto">
            <a:xfrm>
              <a:off x="1553" y="3099"/>
              <a:ext cx="176" cy="150"/>
              <a:chOff x="4765" y="1531"/>
              <a:chExt cx="312" cy="261"/>
            </a:xfrm>
          </p:grpSpPr>
          <p:sp>
            <p:nvSpPr>
              <p:cNvPr id="267811" name="AutoShape 547"/>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CA"/>
              </a:p>
            </p:txBody>
          </p:sp>
          <p:sp>
            <p:nvSpPr>
              <p:cNvPr id="267812" name="Freeform 548"/>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CA"/>
              </a:p>
            </p:txBody>
          </p:sp>
          <p:sp>
            <p:nvSpPr>
              <p:cNvPr id="267813" name="Freeform 549"/>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CA"/>
              </a:p>
            </p:txBody>
          </p:sp>
          <p:sp>
            <p:nvSpPr>
              <p:cNvPr id="267814" name="Freeform 550"/>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CA"/>
              </a:p>
            </p:txBody>
          </p:sp>
          <p:sp>
            <p:nvSpPr>
              <p:cNvPr id="267815" name="Freeform 551"/>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CA"/>
              </a:p>
            </p:txBody>
          </p:sp>
          <p:sp>
            <p:nvSpPr>
              <p:cNvPr id="267816" name="Freeform 552"/>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CA"/>
              </a:p>
            </p:txBody>
          </p:sp>
          <p:sp>
            <p:nvSpPr>
              <p:cNvPr id="267817" name="Freeform 553"/>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CA"/>
              </a:p>
            </p:txBody>
          </p:sp>
          <p:sp>
            <p:nvSpPr>
              <p:cNvPr id="267818" name="Freeform 554"/>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CA"/>
              </a:p>
            </p:txBody>
          </p:sp>
          <p:sp>
            <p:nvSpPr>
              <p:cNvPr id="267819" name="Freeform 555"/>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CA"/>
              </a:p>
            </p:txBody>
          </p:sp>
          <p:sp>
            <p:nvSpPr>
              <p:cNvPr id="267820" name="Freeform 556"/>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CA"/>
              </a:p>
            </p:txBody>
          </p:sp>
          <p:sp>
            <p:nvSpPr>
              <p:cNvPr id="267821" name="Freeform 557"/>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CA"/>
              </a:p>
            </p:txBody>
          </p:sp>
          <p:sp>
            <p:nvSpPr>
              <p:cNvPr id="267822" name="Freeform 558"/>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CA"/>
              </a:p>
            </p:txBody>
          </p:sp>
          <p:sp>
            <p:nvSpPr>
              <p:cNvPr id="267823" name="Freeform 559"/>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CA"/>
              </a:p>
            </p:txBody>
          </p:sp>
          <p:sp>
            <p:nvSpPr>
              <p:cNvPr id="267824" name="Freeform 560"/>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CA"/>
              </a:p>
            </p:txBody>
          </p:sp>
          <p:sp>
            <p:nvSpPr>
              <p:cNvPr id="267825" name="Freeform 561"/>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CA"/>
              </a:p>
            </p:txBody>
          </p:sp>
          <p:sp>
            <p:nvSpPr>
              <p:cNvPr id="267826" name="Freeform 562"/>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67827" name="Freeform 563"/>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67828" name="Freeform 564"/>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CA"/>
              </a:p>
            </p:txBody>
          </p:sp>
          <p:sp>
            <p:nvSpPr>
              <p:cNvPr id="267829" name="Freeform 565"/>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CA"/>
              </a:p>
            </p:txBody>
          </p:sp>
          <p:sp>
            <p:nvSpPr>
              <p:cNvPr id="267830" name="Freeform 566"/>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CA"/>
              </a:p>
            </p:txBody>
          </p:sp>
          <p:sp>
            <p:nvSpPr>
              <p:cNvPr id="267831" name="Freeform 567"/>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CA"/>
              </a:p>
            </p:txBody>
          </p:sp>
          <p:sp>
            <p:nvSpPr>
              <p:cNvPr id="267832" name="Freeform 568"/>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CA"/>
              </a:p>
            </p:txBody>
          </p:sp>
          <p:sp>
            <p:nvSpPr>
              <p:cNvPr id="267833" name="Freeform 569"/>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CA"/>
              </a:p>
            </p:txBody>
          </p:sp>
          <p:sp>
            <p:nvSpPr>
              <p:cNvPr id="267834" name="Freeform 570"/>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CA"/>
              </a:p>
            </p:txBody>
          </p:sp>
          <p:sp>
            <p:nvSpPr>
              <p:cNvPr id="267835" name="Freeform 571"/>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CA"/>
              </a:p>
            </p:txBody>
          </p:sp>
          <p:sp>
            <p:nvSpPr>
              <p:cNvPr id="267836" name="Freeform 572"/>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CA"/>
              </a:p>
            </p:txBody>
          </p:sp>
          <p:sp>
            <p:nvSpPr>
              <p:cNvPr id="267837" name="Freeform 573"/>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CA"/>
              </a:p>
            </p:txBody>
          </p:sp>
          <p:sp>
            <p:nvSpPr>
              <p:cNvPr id="267838" name="Freeform 574"/>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CA"/>
              </a:p>
            </p:txBody>
          </p:sp>
          <p:sp>
            <p:nvSpPr>
              <p:cNvPr id="267839" name="Freeform 575"/>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CA"/>
              </a:p>
            </p:txBody>
          </p:sp>
          <p:sp>
            <p:nvSpPr>
              <p:cNvPr id="267840" name="Rectangle 576"/>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CA"/>
              </a:p>
            </p:txBody>
          </p:sp>
          <p:sp>
            <p:nvSpPr>
              <p:cNvPr id="267841" name="Freeform 577"/>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CA"/>
              </a:p>
            </p:txBody>
          </p:sp>
          <p:sp>
            <p:nvSpPr>
              <p:cNvPr id="267842" name="Freeform 578"/>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67843" name="Freeform 579"/>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67844" name="Freeform 580"/>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CA"/>
              </a:p>
            </p:txBody>
          </p:sp>
          <p:sp>
            <p:nvSpPr>
              <p:cNvPr id="267845" name="Freeform 581"/>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CA"/>
              </a:p>
            </p:txBody>
          </p:sp>
          <p:sp>
            <p:nvSpPr>
              <p:cNvPr id="267846" name="Freeform 582"/>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CA"/>
              </a:p>
            </p:txBody>
          </p:sp>
          <p:sp>
            <p:nvSpPr>
              <p:cNvPr id="267847" name="Freeform 583"/>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67848" name="Freeform 584"/>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67849" name="Freeform 585"/>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267850" name="Group 586"/>
            <p:cNvGrpSpPr>
              <a:grpSpLocks/>
            </p:cNvGrpSpPr>
            <p:nvPr/>
          </p:nvGrpSpPr>
          <p:grpSpPr bwMode="auto">
            <a:xfrm rot="10800000">
              <a:off x="1234" y="3229"/>
              <a:ext cx="391" cy="88"/>
              <a:chOff x="1450" y="3513"/>
              <a:chExt cx="391" cy="88"/>
            </a:xfrm>
          </p:grpSpPr>
          <p:sp>
            <p:nvSpPr>
              <p:cNvPr id="267851" name="Freeform 587"/>
              <p:cNvSpPr>
                <a:spLocks/>
              </p:cNvSpPr>
              <p:nvPr/>
            </p:nvSpPr>
            <p:spPr bwMode="auto">
              <a:xfrm flipV="1">
                <a:off x="1450" y="3574"/>
                <a:ext cx="391" cy="27"/>
              </a:xfrm>
              <a:custGeom>
                <a:avLst/>
                <a:gdLst/>
                <a:ahLst/>
                <a:cxnLst>
                  <a:cxn ang="0">
                    <a:pos x="0" y="0"/>
                  </a:cxn>
                  <a:cxn ang="0">
                    <a:pos x="0" y="56"/>
                  </a:cxn>
                  <a:cxn ang="0">
                    <a:pos x="720" y="56"/>
                  </a:cxn>
                  <a:cxn ang="0">
                    <a:pos x="720" y="8"/>
                  </a:cxn>
                </a:cxnLst>
                <a:rect l="0" t="0" r="r" b="b"/>
                <a:pathLst>
                  <a:path w="720" h="56">
                    <a:moveTo>
                      <a:pt x="0" y="0"/>
                    </a:moveTo>
                    <a:lnTo>
                      <a:pt x="0" y="56"/>
                    </a:lnTo>
                    <a:lnTo>
                      <a:pt x="720" y="56"/>
                    </a:lnTo>
                    <a:lnTo>
                      <a:pt x="720" y="8"/>
                    </a:lnTo>
                  </a:path>
                </a:pathLst>
              </a:custGeom>
              <a:noFill/>
              <a:ln w="12700" cap="flat" cmpd="sng">
                <a:solidFill>
                  <a:schemeClr val="tx1"/>
                </a:solidFill>
                <a:prstDash val="solid"/>
                <a:round/>
                <a:headEnd/>
                <a:tailEnd/>
              </a:ln>
              <a:effectLst/>
            </p:spPr>
            <p:txBody>
              <a:bodyPr wrap="none"/>
              <a:lstStyle/>
              <a:p>
                <a:endParaRPr lang="en-CA"/>
              </a:p>
            </p:txBody>
          </p:sp>
          <p:sp>
            <p:nvSpPr>
              <p:cNvPr id="267852" name="Line 588"/>
              <p:cNvSpPr>
                <a:spLocks noChangeShapeType="1"/>
              </p:cNvSpPr>
              <p:nvPr/>
            </p:nvSpPr>
            <p:spPr bwMode="auto">
              <a:xfrm>
                <a:off x="1642" y="3513"/>
                <a:ext cx="0" cy="60"/>
              </a:xfrm>
              <a:prstGeom prst="line">
                <a:avLst/>
              </a:prstGeom>
              <a:noFill/>
              <a:ln w="19050">
                <a:solidFill>
                  <a:schemeClr val="tx1"/>
                </a:solidFill>
                <a:round/>
                <a:headEnd/>
                <a:tailEnd/>
              </a:ln>
              <a:effectLst/>
            </p:spPr>
            <p:txBody>
              <a:bodyPr wrap="none"/>
              <a:lstStyle/>
              <a:p>
                <a:endParaRPr lang="en-CA"/>
              </a:p>
            </p:txBody>
          </p:sp>
        </p:grpSp>
        <p:grpSp>
          <p:nvGrpSpPr>
            <p:cNvPr id="267853" name="Group 589"/>
            <p:cNvGrpSpPr>
              <a:grpSpLocks/>
            </p:cNvGrpSpPr>
            <p:nvPr/>
          </p:nvGrpSpPr>
          <p:grpSpPr bwMode="auto">
            <a:xfrm>
              <a:off x="1305" y="3286"/>
              <a:ext cx="275" cy="118"/>
              <a:chOff x="3600" y="219"/>
              <a:chExt cx="360" cy="175"/>
            </a:xfrm>
          </p:grpSpPr>
          <p:sp>
            <p:nvSpPr>
              <p:cNvPr id="267854" name="Oval 590"/>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CA"/>
              </a:p>
            </p:txBody>
          </p:sp>
          <p:sp>
            <p:nvSpPr>
              <p:cNvPr id="267855" name="Line 591"/>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67856" name="Line 592"/>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67857" name="Rectangle 593"/>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267858" name="Oval 594"/>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CA"/>
              </a:p>
            </p:txBody>
          </p:sp>
          <p:grpSp>
            <p:nvGrpSpPr>
              <p:cNvPr id="267859" name="Group 595"/>
              <p:cNvGrpSpPr>
                <a:grpSpLocks/>
              </p:cNvGrpSpPr>
              <p:nvPr/>
            </p:nvGrpSpPr>
            <p:grpSpPr bwMode="auto">
              <a:xfrm>
                <a:off x="3686" y="244"/>
                <a:ext cx="177" cy="66"/>
                <a:chOff x="2848" y="848"/>
                <a:chExt cx="140" cy="98"/>
              </a:xfrm>
            </p:grpSpPr>
            <p:sp>
              <p:nvSpPr>
                <p:cNvPr id="267860" name="Line 59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67861" name="Line 59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67862" name="Line 59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67863" name="Group 599"/>
              <p:cNvGrpSpPr>
                <a:grpSpLocks/>
              </p:cNvGrpSpPr>
              <p:nvPr/>
            </p:nvGrpSpPr>
            <p:grpSpPr bwMode="auto">
              <a:xfrm flipV="1">
                <a:off x="3686" y="243"/>
                <a:ext cx="177" cy="66"/>
                <a:chOff x="2848" y="848"/>
                <a:chExt cx="140" cy="98"/>
              </a:xfrm>
            </p:grpSpPr>
            <p:sp>
              <p:nvSpPr>
                <p:cNvPr id="267864" name="Line 60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67865" name="Line 60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67866" name="Line 60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sp>
        <p:nvSpPr>
          <p:cNvPr id="267868" name="Text Box 604"/>
          <p:cNvSpPr txBox="1">
            <a:spLocks noChangeArrowheads="1"/>
          </p:cNvSpPr>
          <p:nvPr/>
        </p:nvSpPr>
        <p:spPr bwMode="auto">
          <a:xfrm>
            <a:off x="1993900" y="3863975"/>
            <a:ext cx="430213" cy="366713"/>
          </a:xfrm>
          <a:prstGeom prst="rect">
            <a:avLst/>
          </a:prstGeom>
          <a:noFill/>
          <a:ln w="9525">
            <a:noFill/>
            <a:miter lim="800000"/>
            <a:headEnd/>
            <a:tailEnd/>
          </a:ln>
          <a:effectLst/>
        </p:spPr>
        <p:txBody>
          <a:bodyPr wrap="none">
            <a:spAutoFit/>
          </a:bodyPr>
          <a:lstStyle/>
          <a:p>
            <a:r>
              <a:rPr lang="en-US">
                <a:latin typeface="Comic Sans MS" pitchFamily="66" charset="0"/>
              </a:rPr>
              <a:t>R1</a:t>
            </a:r>
          </a:p>
        </p:txBody>
      </p:sp>
      <p:grpSp>
        <p:nvGrpSpPr>
          <p:cNvPr id="267870" name="Group 606"/>
          <p:cNvGrpSpPr>
            <a:grpSpLocks/>
          </p:cNvGrpSpPr>
          <p:nvPr/>
        </p:nvGrpSpPr>
        <p:grpSpPr bwMode="auto">
          <a:xfrm>
            <a:off x="4114800" y="5954713"/>
            <a:ext cx="547688" cy="233362"/>
            <a:chOff x="3600" y="219"/>
            <a:chExt cx="360" cy="175"/>
          </a:xfrm>
        </p:grpSpPr>
        <p:sp>
          <p:nvSpPr>
            <p:cNvPr id="267871" name="Oval 607"/>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CA"/>
            </a:p>
          </p:txBody>
        </p:sp>
        <p:sp>
          <p:nvSpPr>
            <p:cNvPr id="267872" name="Line 608"/>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67873" name="Line 609"/>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67874" name="Rectangle 610"/>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267875" name="Oval 611"/>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CA"/>
            </a:p>
          </p:txBody>
        </p:sp>
        <p:grpSp>
          <p:nvGrpSpPr>
            <p:cNvPr id="267876" name="Group 612"/>
            <p:cNvGrpSpPr>
              <a:grpSpLocks/>
            </p:cNvGrpSpPr>
            <p:nvPr/>
          </p:nvGrpSpPr>
          <p:grpSpPr bwMode="auto">
            <a:xfrm>
              <a:off x="3686" y="244"/>
              <a:ext cx="177" cy="66"/>
              <a:chOff x="2848" y="848"/>
              <a:chExt cx="140" cy="98"/>
            </a:xfrm>
          </p:grpSpPr>
          <p:sp>
            <p:nvSpPr>
              <p:cNvPr id="267877" name="Line 61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67878" name="Line 61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67879" name="Line 61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67880" name="Group 616"/>
            <p:cNvGrpSpPr>
              <a:grpSpLocks/>
            </p:cNvGrpSpPr>
            <p:nvPr/>
          </p:nvGrpSpPr>
          <p:grpSpPr bwMode="auto">
            <a:xfrm flipV="1">
              <a:off x="3686" y="243"/>
              <a:ext cx="177" cy="66"/>
              <a:chOff x="2848" y="848"/>
              <a:chExt cx="140" cy="98"/>
            </a:xfrm>
          </p:grpSpPr>
          <p:sp>
            <p:nvSpPr>
              <p:cNvPr id="267881" name="Line 61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67882" name="Line 61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67883" name="Line 61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sp>
        <p:nvSpPr>
          <p:cNvPr id="267884" name="Text Box 620"/>
          <p:cNvSpPr txBox="1">
            <a:spLocks noChangeArrowheads="1"/>
          </p:cNvSpPr>
          <p:nvPr/>
        </p:nvSpPr>
        <p:spPr bwMode="auto">
          <a:xfrm>
            <a:off x="1604963" y="4652963"/>
            <a:ext cx="466725" cy="366712"/>
          </a:xfrm>
          <a:prstGeom prst="rect">
            <a:avLst/>
          </a:prstGeom>
          <a:noFill/>
          <a:ln w="9525">
            <a:noFill/>
            <a:miter lim="800000"/>
            <a:headEnd/>
            <a:tailEnd/>
          </a:ln>
          <a:effectLst/>
        </p:spPr>
        <p:txBody>
          <a:bodyPr wrap="none">
            <a:spAutoFit/>
          </a:bodyPr>
          <a:lstStyle/>
          <a:p>
            <a:r>
              <a:rPr lang="en-US">
                <a:latin typeface="Comic Sans MS" pitchFamily="66" charset="0"/>
              </a:rPr>
              <a:t>R2</a:t>
            </a:r>
          </a:p>
        </p:txBody>
      </p:sp>
      <p:sp>
        <p:nvSpPr>
          <p:cNvPr id="267885" name="Text Box 621"/>
          <p:cNvSpPr txBox="1">
            <a:spLocks noChangeArrowheads="1"/>
          </p:cNvSpPr>
          <p:nvPr/>
        </p:nvSpPr>
        <p:spPr bwMode="auto">
          <a:xfrm>
            <a:off x="1092200" y="5649913"/>
            <a:ext cx="466725" cy="366712"/>
          </a:xfrm>
          <a:prstGeom prst="rect">
            <a:avLst/>
          </a:prstGeom>
          <a:noFill/>
          <a:ln w="9525">
            <a:noFill/>
            <a:miter lim="800000"/>
            <a:headEnd/>
            <a:tailEnd/>
          </a:ln>
          <a:effectLst/>
        </p:spPr>
        <p:txBody>
          <a:bodyPr wrap="none">
            <a:spAutoFit/>
          </a:bodyPr>
          <a:lstStyle/>
          <a:p>
            <a:r>
              <a:rPr lang="en-US">
                <a:latin typeface="Comic Sans MS" pitchFamily="66" charset="0"/>
              </a:rPr>
              <a:t>R3</a:t>
            </a:r>
          </a:p>
        </p:txBody>
      </p:sp>
      <p:sp>
        <p:nvSpPr>
          <p:cNvPr id="267886" name="Text Box 622"/>
          <p:cNvSpPr txBox="1">
            <a:spLocks noChangeArrowheads="1"/>
          </p:cNvSpPr>
          <p:nvPr/>
        </p:nvSpPr>
        <p:spPr bwMode="auto">
          <a:xfrm>
            <a:off x="3738563" y="4070350"/>
            <a:ext cx="466725" cy="366713"/>
          </a:xfrm>
          <a:prstGeom prst="rect">
            <a:avLst/>
          </a:prstGeom>
          <a:noFill/>
          <a:ln w="9525">
            <a:noFill/>
            <a:miter lim="800000"/>
            <a:headEnd/>
            <a:tailEnd/>
          </a:ln>
          <a:effectLst/>
        </p:spPr>
        <p:txBody>
          <a:bodyPr wrap="none">
            <a:spAutoFit/>
          </a:bodyPr>
          <a:lstStyle/>
          <a:p>
            <a:r>
              <a:rPr lang="en-US">
                <a:latin typeface="Comic Sans MS" pitchFamily="66" charset="0"/>
              </a:rPr>
              <a:t>R4</a:t>
            </a:r>
          </a:p>
        </p:txBody>
      </p:sp>
      <p:sp>
        <p:nvSpPr>
          <p:cNvPr id="267887" name="Text Box 623"/>
          <p:cNvSpPr txBox="1">
            <a:spLocks noChangeArrowheads="1"/>
          </p:cNvSpPr>
          <p:nvPr/>
        </p:nvSpPr>
        <p:spPr bwMode="auto">
          <a:xfrm>
            <a:off x="4181475" y="5208588"/>
            <a:ext cx="466725" cy="366712"/>
          </a:xfrm>
          <a:prstGeom prst="rect">
            <a:avLst/>
          </a:prstGeom>
          <a:noFill/>
          <a:ln w="9525">
            <a:noFill/>
            <a:miter lim="800000"/>
            <a:headEnd/>
            <a:tailEnd/>
          </a:ln>
          <a:effectLst/>
        </p:spPr>
        <p:txBody>
          <a:bodyPr wrap="none">
            <a:spAutoFit/>
          </a:bodyPr>
          <a:lstStyle/>
          <a:p>
            <a:r>
              <a:rPr lang="en-US">
                <a:latin typeface="Comic Sans MS" pitchFamily="66" charset="0"/>
              </a:rPr>
              <a:t>R5</a:t>
            </a:r>
          </a:p>
        </p:txBody>
      </p:sp>
      <p:sp>
        <p:nvSpPr>
          <p:cNvPr id="267888" name="Text Box 624"/>
          <p:cNvSpPr txBox="1">
            <a:spLocks noChangeArrowheads="1"/>
          </p:cNvSpPr>
          <p:nvPr/>
        </p:nvSpPr>
        <p:spPr bwMode="auto">
          <a:xfrm>
            <a:off x="2946400" y="5942013"/>
            <a:ext cx="466725" cy="366712"/>
          </a:xfrm>
          <a:prstGeom prst="rect">
            <a:avLst/>
          </a:prstGeom>
          <a:noFill/>
          <a:ln w="9525">
            <a:noFill/>
            <a:miter lim="800000"/>
            <a:headEnd/>
            <a:tailEnd/>
          </a:ln>
          <a:effectLst/>
        </p:spPr>
        <p:txBody>
          <a:bodyPr wrap="none">
            <a:spAutoFit/>
          </a:bodyPr>
          <a:lstStyle/>
          <a:p>
            <a:r>
              <a:rPr lang="en-US">
                <a:latin typeface="Comic Sans MS" pitchFamily="66" charset="0"/>
              </a:rPr>
              <a:t>R6</a:t>
            </a:r>
          </a:p>
        </p:txBody>
      </p:sp>
      <p:sp>
        <p:nvSpPr>
          <p:cNvPr id="267889" name="Text Box 625"/>
          <p:cNvSpPr txBox="1">
            <a:spLocks noChangeArrowheads="1"/>
          </p:cNvSpPr>
          <p:nvPr/>
        </p:nvSpPr>
        <p:spPr bwMode="auto">
          <a:xfrm>
            <a:off x="3667125" y="5899150"/>
            <a:ext cx="466725" cy="366713"/>
          </a:xfrm>
          <a:prstGeom prst="rect">
            <a:avLst/>
          </a:prstGeom>
          <a:noFill/>
          <a:ln w="9525">
            <a:noFill/>
            <a:miter lim="800000"/>
            <a:headEnd/>
            <a:tailEnd/>
          </a:ln>
          <a:effectLst/>
        </p:spPr>
        <p:txBody>
          <a:bodyPr wrap="none">
            <a:spAutoFit/>
          </a:bodyPr>
          <a:lstStyle/>
          <a:p>
            <a:r>
              <a:rPr lang="en-US">
                <a:latin typeface="Comic Sans MS" pitchFamily="66" charset="0"/>
              </a:rPr>
              <a:t>R7</a:t>
            </a:r>
          </a:p>
        </p:txBody>
      </p:sp>
      <p:grpSp>
        <p:nvGrpSpPr>
          <p:cNvPr id="267892" name="Group 628"/>
          <p:cNvGrpSpPr>
            <a:grpSpLocks/>
          </p:cNvGrpSpPr>
          <p:nvPr/>
        </p:nvGrpSpPr>
        <p:grpSpPr bwMode="auto">
          <a:xfrm>
            <a:off x="3279775" y="3905250"/>
            <a:ext cx="339725" cy="366713"/>
            <a:chOff x="2619" y="2443"/>
            <a:chExt cx="214" cy="231"/>
          </a:xfrm>
        </p:grpSpPr>
        <p:sp>
          <p:nvSpPr>
            <p:cNvPr id="267890" name="Text Box 626"/>
            <p:cNvSpPr txBox="1">
              <a:spLocks noChangeArrowheads="1"/>
            </p:cNvSpPr>
            <p:nvPr/>
          </p:nvSpPr>
          <p:spPr bwMode="auto">
            <a:xfrm>
              <a:off x="2629" y="2443"/>
              <a:ext cx="204" cy="231"/>
            </a:xfrm>
            <a:prstGeom prst="rect">
              <a:avLst/>
            </a:prstGeom>
            <a:noFill/>
            <a:ln w="9525">
              <a:noFill/>
              <a:miter lim="800000"/>
              <a:headEnd/>
              <a:tailEnd/>
            </a:ln>
            <a:effectLst/>
          </p:spPr>
          <p:txBody>
            <a:bodyPr wrap="none">
              <a:spAutoFit/>
            </a:bodyPr>
            <a:lstStyle/>
            <a:p>
              <a:r>
                <a:rPr lang="en-US">
                  <a:solidFill>
                    <a:srgbClr val="FF0000"/>
                  </a:solidFill>
                  <a:latin typeface="Comic Sans MS" pitchFamily="66" charset="0"/>
                </a:rPr>
                <a:t>2</a:t>
              </a:r>
            </a:p>
          </p:txBody>
        </p:sp>
        <p:sp>
          <p:nvSpPr>
            <p:cNvPr id="267891" name="Oval 627"/>
            <p:cNvSpPr>
              <a:spLocks noChangeArrowheads="1"/>
            </p:cNvSpPr>
            <p:nvPr/>
          </p:nvSpPr>
          <p:spPr bwMode="auto">
            <a:xfrm>
              <a:off x="2619" y="2461"/>
              <a:ext cx="200" cy="200"/>
            </a:xfrm>
            <a:prstGeom prst="ellipse">
              <a:avLst/>
            </a:prstGeom>
            <a:noFill/>
            <a:ln w="9525">
              <a:solidFill>
                <a:srgbClr val="FF0000"/>
              </a:solidFill>
              <a:round/>
              <a:headEnd/>
              <a:tailEnd/>
            </a:ln>
            <a:effectLst/>
          </p:spPr>
          <p:txBody>
            <a:bodyPr wrap="none" anchor="ctr"/>
            <a:lstStyle/>
            <a:p>
              <a:endParaRPr lang="en-CA"/>
            </a:p>
          </p:txBody>
        </p:sp>
      </p:grpSp>
      <p:grpSp>
        <p:nvGrpSpPr>
          <p:cNvPr id="267893" name="Group 629"/>
          <p:cNvGrpSpPr>
            <a:grpSpLocks/>
          </p:cNvGrpSpPr>
          <p:nvPr/>
        </p:nvGrpSpPr>
        <p:grpSpPr bwMode="auto">
          <a:xfrm>
            <a:off x="2128838" y="4181475"/>
            <a:ext cx="317500" cy="366713"/>
            <a:chOff x="2619" y="2443"/>
            <a:chExt cx="200" cy="231"/>
          </a:xfrm>
        </p:grpSpPr>
        <p:sp>
          <p:nvSpPr>
            <p:cNvPr id="267894" name="Text Box 630"/>
            <p:cNvSpPr txBox="1">
              <a:spLocks noChangeArrowheads="1"/>
            </p:cNvSpPr>
            <p:nvPr/>
          </p:nvSpPr>
          <p:spPr bwMode="auto">
            <a:xfrm>
              <a:off x="2629" y="2443"/>
              <a:ext cx="181" cy="231"/>
            </a:xfrm>
            <a:prstGeom prst="rect">
              <a:avLst/>
            </a:prstGeom>
            <a:noFill/>
            <a:ln w="9525">
              <a:noFill/>
              <a:miter lim="800000"/>
              <a:headEnd/>
              <a:tailEnd/>
            </a:ln>
            <a:effectLst/>
          </p:spPr>
          <p:txBody>
            <a:bodyPr wrap="none">
              <a:spAutoFit/>
            </a:bodyPr>
            <a:lstStyle/>
            <a:p>
              <a:r>
                <a:rPr lang="en-US">
                  <a:solidFill>
                    <a:srgbClr val="FF0000"/>
                  </a:solidFill>
                  <a:latin typeface="Comic Sans MS" pitchFamily="66" charset="0"/>
                </a:rPr>
                <a:t>1</a:t>
              </a:r>
            </a:p>
          </p:txBody>
        </p:sp>
        <p:sp>
          <p:nvSpPr>
            <p:cNvPr id="267895" name="Oval 631"/>
            <p:cNvSpPr>
              <a:spLocks noChangeArrowheads="1"/>
            </p:cNvSpPr>
            <p:nvPr/>
          </p:nvSpPr>
          <p:spPr bwMode="auto">
            <a:xfrm>
              <a:off x="2619" y="2461"/>
              <a:ext cx="200" cy="200"/>
            </a:xfrm>
            <a:prstGeom prst="ellipse">
              <a:avLst/>
            </a:prstGeom>
            <a:noFill/>
            <a:ln w="9525">
              <a:solidFill>
                <a:srgbClr val="FF0000"/>
              </a:solidFill>
              <a:round/>
              <a:headEnd/>
              <a:tailEnd/>
            </a:ln>
            <a:effectLst/>
          </p:spPr>
          <p:txBody>
            <a:bodyPr wrap="none" anchor="ctr"/>
            <a:lstStyle/>
            <a:p>
              <a:endParaRPr lang="en-CA"/>
            </a:p>
          </p:txBody>
        </p:sp>
      </p:grpSp>
      <p:grpSp>
        <p:nvGrpSpPr>
          <p:cNvPr id="267896" name="Group 632"/>
          <p:cNvGrpSpPr>
            <a:grpSpLocks/>
          </p:cNvGrpSpPr>
          <p:nvPr/>
        </p:nvGrpSpPr>
        <p:grpSpPr bwMode="auto">
          <a:xfrm>
            <a:off x="3795713" y="5567363"/>
            <a:ext cx="339725" cy="366712"/>
            <a:chOff x="2619" y="2443"/>
            <a:chExt cx="206" cy="231"/>
          </a:xfrm>
        </p:grpSpPr>
        <p:sp>
          <p:nvSpPr>
            <p:cNvPr id="267897" name="Text Box 633"/>
            <p:cNvSpPr txBox="1">
              <a:spLocks noChangeArrowheads="1"/>
            </p:cNvSpPr>
            <p:nvPr/>
          </p:nvSpPr>
          <p:spPr bwMode="auto">
            <a:xfrm>
              <a:off x="2629" y="2443"/>
              <a:ext cx="196" cy="231"/>
            </a:xfrm>
            <a:prstGeom prst="rect">
              <a:avLst/>
            </a:prstGeom>
            <a:noFill/>
            <a:ln w="9525">
              <a:noFill/>
              <a:miter lim="800000"/>
              <a:headEnd/>
              <a:tailEnd/>
            </a:ln>
            <a:effectLst/>
          </p:spPr>
          <p:txBody>
            <a:bodyPr wrap="none">
              <a:spAutoFit/>
            </a:bodyPr>
            <a:lstStyle/>
            <a:p>
              <a:r>
                <a:rPr lang="en-US">
                  <a:solidFill>
                    <a:srgbClr val="FF0000"/>
                  </a:solidFill>
                  <a:latin typeface="Comic Sans MS" pitchFamily="66" charset="0"/>
                </a:rPr>
                <a:t>6</a:t>
              </a:r>
            </a:p>
          </p:txBody>
        </p:sp>
        <p:sp>
          <p:nvSpPr>
            <p:cNvPr id="267898" name="Oval 634"/>
            <p:cNvSpPr>
              <a:spLocks noChangeArrowheads="1"/>
            </p:cNvSpPr>
            <p:nvPr/>
          </p:nvSpPr>
          <p:spPr bwMode="auto">
            <a:xfrm>
              <a:off x="2619" y="2461"/>
              <a:ext cx="200" cy="200"/>
            </a:xfrm>
            <a:prstGeom prst="ellipse">
              <a:avLst/>
            </a:prstGeom>
            <a:noFill/>
            <a:ln w="9525">
              <a:solidFill>
                <a:srgbClr val="FF0000"/>
              </a:solidFill>
              <a:round/>
              <a:headEnd/>
              <a:tailEnd/>
            </a:ln>
            <a:effectLst/>
          </p:spPr>
          <p:txBody>
            <a:bodyPr wrap="none" anchor="ctr"/>
            <a:lstStyle/>
            <a:p>
              <a:endParaRPr lang="en-CA"/>
            </a:p>
          </p:txBody>
        </p:sp>
      </p:grpSp>
      <p:grpSp>
        <p:nvGrpSpPr>
          <p:cNvPr id="267899" name="Group 635"/>
          <p:cNvGrpSpPr>
            <a:grpSpLocks/>
          </p:cNvGrpSpPr>
          <p:nvPr/>
        </p:nvGrpSpPr>
        <p:grpSpPr bwMode="auto">
          <a:xfrm>
            <a:off x="1714500" y="5057775"/>
            <a:ext cx="339725" cy="366713"/>
            <a:chOff x="2619" y="2443"/>
            <a:chExt cx="214" cy="231"/>
          </a:xfrm>
        </p:grpSpPr>
        <p:sp>
          <p:nvSpPr>
            <p:cNvPr id="267900" name="Text Box 636"/>
            <p:cNvSpPr txBox="1">
              <a:spLocks noChangeArrowheads="1"/>
            </p:cNvSpPr>
            <p:nvPr/>
          </p:nvSpPr>
          <p:spPr bwMode="auto">
            <a:xfrm>
              <a:off x="2629" y="2443"/>
              <a:ext cx="204" cy="231"/>
            </a:xfrm>
            <a:prstGeom prst="rect">
              <a:avLst/>
            </a:prstGeom>
            <a:noFill/>
            <a:ln w="9525">
              <a:noFill/>
              <a:miter lim="800000"/>
              <a:headEnd/>
              <a:tailEnd/>
            </a:ln>
            <a:effectLst/>
          </p:spPr>
          <p:txBody>
            <a:bodyPr wrap="none">
              <a:spAutoFit/>
            </a:bodyPr>
            <a:lstStyle/>
            <a:p>
              <a:r>
                <a:rPr lang="en-US">
                  <a:solidFill>
                    <a:srgbClr val="FF0000"/>
                  </a:solidFill>
                  <a:latin typeface="Comic Sans MS" pitchFamily="66" charset="0"/>
                </a:rPr>
                <a:t>3</a:t>
              </a:r>
            </a:p>
          </p:txBody>
        </p:sp>
        <p:sp>
          <p:nvSpPr>
            <p:cNvPr id="267901" name="Oval 637"/>
            <p:cNvSpPr>
              <a:spLocks noChangeArrowheads="1"/>
            </p:cNvSpPr>
            <p:nvPr/>
          </p:nvSpPr>
          <p:spPr bwMode="auto">
            <a:xfrm>
              <a:off x="2619" y="2461"/>
              <a:ext cx="200" cy="200"/>
            </a:xfrm>
            <a:prstGeom prst="ellipse">
              <a:avLst/>
            </a:prstGeom>
            <a:noFill/>
            <a:ln w="9525">
              <a:solidFill>
                <a:srgbClr val="FF0000"/>
              </a:solidFill>
              <a:round/>
              <a:headEnd/>
              <a:tailEnd/>
            </a:ln>
            <a:effectLst/>
          </p:spPr>
          <p:txBody>
            <a:bodyPr wrap="none" anchor="ctr"/>
            <a:lstStyle/>
            <a:p>
              <a:endParaRPr lang="en-CA"/>
            </a:p>
          </p:txBody>
        </p:sp>
      </p:grpSp>
      <p:grpSp>
        <p:nvGrpSpPr>
          <p:cNvPr id="267902" name="Group 638"/>
          <p:cNvGrpSpPr>
            <a:grpSpLocks/>
          </p:cNvGrpSpPr>
          <p:nvPr/>
        </p:nvGrpSpPr>
        <p:grpSpPr bwMode="auto">
          <a:xfrm>
            <a:off x="2836863" y="5083175"/>
            <a:ext cx="339725" cy="366713"/>
            <a:chOff x="2619" y="2443"/>
            <a:chExt cx="214" cy="231"/>
          </a:xfrm>
        </p:grpSpPr>
        <p:sp>
          <p:nvSpPr>
            <p:cNvPr id="267903" name="Text Box 639"/>
            <p:cNvSpPr txBox="1">
              <a:spLocks noChangeArrowheads="1"/>
            </p:cNvSpPr>
            <p:nvPr/>
          </p:nvSpPr>
          <p:spPr bwMode="auto">
            <a:xfrm>
              <a:off x="2629" y="2443"/>
              <a:ext cx="204" cy="231"/>
            </a:xfrm>
            <a:prstGeom prst="rect">
              <a:avLst/>
            </a:prstGeom>
            <a:noFill/>
            <a:ln w="9525">
              <a:noFill/>
              <a:miter lim="800000"/>
              <a:headEnd/>
              <a:tailEnd/>
            </a:ln>
            <a:effectLst/>
          </p:spPr>
          <p:txBody>
            <a:bodyPr wrap="none">
              <a:spAutoFit/>
            </a:bodyPr>
            <a:lstStyle/>
            <a:p>
              <a:r>
                <a:rPr lang="en-US">
                  <a:solidFill>
                    <a:srgbClr val="FF0000"/>
                  </a:solidFill>
                  <a:latin typeface="Comic Sans MS" pitchFamily="66" charset="0"/>
                </a:rPr>
                <a:t>4</a:t>
              </a:r>
            </a:p>
          </p:txBody>
        </p:sp>
        <p:sp>
          <p:nvSpPr>
            <p:cNvPr id="267904" name="Oval 640"/>
            <p:cNvSpPr>
              <a:spLocks noChangeArrowheads="1"/>
            </p:cNvSpPr>
            <p:nvPr/>
          </p:nvSpPr>
          <p:spPr bwMode="auto">
            <a:xfrm>
              <a:off x="2619" y="2461"/>
              <a:ext cx="200" cy="200"/>
            </a:xfrm>
            <a:prstGeom prst="ellipse">
              <a:avLst/>
            </a:prstGeom>
            <a:noFill/>
            <a:ln w="9525">
              <a:solidFill>
                <a:srgbClr val="FF0000"/>
              </a:solidFill>
              <a:round/>
              <a:headEnd/>
              <a:tailEnd/>
            </a:ln>
            <a:effectLst/>
          </p:spPr>
          <p:txBody>
            <a:bodyPr wrap="none" anchor="ctr"/>
            <a:lstStyle/>
            <a:p>
              <a:endParaRPr lang="en-CA"/>
            </a:p>
          </p:txBody>
        </p:sp>
      </p:grpSp>
      <p:grpSp>
        <p:nvGrpSpPr>
          <p:cNvPr id="267905" name="Group 641"/>
          <p:cNvGrpSpPr>
            <a:grpSpLocks/>
          </p:cNvGrpSpPr>
          <p:nvPr/>
        </p:nvGrpSpPr>
        <p:grpSpPr bwMode="auto">
          <a:xfrm>
            <a:off x="3971925" y="4724400"/>
            <a:ext cx="339725" cy="366713"/>
            <a:chOff x="2619" y="2443"/>
            <a:chExt cx="206" cy="231"/>
          </a:xfrm>
        </p:grpSpPr>
        <p:sp>
          <p:nvSpPr>
            <p:cNvPr id="267906" name="Text Box 642"/>
            <p:cNvSpPr txBox="1">
              <a:spLocks noChangeArrowheads="1"/>
            </p:cNvSpPr>
            <p:nvPr/>
          </p:nvSpPr>
          <p:spPr bwMode="auto">
            <a:xfrm>
              <a:off x="2629" y="2443"/>
              <a:ext cx="196" cy="231"/>
            </a:xfrm>
            <a:prstGeom prst="rect">
              <a:avLst/>
            </a:prstGeom>
            <a:noFill/>
            <a:ln w="9525">
              <a:noFill/>
              <a:miter lim="800000"/>
              <a:headEnd/>
              <a:tailEnd/>
            </a:ln>
            <a:effectLst/>
          </p:spPr>
          <p:txBody>
            <a:bodyPr wrap="none">
              <a:spAutoFit/>
            </a:bodyPr>
            <a:lstStyle/>
            <a:p>
              <a:r>
                <a:rPr lang="en-US">
                  <a:solidFill>
                    <a:srgbClr val="FF0000"/>
                  </a:solidFill>
                  <a:latin typeface="Comic Sans MS" pitchFamily="66" charset="0"/>
                </a:rPr>
                <a:t>5</a:t>
              </a:r>
            </a:p>
          </p:txBody>
        </p:sp>
        <p:sp>
          <p:nvSpPr>
            <p:cNvPr id="267907" name="Oval 643"/>
            <p:cNvSpPr>
              <a:spLocks noChangeArrowheads="1"/>
            </p:cNvSpPr>
            <p:nvPr/>
          </p:nvSpPr>
          <p:spPr bwMode="auto">
            <a:xfrm>
              <a:off x="2619" y="2461"/>
              <a:ext cx="200" cy="200"/>
            </a:xfrm>
            <a:prstGeom prst="ellipse">
              <a:avLst/>
            </a:prstGeom>
            <a:noFill/>
            <a:ln w="9525">
              <a:solidFill>
                <a:srgbClr val="FF0000"/>
              </a:solidFill>
              <a:round/>
              <a:headEnd/>
              <a:tailEnd/>
            </a:ln>
            <a:effectLst/>
          </p:spPr>
          <p:txBody>
            <a:bodyPr wrap="none" anchor="ctr"/>
            <a:lstStyle/>
            <a:p>
              <a:endParaRPr lang="en-CA"/>
            </a:p>
          </p:txBody>
        </p:sp>
      </p:grpSp>
      <p:grpSp>
        <p:nvGrpSpPr>
          <p:cNvPr id="267908" name="Group 644"/>
          <p:cNvGrpSpPr>
            <a:grpSpLocks/>
          </p:cNvGrpSpPr>
          <p:nvPr/>
        </p:nvGrpSpPr>
        <p:grpSpPr bwMode="auto">
          <a:xfrm>
            <a:off x="5067300" y="4313238"/>
            <a:ext cx="569913" cy="222250"/>
            <a:chOff x="3600" y="219"/>
            <a:chExt cx="360" cy="175"/>
          </a:xfrm>
        </p:grpSpPr>
        <p:sp>
          <p:nvSpPr>
            <p:cNvPr id="267909" name="Oval 645"/>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CA"/>
            </a:p>
          </p:txBody>
        </p:sp>
        <p:sp>
          <p:nvSpPr>
            <p:cNvPr id="267910" name="Line 646"/>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67911" name="Line 647"/>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67912" name="Rectangle 648"/>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267913" name="Oval 649"/>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CA"/>
            </a:p>
          </p:txBody>
        </p:sp>
        <p:grpSp>
          <p:nvGrpSpPr>
            <p:cNvPr id="267914" name="Group 650"/>
            <p:cNvGrpSpPr>
              <a:grpSpLocks/>
            </p:cNvGrpSpPr>
            <p:nvPr/>
          </p:nvGrpSpPr>
          <p:grpSpPr bwMode="auto">
            <a:xfrm>
              <a:off x="3686" y="244"/>
              <a:ext cx="177" cy="66"/>
              <a:chOff x="2848" y="848"/>
              <a:chExt cx="140" cy="98"/>
            </a:xfrm>
          </p:grpSpPr>
          <p:sp>
            <p:nvSpPr>
              <p:cNvPr id="267915" name="Line 65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67916" name="Line 65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67917" name="Line 65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67918" name="Group 654"/>
            <p:cNvGrpSpPr>
              <a:grpSpLocks/>
            </p:cNvGrpSpPr>
            <p:nvPr/>
          </p:nvGrpSpPr>
          <p:grpSpPr bwMode="auto">
            <a:xfrm flipV="1">
              <a:off x="3686" y="243"/>
              <a:ext cx="177" cy="66"/>
              <a:chOff x="2848" y="848"/>
              <a:chExt cx="140" cy="98"/>
            </a:xfrm>
          </p:grpSpPr>
          <p:sp>
            <p:nvSpPr>
              <p:cNvPr id="267919" name="Line 65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67920" name="Line 65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67921" name="Line 65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267922" name="Group 658"/>
          <p:cNvGrpSpPr>
            <a:grpSpLocks/>
          </p:cNvGrpSpPr>
          <p:nvPr/>
        </p:nvGrpSpPr>
        <p:grpSpPr bwMode="auto">
          <a:xfrm>
            <a:off x="5076825" y="5106988"/>
            <a:ext cx="547688" cy="233362"/>
            <a:chOff x="3600" y="219"/>
            <a:chExt cx="360" cy="175"/>
          </a:xfrm>
        </p:grpSpPr>
        <p:sp>
          <p:nvSpPr>
            <p:cNvPr id="267923" name="Oval 659"/>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CA"/>
            </a:p>
          </p:txBody>
        </p:sp>
        <p:sp>
          <p:nvSpPr>
            <p:cNvPr id="267924" name="Line 66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67925" name="Line 66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67926" name="Rectangle 662"/>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267927" name="Oval 663"/>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CA"/>
            </a:p>
          </p:txBody>
        </p:sp>
        <p:grpSp>
          <p:nvGrpSpPr>
            <p:cNvPr id="267928" name="Group 664"/>
            <p:cNvGrpSpPr>
              <a:grpSpLocks/>
            </p:cNvGrpSpPr>
            <p:nvPr/>
          </p:nvGrpSpPr>
          <p:grpSpPr bwMode="auto">
            <a:xfrm>
              <a:off x="3686" y="244"/>
              <a:ext cx="177" cy="66"/>
              <a:chOff x="2848" y="848"/>
              <a:chExt cx="140" cy="98"/>
            </a:xfrm>
          </p:grpSpPr>
          <p:sp>
            <p:nvSpPr>
              <p:cNvPr id="267929" name="Line 66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67930" name="Line 66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67931" name="Line 66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67932" name="Group 668"/>
            <p:cNvGrpSpPr>
              <a:grpSpLocks/>
            </p:cNvGrpSpPr>
            <p:nvPr/>
          </p:nvGrpSpPr>
          <p:grpSpPr bwMode="auto">
            <a:xfrm flipV="1">
              <a:off x="3686" y="243"/>
              <a:ext cx="177" cy="66"/>
              <a:chOff x="2848" y="848"/>
              <a:chExt cx="140" cy="98"/>
            </a:xfrm>
          </p:grpSpPr>
          <p:sp>
            <p:nvSpPr>
              <p:cNvPr id="267933" name="Line 66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67934" name="Line 67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67935" name="Line 67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sp>
        <p:nvSpPr>
          <p:cNvPr id="267936" name="Line 672"/>
          <p:cNvSpPr>
            <a:spLocks noChangeShapeType="1"/>
          </p:cNvSpPr>
          <p:nvPr/>
        </p:nvSpPr>
        <p:spPr bwMode="auto">
          <a:xfrm>
            <a:off x="5018088" y="6049963"/>
            <a:ext cx="596900" cy="0"/>
          </a:xfrm>
          <a:prstGeom prst="line">
            <a:avLst/>
          </a:prstGeom>
          <a:noFill/>
          <a:ln w="28575">
            <a:solidFill>
              <a:srgbClr val="FF0000"/>
            </a:solidFill>
            <a:round/>
            <a:headEnd/>
            <a:tailEnd/>
          </a:ln>
          <a:effectLst/>
        </p:spPr>
        <p:txBody>
          <a:bodyPr wrap="none"/>
          <a:lstStyle/>
          <a:p>
            <a:endParaRPr lang="en-CA"/>
          </a:p>
        </p:txBody>
      </p:sp>
      <p:grpSp>
        <p:nvGrpSpPr>
          <p:cNvPr id="267937" name="Group 673"/>
          <p:cNvGrpSpPr>
            <a:grpSpLocks/>
          </p:cNvGrpSpPr>
          <p:nvPr/>
        </p:nvGrpSpPr>
        <p:grpSpPr bwMode="auto">
          <a:xfrm>
            <a:off x="5184775" y="5678488"/>
            <a:ext cx="317500" cy="366712"/>
            <a:chOff x="2619" y="2443"/>
            <a:chExt cx="200" cy="231"/>
          </a:xfrm>
        </p:grpSpPr>
        <p:sp>
          <p:nvSpPr>
            <p:cNvPr id="267938" name="Text Box 674"/>
            <p:cNvSpPr txBox="1">
              <a:spLocks noChangeArrowheads="1"/>
            </p:cNvSpPr>
            <p:nvPr/>
          </p:nvSpPr>
          <p:spPr bwMode="auto">
            <a:xfrm>
              <a:off x="2629" y="2443"/>
              <a:ext cx="156" cy="231"/>
            </a:xfrm>
            <a:prstGeom prst="rect">
              <a:avLst/>
            </a:prstGeom>
            <a:noFill/>
            <a:ln w="9525">
              <a:noFill/>
              <a:miter lim="800000"/>
              <a:headEnd/>
              <a:tailEnd/>
            </a:ln>
            <a:effectLst/>
          </p:spPr>
          <p:txBody>
            <a:bodyPr wrap="none">
              <a:spAutoFit/>
            </a:bodyPr>
            <a:lstStyle/>
            <a:p>
              <a:r>
                <a:rPr lang="en-US">
                  <a:solidFill>
                    <a:srgbClr val="FF0000"/>
                  </a:solidFill>
                  <a:latin typeface="Comic Sans MS" pitchFamily="66" charset="0"/>
                </a:rPr>
                <a:t>i</a:t>
              </a:r>
            </a:p>
          </p:txBody>
        </p:sp>
        <p:sp>
          <p:nvSpPr>
            <p:cNvPr id="267939" name="Oval 675"/>
            <p:cNvSpPr>
              <a:spLocks noChangeArrowheads="1"/>
            </p:cNvSpPr>
            <p:nvPr/>
          </p:nvSpPr>
          <p:spPr bwMode="auto">
            <a:xfrm>
              <a:off x="2619" y="2461"/>
              <a:ext cx="200" cy="200"/>
            </a:xfrm>
            <a:prstGeom prst="ellipse">
              <a:avLst/>
            </a:prstGeom>
            <a:noFill/>
            <a:ln w="9525">
              <a:solidFill>
                <a:srgbClr val="FF0000"/>
              </a:solidFill>
              <a:round/>
              <a:headEnd/>
              <a:tailEnd/>
            </a:ln>
            <a:effectLst/>
          </p:spPr>
          <p:txBody>
            <a:bodyPr wrap="none" anchor="ctr"/>
            <a:lstStyle/>
            <a:p>
              <a:endParaRPr lang="en-CA"/>
            </a:p>
          </p:txBody>
        </p:sp>
      </p:grpSp>
      <p:sp>
        <p:nvSpPr>
          <p:cNvPr id="267941" name="Text Box 677"/>
          <p:cNvSpPr txBox="1">
            <a:spLocks noChangeArrowheads="1"/>
          </p:cNvSpPr>
          <p:nvPr/>
        </p:nvSpPr>
        <p:spPr bwMode="auto">
          <a:xfrm>
            <a:off x="5668963" y="4081463"/>
            <a:ext cx="2433637" cy="641350"/>
          </a:xfrm>
          <a:prstGeom prst="rect">
            <a:avLst/>
          </a:prstGeom>
          <a:noFill/>
          <a:ln w="9525">
            <a:noFill/>
            <a:miter lim="800000"/>
            <a:headEnd/>
            <a:tailEnd/>
          </a:ln>
          <a:effectLst/>
        </p:spPr>
        <p:txBody>
          <a:bodyPr wrap="none">
            <a:spAutoFit/>
          </a:bodyPr>
          <a:lstStyle/>
          <a:p>
            <a:r>
              <a:rPr lang="en-US">
                <a:latin typeface="Comic Sans MS" pitchFamily="66" charset="0"/>
              </a:rPr>
              <a:t>router with attached</a:t>
            </a:r>
          </a:p>
          <a:p>
            <a:r>
              <a:rPr lang="en-US">
                <a:latin typeface="Comic Sans MS" pitchFamily="66" charset="0"/>
              </a:rPr>
              <a:t>group member</a:t>
            </a:r>
          </a:p>
        </p:txBody>
      </p:sp>
      <p:sp>
        <p:nvSpPr>
          <p:cNvPr id="267942" name="Text Box 678"/>
          <p:cNvSpPr txBox="1">
            <a:spLocks noChangeArrowheads="1"/>
          </p:cNvSpPr>
          <p:nvPr/>
        </p:nvSpPr>
        <p:spPr bwMode="auto">
          <a:xfrm>
            <a:off x="5656263" y="4926013"/>
            <a:ext cx="2741612" cy="641350"/>
          </a:xfrm>
          <a:prstGeom prst="rect">
            <a:avLst/>
          </a:prstGeom>
          <a:noFill/>
          <a:ln w="9525">
            <a:noFill/>
            <a:miter lim="800000"/>
            <a:headEnd/>
            <a:tailEnd/>
          </a:ln>
          <a:effectLst/>
        </p:spPr>
        <p:txBody>
          <a:bodyPr wrap="none">
            <a:spAutoFit/>
          </a:bodyPr>
          <a:lstStyle/>
          <a:p>
            <a:r>
              <a:rPr lang="en-US">
                <a:latin typeface="Comic Sans MS" pitchFamily="66" charset="0"/>
              </a:rPr>
              <a:t>router with no attached</a:t>
            </a:r>
          </a:p>
          <a:p>
            <a:r>
              <a:rPr lang="en-US">
                <a:latin typeface="Comic Sans MS" pitchFamily="66" charset="0"/>
              </a:rPr>
              <a:t>group member</a:t>
            </a:r>
          </a:p>
        </p:txBody>
      </p:sp>
      <p:sp>
        <p:nvSpPr>
          <p:cNvPr id="267943" name="Text Box 679"/>
          <p:cNvSpPr txBox="1">
            <a:spLocks noChangeArrowheads="1"/>
          </p:cNvSpPr>
          <p:nvPr/>
        </p:nvSpPr>
        <p:spPr bwMode="auto">
          <a:xfrm>
            <a:off x="5630863" y="5589588"/>
            <a:ext cx="2825750" cy="915987"/>
          </a:xfrm>
          <a:prstGeom prst="rect">
            <a:avLst/>
          </a:prstGeom>
          <a:noFill/>
          <a:ln w="9525">
            <a:noFill/>
            <a:miter lim="800000"/>
            <a:headEnd/>
            <a:tailEnd/>
          </a:ln>
          <a:effectLst/>
        </p:spPr>
        <p:txBody>
          <a:bodyPr wrap="none">
            <a:spAutoFit/>
          </a:bodyPr>
          <a:lstStyle/>
          <a:p>
            <a:r>
              <a:rPr lang="en-US">
                <a:latin typeface="Comic Sans MS" pitchFamily="66" charset="0"/>
              </a:rPr>
              <a:t>link used for forwarding,</a:t>
            </a:r>
          </a:p>
          <a:p>
            <a:r>
              <a:rPr lang="en-US">
                <a:latin typeface="Comic Sans MS" pitchFamily="66" charset="0"/>
              </a:rPr>
              <a:t>i indicates order link</a:t>
            </a:r>
          </a:p>
          <a:p>
            <a:r>
              <a:rPr lang="en-US">
                <a:latin typeface="Comic Sans MS" pitchFamily="66" charset="0"/>
              </a:rPr>
              <a:t>added by algorithm</a:t>
            </a:r>
          </a:p>
        </p:txBody>
      </p:sp>
      <p:sp>
        <p:nvSpPr>
          <p:cNvPr id="267944" name="Text Box 680"/>
          <p:cNvSpPr txBox="1">
            <a:spLocks noChangeArrowheads="1"/>
          </p:cNvSpPr>
          <p:nvPr/>
        </p:nvSpPr>
        <p:spPr bwMode="auto">
          <a:xfrm>
            <a:off x="4964113" y="3567113"/>
            <a:ext cx="1098550" cy="366712"/>
          </a:xfrm>
          <a:prstGeom prst="rect">
            <a:avLst/>
          </a:prstGeom>
          <a:noFill/>
          <a:ln w="9525">
            <a:noFill/>
            <a:miter lim="800000"/>
            <a:headEnd/>
            <a:tailEnd/>
          </a:ln>
          <a:effectLst/>
        </p:spPr>
        <p:txBody>
          <a:bodyPr wrap="none">
            <a:spAutoFit/>
          </a:bodyPr>
          <a:lstStyle/>
          <a:p>
            <a:r>
              <a:rPr lang="en-US">
                <a:latin typeface="Comic Sans MS" pitchFamily="66" charset="0"/>
              </a:rPr>
              <a:t>LEGEND</a:t>
            </a:r>
          </a:p>
        </p:txBody>
      </p:sp>
      <p:sp>
        <p:nvSpPr>
          <p:cNvPr id="267945" name="Text Box 681"/>
          <p:cNvSpPr txBox="1">
            <a:spLocks noChangeArrowheads="1"/>
          </p:cNvSpPr>
          <p:nvPr/>
        </p:nvSpPr>
        <p:spPr bwMode="auto">
          <a:xfrm>
            <a:off x="893763" y="3502025"/>
            <a:ext cx="1182687" cy="366713"/>
          </a:xfrm>
          <a:prstGeom prst="rect">
            <a:avLst/>
          </a:prstGeom>
          <a:noFill/>
          <a:ln w="9525">
            <a:noFill/>
            <a:miter lim="800000"/>
            <a:headEnd/>
            <a:tailEnd/>
          </a:ln>
          <a:effectLst/>
        </p:spPr>
        <p:txBody>
          <a:bodyPr wrap="none">
            <a:spAutoFit/>
          </a:bodyPr>
          <a:lstStyle/>
          <a:p>
            <a:r>
              <a:rPr lang="en-US">
                <a:solidFill>
                  <a:srgbClr val="FF0000"/>
                </a:solidFill>
                <a:latin typeface="Comic Sans MS" pitchFamily="66" charset="0"/>
              </a:rPr>
              <a:t>S: source</a:t>
            </a:r>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noFill/>
          <a:ln/>
        </p:spPr>
        <p:txBody>
          <a:bodyPr lIns="92075" tIns="46038" rIns="92075" bIns="46038"/>
          <a:lstStyle/>
          <a:p>
            <a:r>
              <a:rPr lang="en-US"/>
              <a:t>Reverse Path Forwarding</a:t>
            </a:r>
          </a:p>
        </p:txBody>
      </p:sp>
      <p:sp>
        <p:nvSpPr>
          <p:cNvPr id="269315" name="Rectangle 3"/>
          <p:cNvSpPr>
            <a:spLocks noGrp="1" noChangeArrowheads="1"/>
          </p:cNvSpPr>
          <p:nvPr>
            <p:ph idx="1"/>
          </p:nvPr>
        </p:nvSpPr>
        <p:spPr>
          <a:xfrm>
            <a:off x="1163638" y="3603625"/>
            <a:ext cx="7075487" cy="1706563"/>
          </a:xfrm>
          <a:noFill/>
          <a:ln/>
        </p:spPr>
        <p:txBody>
          <a:bodyPr lIns="92075" tIns="46038" rIns="92075" bIns="46038"/>
          <a:lstStyle/>
          <a:p>
            <a:r>
              <a:rPr lang="en-US" sz="2800" b="1" i="1"/>
              <a:t>if </a:t>
            </a:r>
            <a:r>
              <a:rPr lang="en-US" sz="2800"/>
              <a:t>(mcast datagram received on incoming link on shortest path back to center)</a:t>
            </a:r>
          </a:p>
          <a:p>
            <a:r>
              <a:rPr lang="en-US" sz="2800" b="1" i="1"/>
              <a:t>   then</a:t>
            </a:r>
            <a:r>
              <a:rPr lang="en-US" sz="2800"/>
              <a:t> flood datagram onto all outgoing links</a:t>
            </a:r>
          </a:p>
          <a:p>
            <a:r>
              <a:rPr lang="en-US" sz="2800"/>
              <a:t>   </a:t>
            </a:r>
            <a:r>
              <a:rPr lang="en-US" sz="2800" b="1" i="1"/>
              <a:t>else</a:t>
            </a:r>
            <a:r>
              <a:rPr lang="en-US" sz="2800"/>
              <a:t> ignore datagram</a:t>
            </a:r>
          </a:p>
        </p:txBody>
      </p:sp>
      <p:sp>
        <p:nvSpPr>
          <p:cNvPr id="269316" name="Rectangle 4"/>
          <p:cNvSpPr>
            <a:spLocks noChangeArrowheads="1"/>
          </p:cNvSpPr>
          <p:nvPr/>
        </p:nvSpPr>
        <p:spPr bwMode="auto">
          <a:xfrm>
            <a:off x="1000539" y="1580321"/>
            <a:ext cx="7924800" cy="1371600"/>
          </a:xfrm>
          <a:prstGeom prst="rect">
            <a:avLst/>
          </a:prstGeom>
          <a:noFill/>
          <a:ln w="9525">
            <a:noFill/>
            <a:miter lim="800000"/>
            <a:headEnd/>
            <a:tailEnd/>
          </a:ln>
          <a:effectLst/>
        </p:spPr>
        <p:txBody>
          <a:bodyPr lIns="92075" tIns="46038" rIns="92075" bIns="46038"/>
          <a:lstStyle/>
          <a:p>
            <a:pPr marL="342900" indent="-342900">
              <a:spcBef>
                <a:spcPct val="20000"/>
              </a:spcBef>
              <a:buClr>
                <a:schemeClr val="accent2"/>
              </a:buClr>
              <a:buSzPct val="85000"/>
              <a:buFont typeface="Wingdings" pitchFamily="2" charset="2"/>
              <a:buChar char="q"/>
            </a:pPr>
            <a:r>
              <a:rPr lang="en-US" sz="2800" dirty="0">
                <a:latin typeface="Comic Sans MS" pitchFamily="66" charset="0"/>
              </a:rPr>
              <a:t>rely on router’s knowledge of </a:t>
            </a:r>
            <a:r>
              <a:rPr lang="en-US" sz="2800" dirty="0" err="1">
                <a:latin typeface="Comic Sans MS" pitchFamily="66" charset="0"/>
              </a:rPr>
              <a:t>unicast</a:t>
            </a:r>
            <a:r>
              <a:rPr lang="en-US" sz="2800" dirty="0">
                <a:latin typeface="Comic Sans MS" pitchFamily="66" charset="0"/>
              </a:rPr>
              <a:t> shortest path from it  to sender</a:t>
            </a:r>
          </a:p>
          <a:p>
            <a:pPr marL="342900" indent="-342900">
              <a:spcBef>
                <a:spcPct val="20000"/>
              </a:spcBef>
              <a:buClr>
                <a:schemeClr val="accent2"/>
              </a:buClr>
              <a:buSzPct val="85000"/>
              <a:buFont typeface="Wingdings" pitchFamily="2" charset="2"/>
              <a:buChar char="q"/>
            </a:pPr>
            <a:r>
              <a:rPr lang="en-US" sz="2800" dirty="0">
                <a:latin typeface="Comic Sans MS" pitchFamily="66" charset="0"/>
              </a:rPr>
              <a:t>each router has simple forwarding behavior:</a:t>
            </a:r>
          </a:p>
        </p:txBody>
      </p:sp>
      <p:sp>
        <p:nvSpPr>
          <p:cNvPr id="269317" name="Rectangle 5"/>
          <p:cNvSpPr>
            <a:spLocks noChangeArrowheads="1"/>
          </p:cNvSpPr>
          <p:nvPr/>
        </p:nvSpPr>
        <p:spPr bwMode="auto">
          <a:xfrm>
            <a:off x="1179513" y="3355975"/>
            <a:ext cx="7291387" cy="2032000"/>
          </a:xfrm>
          <a:prstGeom prst="rect">
            <a:avLst/>
          </a:prstGeom>
          <a:noFill/>
          <a:ln w="25400">
            <a:solidFill>
              <a:srgbClr val="FF0000"/>
            </a:solidFill>
            <a:miter lim="800000"/>
            <a:headEnd/>
            <a:tailEnd/>
          </a:ln>
          <a:effectLst/>
        </p:spPr>
        <p:txBody>
          <a:bodyPr wrap="none" anchor="ctr"/>
          <a:lstStyle/>
          <a:p>
            <a:endParaRPr lang="en-CA"/>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noFill/>
          <a:ln/>
        </p:spPr>
        <p:txBody>
          <a:bodyPr lIns="92075" tIns="46038" rIns="92075" bIns="46038">
            <a:normAutofit fontScale="90000"/>
          </a:bodyPr>
          <a:lstStyle/>
          <a:p>
            <a:r>
              <a:rPr lang="en-US" sz="4000"/>
              <a:t>Reverse Path Forwarding: example</a:t>
            </a:r>
          </a:p>
        </p:txBody>
      </p:sp>
      <p:sp>
        <p:nvSpPr>
          <p:cNvPr id="271364" name="Rectangle 4"/>
          <p:cNvSpPr>
            <a:spLocks noChangeArrowheads="1"/>
          </p:cNvSpPr>
          <p:nvPr/>
        </p:nvSpPr>
        <p:spPr bwMode="auto">
          <a:xfrm>
            <a:off x="1014275" y="4899439"/>
            <a:ext cx="8001000" cy="9906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sz="2400">
                <a:latin typeface="Comic Sans MS" pitchFamily="66" charset="0"/>
              </a:rPr>
              <a:t>result is a source-specific </a:t>
            </a:r>
            <a:r>
              <a:rPr lang="en-US" sz="2400" i="1">
                <a:latin typeface="Comic Sans MS" pitchFamily="66" charset="0"/>
              </a:rPr>
              <a:t>reverse</a:t>
            </a:r>
            <a:r>
              <a:rPr lang="en-US" sz="2400">
                <a:latin typeface="Comic Sans MS" pitchFamily="66" charset="0"/>
              </a:rPr>
              <a:t> SPT</a:t>
            </a:r>
          </a:p>
          <a:p>
            <a:pPr marL="742950" lvl="1" indent="-285750">
              <a:spcBef>
                <a:spcPct val="20000"/>
              </a:spcBef>
              <a:buFontTx/>
              <a:buChar char="–"/>
            </a:pPr>
            <a:r>
              <a:rPr lang="en-US" sz="2400">
                <a:latin typeface="Comic Sans MS" pitchFamily="66" charset="0"/>
              </a:rPr>
              <a:t>may be a bad choice with asymmetric links</a:t>
            </a:r>
          </a:p>
        </p:txBody>
      </p:sp>
      <p:sp>
        <p:nvSpPr>
          <p:cNvPr id="271365" name="Line 5"/>
          <p:cNvSpPr>
            <a:spLocks noChangeShapeType="1"/>
          </p:cNvSpPr>
          <p:nvPr/>
        </p:nvSpPr>
        <p:spPr bwMode="auto">
          <a:xfrm>
            <a:off x="3990837" y="3311939"/>
            <a:ext cx="401638" cy="690563"/>
          </a:xfrm>
          <a:prstGeom prst="line">
            <a:avLst/>
          </a:prstGeom>
          <a:noFill/>
          <a:ln w="57150">
            <a:solidFill>
              <a:srgbClr val="FF0000"/>
            </a:solidFill>
            <a:round/>
            <a:headEnd/>
            <a:tailEnd/>
          </a:ln>
          <a:effectLst/>
        </p:spPr>
        <p:txBody>
          <a:bodyPr wrap="none"/>
          <a:lstStyle/>
          <a:p>
            <a:endParaRPr lang="en-CA"/>
          </a:p>
        </p:txBody>
      </p:sp>
      <p:sp>
        <p:nvSpPr>
          <p:cNvPr id="271366" name="Line 6"/>
          <p:cNvSpPr>
            <a:spLocks noChangeShapeType="1"/>
          </p:cNvSpPr>
          <p:nvPr/>
        </p:nvSpPr>
        <p:spPr bwMode="auto">
          <a:xfrm flipV="1">
            <a:off x="2589075" y="2456277"/>
            <a:ext cx="1365250" cy="347662"/>
          </a:xfrm>
          <a:prstGeom prst="line">
            <a:avLst/>
          </a:prstGeom>
          <a:noFill/>
          <a:ln w="19050">
            <a:solidFill>
              <a:schemeClr val="tx1"/>
            </a:solidFill>
            <a:round/>
            <a:headEnd/>
            <a:tailEnd/>
          </a:ln>
          <a:effectLst/>
        </p:spPr>
        <p:txBody>
          <a:bodyPr wrap="none"/>
          <a:lstStyle/>
          <a:p>
            <a:endParaRPr lang="en-CA"/>
          </a:p>
        </p:txBody>
      </p:sp>
      <p:sp>
        <p:nvSpPr>
          <p:cNvPr id="271367" name="Line 7"/>
          <p:cNvSpPr>
            <a:spLocks noChangeShapeType="1"/>
          </p:cNvSpPr>
          <p:nvPr/>
        </p:nvSpPr>
        <p:spPr bwMode="auto">
          <a:xfrm>
            <a:off x="2323962" y="2773777"/>
            <a:ext cx="852488" cy="974725"/>
          </a:xfrm>
          <a:prstGeom prst="line">
            <a:avLst/>
          </a:prstGeom>
          <a:noFill/>
          <a:ln w="57150">
            <a:solidFill>
              <a:srgbClr val="FF0000"/>
            </a:solidFill>
            <a:round/>
            <a:headEnd/>
            <a:tailEnd/>
          </a:ln>
          <a:effectLst/>
        </p:spPr>
        <p:txBody>
          <a:bodyPr wrap="none"/>
          <a:lstStyle/>
          <a:p>
            <a:endParaRPr lang="en-CA"/>
          </a:p>
        </p:txBody>
      </p:sp>
      <p:sp>
        <p:nvSpPr>
          <p:cNvPr id="271368" name="Line 8"/>
          <p:cNvSpPr>
            <a:spLocks noChangeShapeType="1"/>
          </p:cNvSpPr>
          <p:nvPr/>
        </p:nvSpPr>
        <p:spPr bwMode="auto">
          <a:xfrm>
            <a:off x="2911337" y="2018127"/>
            <a:ext cx="993775" cy="446087"/>
          </a:xfrm>
          <a:prstGeom prst="line">
            <a:avLst/>
          </a:prstGeom>
          <a:noFill/>
          <a:ln w="57150">
            <a:solidFill>
              <a:srgbClr val="FF0000"/>
            </a:solidFill>
            <a:round/>
            <a:headEnd/>
            <a:tailEnd/>
          </a:ln>
          <a:effectLst/>
        </p:spPr>
        <p:txBody>
          <a:bodyPr wrap="none"/>
          <a:lstStyle/>
          <a:p>
            <a:endParaRPr lang="en-CA"/>
          </a:p>
        </p:txBody>
      </p:sp>
      <p:sp>
        <p:nvSpPr>
          <p:cNvPr id="271369" name="Line 9"/>
          <p:cNvSpPr>
            <a:spLocks noChangeShapeType="1"/>
          </p:cNvSpPr>
          <p:nvPr/>
        </p:nvSpPr>
        <p:spPr bwMode="auto">
          <a:xfrm flipV="1">
            <a:off x="3441562" y="3340514"/>
            <a:ext cx="538163" cy="468313"/>
          </a:xfrm>
          <a:prstGeom prst="line">
            <a:avLst/>
          </a:prstGeom>
          <a:noFill/>
          <a:ln w="19050">
            <a:solidFill>
              <a:schemeClr val="tx1"/>
            </a:solidFill>
            <a:round/>
            <a:headEnd/>
            <a:tailEnd/>
          </a:ln>
          <a:effectLst/>
        </p:spPr>
        <p:txBody>
          <a:bodyPr wrap="none"/>
          <a:lstStyle/>
          <a:p>
            <a:endParaRPr lang="en-CA"/>
          </a:p>
        </p:txBody>
      </p:sp>
      <p:sp>
        <p:nvSpPr>
          <p:cNvPr id="271370" name="Line 10"/>
          <p:cNvSpPr>
            <a:spLocks noChangeShapeType="1"/>
          </p:cNvSpPr>
          <p:nvPr/>
        </p:nvSpPr>
        <p:spPr bwMode="auto">
          <a:xfrm>
            <a:off x="3963850" y="2562639"/>
            <a:ext cx="0" cy="717550"/>
          </a:xfrm>
          <a:prstGeom prst="line">
            <a:avLst/>
          </a:prstGeom>
          <a:noFill/>
          <a:ln w="57150">
            <a:solidFill>
              <a:srgbClr val="FF0000"/>
            </a:solidFill>
            <a:round/>
            <a:headEnd/>
            <a:tailEnd/>
          </a:ln>
          <a:effectLst/>
        </p:spPr>
        <p:txBody>
          <a:bodyPr wrap="none"/>
          <a:lstStyle/>
          <a:p>
            <a:endParaRPr lang="en-CA"/>
          </a:p>
        </p:txBody>
      </p:sp>
      <p:sp>
        <p:nvSpPr>
          <p:cNvPr id="271371" name="Line 11"/>
          <p:cNvSpPr>
            <a:spLocks noChangeShapeType="1"/>
          </p:cNvSpPr>
          <p:nvPr/>
        </p:nvSpPr>
        <p:spPr bwMode="auto">
          <a:xfrm>
            <a:off x="1989000" y="3777077"/>
            <a:ext cx="1025525" cy="0"/>
          </a:xfrm>
          <a:prstGeom prst="line">
            <a:avLst/>
          </a:prstGeom>
          <a:noFill/>
          <a:ln w="19050">
            <a:solidFill>
              <a:schemeClr val="tx1"/>
            </a:solidFill>
            <a:round/>
            <a:headEnd/>
            <a:tailEnd/>
          </a:ln>
          <a:effectLst/>
        </p:spPr>
        <p:txBody>
          <a:bodyPr wrap="none"/>
          <a:lstStyle/>
          <a:p>
            <a:endParaRPr lang="en-CA"/>
          </a:p>
        </p:txBody>
      </p:sp>
      <p:sp>
        <p:nvSpPr>
          <p:cNvPr id="271372" name="Line 12"/>
          <p:cNvSpPr>
            <a:spLocks noChangeShapeType="1"/>
          </p:cNvSpPr>
          <p:nvPr/>
        </p:nvSpPr>
        <p:spPr bwMode="auto">
          <a:xfrm flipH="1">
            <a:off x="1868350" y="2880139"/>
            <a:ext cx="373062" cy="846138"/>
          </a:xfrm>
          <a:prstGeom prst="line">
            <a:avLst/>
          </a:prstGeom>
          <a:noFill/>
          <a:ln w="57150">
            <a:solidFill>
              <a:srgbClr val="FF0000"/>
            </a:solidFill>
            <a:round/>
            <a:headEnd/>
            <a:tailEnd/>
          </a:ln>
          <a:effectLst/>
        </p:spPr>
        <p:txBody>
          <a:bodyPr wrap="none"/>
          <a:lstStyle/>
          <a:p>
            <a:endParaRPr lang="en-CA"/>
          </a:p>
        </p:txBody>
      </p:sp>
      <p:sp>
        <p:nvSpPr>
          <p:cNvPr id="271373" name="Line 13"/>
          <p:cNvSpPr>
            <a:spLocks noChangeShapeType="1"/>
          </p:cNvSpPr>
          <p:nvPr/>
        </p:nvSpPr>
        <p:spPr bwMode="auto">
          <a:xfrm flipH="1">
            <a:off x="2316025" y="2032414"/>
            <a:ext cx="347662" cy="749300"/>
          </a:xfrm>
          <a:prstGeom prst="line">
            <a:avLst/>
          </a:prstGeom>
          <a:noFill/>
          <a:ln w="57150">
            <a:solidFill>
              <a:srgbClr val="FF0000"/>
            </a:solidFill>
            <a:round/>
            <a:headEnd/>
            <a:tailEnd/>
          </a:ln>
          <a:effectLst/>
        </p:spPr>
        <p:txBody>
          <a:bodyPr wrap="none"/>
          <a:lstStyle/>
          <a:p>
            <a:endParaRPr lang="en-CA"/>
          </a:p>
        </p:txBody>
      </p:sp>
      <p:grpSp>
        <p:nvGrpSpPr>
          <p:cNvPr id="271374" name="Group 14"/>
          <p:cNvGrpSpPr>
            <a:grpSpLocks/>
          </p:cNvGrpSpPr>
          <p:nvPr/>
        </p:nvGrpSpPr>
        <p:grpSpPr bwMode="auto">
          <a:xfrm>
            <a:off x="2889112" y="3689764"/>
            <a:ext cx="568325" cy="222250"/>
            <a:chOff x="3600" y="219"/>
            <a:chExt cx="360" cy="175"/>
          </a:xfrm>
        </p:grpSpPr>
        <p:sp>
          <p:nvSpPr>
            <p:cNvPr id="271375" name="Oval 15"/>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CA"/>
            </a:p>
          </p:txBody>
        </p:sp>
        <p:sp>
          <p:nvSpPr>
            <p:cNvPr id="271376" name="Line 16"/>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71377" name="Line 17"/>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71378" name="Rectangle 18"/>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271379" name="Oval 19"/>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CA"/>
            </a:p>
          </p:txBody>
        </p:sp>
        <p:grpSp>
          <p:nvGrpSpPr>
            <p:cNvPr id="271380" name="Group 20"/>
            <p:cNvGrpSpPr>
              <a:grpSpLocks/>
            </p:cNvGrpSpPr>
            <p:nvPr/>
          </p:nvGrpSpPr>
          <p:grpSpPr bwMode="auto">
            <a:xfrm>
              <a:off x="3686" y="244"/>
              <a:ext cx="177" cy="66"/>
              <a:chOff x="2848" y="848"/>
              <a:chExt cx="140" cy="98"/>
            </a:xfrm>
          </p:grpSpPr>
          <p:sp>
            <p:nvSpPr>
              <p:cNvPr id="271381" name="Line 2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1382" name="Line 2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1383" name="Line 2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71384" name="Group 24"/>
            <p:cNvGrpSpPr>
              <a:grpSpLocks/>
            </p:cNvGrpSpPr>
            <p:nvPr/>
          </p:nvGrpSpPr>
          <p:grpSpPr bwMode="auto">
            <a:xfrm flipV="1">
              <a:off x="3686" y="243"/>
              <a:ext cx="177" cy="66"/>
              <a:chOff x="2848" y="848"/>
              <a:chExt cx="140" cy="98"/>
            </a:xfrm>
          </p:grpSpPr>
          <p:sp>
            <p:nvSpPr>
              <p:cNvPr id="271385" name="Line 2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1386" name="Line 2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1387" name="Line 2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271388" name="Group 28"/>
          <p:cNvGrpSpPr>
            <a:grpSpLocks/>
          </p:cNvGrpSpPr>
          <p:nvPr/>
        </p:nvGrpSpPr>
        <p:grpSpPr bwMode="auto">
          <a:xfrm>
            <a:off x="3674925" y="2370552"/>
            <a:ext cx="569912" cy="222250"/>
            <a:chOff x="3600" y="219"/>
            <a:chExt cx="360" cy="175"/>
          </a:xfrm>
        </p:grpSpPr>
        <p:sp>
          <p:nvSpPr>
            <p:cNvPr id="271389" name="Oval 29"/>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CA"/>
            </a:p>
          </p:txBody>
        </p:sp>
        <p:sp>
          <p:nvSpPr>
            <p:cNvPr id="271390" name="Line 3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71391" name="Line 3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71392" name="Rectangle 32"/>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271393" name="Oval 33"/>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CA"/>
            </a:p>
          </p:txBody>
        </p:sp>
        <p:grpSp>
          <p:nvGrpSpPr>
            <p:cNvPr id="271394" name="Group 34"/>
            <p:cNvGrpSpPr>
              <a:grpSpLocks/>
            </p:cNvGrpSpPr>
            <p:nvPr/>
          </p:nvGrpSpPr>
          <p:grpSpPr bwMode="auto">
            <a:xfrm>
              <a:off x="3686" y="244"/>
              <a:ext cx="177" cy="66"/>
              <a:chOff x="2848" y="848"/>
              <a:chExt cx="140" cy="98"/>
            </a:xfrm>
          </p:grpSpPr>
          <p:sp>
            <p:nvSpPr>
              <p:cNvPr id="271395" name="Line 3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1396" name="Line 3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1397" name="Line 3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71398" name="Group 38"/>
            <p:cNvGrpSpPr>
              <a:grpSpLocks/>
            </p:cNvGrpSpPr>
            <p:nvPr/>
          </p:nvGrpSpPr>
          <p:grpSpPr bwMode="auto">
            <a:xfrm flipV="1">
              <a:off x="3686" y="243"/>
              <a:ext cx="177" cy="66"/>
              <a:chOff x="2848" y="848"/>
              <a:chExt cx="140" cy="98"/>
            </a:xfrm>
          </p:grpSpPr>
          <p:sp>
            <p:nvSpPr>
              <p:cNvPr id="271399" name="Line 3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1400" name="Line 4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1401" name="Line 4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271402" name="Group 42"/>
          <p:cNvGrpSpPr>
            <a:grpSpLocks/>
          </p:cNvGrpSpPr>
          <p:nvPr/>
        </p:nvGrpSpPr>
        <p:grpSpPr bwMode="auto">
          <a:xfrm>
            <a:off x="1539737" y="3669127"/>
            <a:ext cx="568325" cy="222250"/>
            <a:chOff x="3600" y="219"/>
            <a:chExt cx="360" cy="175"/>
          </a:xfrm>
        </p:grpSpPr>
        <p:sp>
          <p:nvSpPr>
            <p:cNvPr id="271403" name="Oval 43"/>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CA"/>
            </a:p>
          </p:txBody>
        </p:sp>
        <p:sp>
          <p:nvSpPr>
            <p:cNvPr id="271404" name="Line 44"/>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71405" name="Line 45"/>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71406" name="Rectangle 46"/>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271407" name="Oval 47"/>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CA"/>
            </a:p>
          </p:txBody>
        </p:sp>
        <p:grpSp>
          <p:nvGrpSpPr>
            <p:cNvPr id="271408" name="Group 48"/>
            <p:cNvGrpSpPr>
              <a:grpSpLocks/>
            </p:cNvGrpSpPr>
            <p:nvPr/>
          </p:nvGrpSpPr>
          <p:grpSpPr bwMode="auto">
            <a:xfrm>
              <a:off x="3686" y="244"/>
              <a:ext cx="177" cy="66"/>
              <a:chOff x="2848" y="848"/>
              <a:chExt cx="140" cy="98"/>
            </a:xfrm>
          </p:grpSpPr>
          <p:sp>
            <p:nvSpPr>
              <p:cNvPr id="271409" name="Line 4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1410" name="Line 5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1411" name="Line 5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71412" name="Group 52"/>
            <p:cNvGrpSpPr>
              <a:grpSpLocks/>
            </p:cNvGrpSpPr>
            <p:nvPr/>
          </p:nvGrpSpPr>
          <p:grpSpPr bwMode="auto">
            <a:xfrm flipV="1">
              <a:off x="3686" y="243"/>
              <a:ext cx="177" cy="66"/>
              <a:chOff x="2848" y="848"/>
              <a:chExt cx="140" cy="98"/>
            </a:xfrm>
          </p:grpSpPr>
          <p:sp>
            <p:nvSpPr>
              <p:cNvPr id="271413" name="Line 5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1414" name="Line 5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1415" name="Line 5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271416" name="Group 56"/>
          <p:cNvGrpSpPr>
            <a:grpSpLocks/>
          </p:cNvGrpSpPr>
          <p:nvPr/>
        </p:nvGrpSpPr>
        <p:grpSpPr bwMode="auto">
          <a:xfrm>
            <a:off x="3698737" y="3205577"/>
            <a:ext cx="547688" cy="233362"/>
            <a:chOff x="3600" y="219"/>
            <a:chExt cx="360" cy="175"/>
          </a:xfrm>
        </p:grpSpPr>
        <p:sp>
          <p:nvSpPr>
            <p:cNvPr id="271417" name="Oval 57"/>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CA"/>
            </a:p>
          </p:txBody>
        </p:sp>
        <p:sp>
          <p:nvSpPr>
            <p:cNvPr id="271418" name="Line 58"/>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71419" name="Line 59"/>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71420" name="Rectangle 60"/>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271421" name="Oval 61"/>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CA"/>
            </a:p>
          </p:txBody>
        </p:sp>
        <p:grpSp>
          <p:nvGrpSpPr>
            <p:cNvPr id="271422" name="Group 62"/>
            <p:cNvGrpSpPr>
              <a:grpSpLocks/>
            </p:cNvGrpSpPr>
            <p:nvPr/>
          </p:nvGrpSpPr>
          <p:grpSpPr bwMode="auto">
            <a:xfrm>
              <a:off x="3686" y="244"/>
              <a:ext cx="177" cy="66"/>
              <a:chOff x="2848" y="848"/>
              <a:chExt cx="140" cy="98"/>
            </a:xfrm>
          </p:grpSpPr>
          <p:sp>
            <p:nvSpPr>
              <p:cNvPr id="271423" name="Line 6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1424" name="Line 6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1425" name="Line 6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71426" name="Group 66"/>
            <p:cNvGrpSpPr>
              <a:grpSpLocks/>
            </p:cNvGrpSpPr>
            <p:nvPr/>
          </p:nvGrpSpPr>
          <p:grpSpPr bwMode="auto">
            <a:xfrm flipV="1">
              <a:off x="3686" y="243"/>
              <a:ext cx="177" cy="66"/>
              <a:chOff x="2848" y="848"/>
              <a:chExt cx="140" cy="98"/>
            </a:xfrm>
          </p:grpSpPr>
          <p:sp>
            <p:nvSpPr>
              <p:cNvPr id="271427" name="Line 6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1428" name="Line 6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1429" name="Line 6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271430" name="Group 70"/>
          <p:cNvGrpSpPr>
            <a:grpSpLocks/>
          </p:cNvGrpSpPr>
          <p:nvPr/>
        </p:nvGrpSpPr>
        <p:grpSpPr bwMode="auto">
          <a:xfrm>
            <a:off x="2042975" y="2691227"/>
            <a:ext cx="547687" cy="233362"/>
            <a:chOff x="3600" y="219"/>
            <a:chExt cx="360" cy="175"/>
          </a:xfrm>
        </p:grpSpPr>
        <p:sp>
          <p:nvSpPr>
            <p:cNvPr id="271431" name="Oval 71"/>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CA"/>
            </a:p>
          </p:txBody>
        </p:sp>
        <p:sp>
          <p:nvSpPr>
            <p:cNvPr id="271432" name="Line 72"/>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71433" name="Line 73"/>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71434" name="Rectangle 74"/>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271435" name="Oval 75"/>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CA"/>
            </a:p>
          </p:txBody>
        </p:sp>
        <p:grpSp>
          <p:nvGrpSpPr>
            <p:cNvPr id="271436" name="Group 76"/>
            <p:cNvGrpSpPr>
              <a:grpSpLocks/>
            </p:cNvGrpSpPr>
            <p:nvPr/>
          </p:nvGrpSpPr>
          <p:grpSpPr bwMode="auto">
            <a:xfrm>
              <a:off x="3686" y="244"/>
              <a:ext cx="177" cy="66"/>
              <a:chOff x="2848" y="848"/>
              <a:chExt cx="140" cy="98"/>
            </a:xfrm>
          </p:grpSpPr>
          <p:sp>
            <p:nvSpPr>
              <p:cNvPr id="271437" name="Line 7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1438" name="Line 7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1439" name="Line 7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71440" name="Group 80"/>
            <p:cNvGrpSpPr>
              <a:grpSpLocks/>
            </p:cNvGrpSpPr>
            <p:nvPr/>
          </p:nvGrpSpPr>
          <p:grpSpPr bwMode="auto">
            <a:xfrm flipV="1">
              <a:off x="3686" y="243"/>
              <a:ext cx="177" cy="66"/>
              <a:chOff x="2848" y="848"/>
              <a:chExt cx="140" cy="98"/>
            </a:xfrm>
          </p:grpSpPr>
          <p:sp>
            <p:nvSpPr>
              <p:cNvPr id="271441" name="Line 8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1442" name="Line 8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1443" name="Line 8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271444" name="Group 84"/>
          <p:cNvGrpSpPr>
            <a:grpSpLocks/>
          </p:cNvGrpSpPr>
          <p:nvPr/>
        </p:nvGrpSpPr>
        <p:grpSpPr bwMode="auto">
          <a:xfrm>
            <a:off x="2120762" y="1502189"/>
            <a:ext cx="1157288" cy="584200"/>
            <a:chOff x="1170" y="3095"/>
            <a:chExt cx="559" cy="309"/>
          </a:xfrm>
        </p:grpSpPr>
        <p:grpSp>
          <p:nvGrpSpPr>
            <p:cNvPr id="271445" name="Group 85"/>
            <p:cNvGrpSpPr>
              <a:grpSpLocks/>
            </p:cNvGrpSpPr>
            <p:nvPr/>
          </p:nvGrpSpPr>
          <p:grpSpPr bwMode="auto">
            <a:xfrm>
              <a:off x="1170" y="3095"/>
              <a:ext cx="159" cy="146"/>
              <a:chOff x="4781" y="1833"/>
              <a:chExt cx="318" cy="262"/>
            </a:xfrm>
          </p:grpSpPr>
          <p:sp>
            <p:nvSpPr>
              <p:cNvPr id="271446" name="AutoShape 86"/>
              <p:cNvSpPr>
                <a:spLocks noChangeAspect="1" noChangeArrowheads="1" noTextEdit="1"/>
              </p:cNvSpPr>
              <p:nvPr/>
            </p:nvSpPr>
            <p:spPr bwMode="auto">
              <a:xfrm>
                <a:off x="4787" y="1835"/>
                <a:ext cx="312" cy="260"/>
              </a:xfrm>
              <a:prstGeom prst="rect">
                <a:avLst/>
              </a:prstGeom>
              <a:noFill/>
              <a:ln w="9525">
                <a:noFill/>
                <a:miter lim="800000"/>
                <a:headEnd/>
                <a:tailEnd/>
              </a:ln>
            </p:spPr>
            <p:txBody>
              <a:bodyPr/>
              <a:lstStyle/>
              <a:p>
                <a:endParaRPr lang="en-CA"/>
              </a:p>
            </p:txBody>
          </p:sp>
          <p:sp>
            <p:nvSpPr>
              <p:cNvPr id="271447" name="Freeform 87"/>
              <p:cNvSpPr>
                <a:spLocks/>
              </p:cNvSpPr>
              <p:nvPr/>
            </p:nvSpPr>
            <p:spPr bwMode="auto">
              <a:xfrm>
                <a:off x="4781" y="1833"/>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w="9525">
                <a:noFill/>
                <a:round/>
                <a:headEnd/>
                <a:tailEnd/>
              </a:ln>
            </p:spPr>
            <p:txBody>
              <a:bodyPr/>
              <a:lstStyle/>
              <a:p>
                <a:endParaRPr lang="en-CA"/>
              </a:p>
            </p:txBody>
          </p:sp>
          <p:sp>
            <p:nvSpPr>
              <p:cNvPr id="271448" name="Freeform 88"/>
              <p:cNvSpPr>
                <a:spLocks/>
              </p:cNvSpPr>
              <p:nvPr/>
            </p:nvSpPr>
            <p:spPr bwMode="auto">
              <a:xfrm>
                <a:off x="4894" y="1857"/>
                <a:ext cx="98" cy="112"/>
              </a:xfrm>
              <a:custGeom>
                <a:avLst/>
                <a:gdLst/>
                <a:ahLst/>
                <a:cxnLst>
                  <a:cxn ang="0">
                    <a:pos x="684" y="29"/>
                  </a:cxn>
                  <a:cxn ang="0">
                    <a:pos x="681" y="28"/>
                  </a:cxn>
                  <a:cxn ang="0">
                    <a:pos x="670" y="25"/>
                  </a:cxn>
                  <a:cxn ang="0">
                    <a:pos x="652" y="21"/>
                  </a:cxn>
                  <a:cxn ang="0">
                    <a:pos x="628" y="16"/>
                  </a:cxn>
                  <a:cxn ang="0">
                    <a:pos x="600" y="11"/>
                  </a:cxn>
                  <a:cxn ang="0">
                    <a:pos x="566" y="7"/>
                  </a:cxn>
                  <a:cxn ang="0">
                    <a:pos x="527" y="3"/>
                  </a:cxn>
                  <a:cxn ang="0">
                    <a:pos x="483" y="1"/>
                  </a:cxn>
                  <a:cxn ang="0">
                    <a:pos x="436" y="0"/>
                  </a:cxn>
                  <a:cxn ang="0">
                    <a:pos x="386" y="2"/>
                  </a:cxn>
                  <a:cxn ang="0">
                    <a:pos x="333" y="7"/>
                  </a:cxn>
                  <a:cxn ang="0">
                    <a:pos x="277" y="16"/>
                  </a:cxn>
                  <a:cxn ang="0">
                    <a:pos x="221" y="28"/>
                  </a:cxn>
                  <a:cxn ang="0">
                    <a:pos x="163" y="45"/>
                  </a:cxn>
                  <a:cxn ang="0">
                    <a:pos x="104" y="65"/>
                  </a:cxn>
                  <a:cxn ang="0">
                    <a:pos x="44" y="93"/>
                  </a:cxn>
                  <a:cxn ang="0">
                    <a:pos x="40" y="108"/>
                  </a:cxn>
                  <a:cxn ang="0">
                    <a:pos x="29" y="150"/>
                  </a:cxn>
                  <a:cxn ang="0">
                    <a:pos x="17" y="216"/>
                  </a:cxn>
                  <a:cxn ang="0">
                    <a:pos x="5" y="301"/>
                  </a:cxn>
                  <a:cxn ang="0">
                    <a:pos x="0" y="402"/>
                  </a:cxn>
                  <a:cxn ang="0">
                    <a:pos x="4" y="516"/>
                  </a:cxn>
                  <a:cxn ang="0">
                    <a:pos x="21" y="638"/>
                  </a:cxn>
                  <a:cxn ang="0">
                    <a:pos x="57" y="763"/>
                  </a:cxn>
                  <a:cxn ang="0">
                    <a:pos x="60" y="763"/>
                  </a:cxn>
                  <a:cxn ang="0">
                    <a:pos x="69" y="762"/>
                  </a:cxn>
                  <a:cxn ang="0">
                    <a:pos x="84" y="759"/>
                  </a:cxn>
                  <a:cxn ang="0">
                    <a:pos x="105" y="758"/>
                  </a:cxn>
                  <a:cxn ang="0">
                    <a:pos x="131" y="756"/>
                  </a:cxn>
                  <a:cxn ang="0">
                    <a:pos x="162" y="754"/>
                  </a:cxn>
                  <a:cxn ang="0">
                    <a:pos x="198" y="753"/>
                  </a:cxn>
                  <a:cxn ang="0">
                    <a:pos x="239" y="751"/>
                  </a:cxn>
                  <a:cxn ang="0">
                    <a:pos x="283" y="750"/>
                  </a:cxn>
                  <a:cxn ang="0">
                    <a:pos x="331" y="751"/>
                  </a:cxn>
                  <a:cxn ang="0">
                    <a:pos x="384" y="753"/>
                  </a:cxn>
                  <a:cxn ang="0">
                    <a:pos x="440" y="755"/>
                  </a:cxn>
                  <a:cxn ang="0">
                    <a:pos x="498" y="759"/>
                  </a:cxn>
                  <a:cxn ang="0">
                    <a:pos x="560" y="765"/>
                  </a:cxn>
                  <a:cxn ang="0">
                    <a:pos x="624" y="773"/>
                  </a:cxn>
                  <a:cxn ang="0">
                    <a:pos x="690" y="782"/>
                  </a:cxn>
                  <a:cxn ang="0">
                    <a:pos x="687" y="759"/>
                  </a:cxn>
                  <a:cxn ang="0">
                    <a:pos x="680" y="697"/>
                  </a:cxn>
                  <a:cxn ang="0">
                    <a:pos x="670" y="604"/>
                  </a:cxn>
                  <a:cxn ang="0">
                    <a:pos x="662" y="492"/>
                  </a:cxn>
                  <a:cxn ang="0">
                    <a:pos x="656" y="368"/>
                  </a:cxn>
                  <a:cxn ang="0">
                    <a:pos x="656" y="244"/>
                  </a:cxn>
                  <a:cxn ang="0">
                    <a:pos x="665" y="128"/>
                  </a:cxn>
                  <a:cxn ang="0">
                    <a:pos x="684" y="29"/>
                  </a:cxn>
                </a:cxnLst>
                <a:rect l="0" t="0" r="r" b="b"/>
                <a:pathLst>
                  <a:path w="690" h="782">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w="9525">
                <a:noFill/>
                <a:round/>
                <a:headEnd/>
                <a:tailEnd/>
              </a:ln>
            </p:spPr>
            <p:txBody>
              <a:bodyPr/>
              <a:lstStyle/>
              <a:p>
                <a:endParaRPr lang="en-CA"/>
              </a:p>
            </p:txBody>
          </p:sp>
          <p:sp>
            <p:nvSpPr>
              <p:cNvPr id="271449" name="Freeform 89"/>
              <p:cNvSpPr>
                <a:spLocks/>
              </p:cNvSpPr>
              <p:nvPr/>
            </p:nvSpPr>
            <p:spPr bwMode="auto">
              <a:xfrm>
                <a:off x="4904" y="1888"/>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1"/>
              </a:solidFill>
              <a:ln w="9525">
                <a:noFill/>
                <a:round/>
                <a:headEnd/>
                <a:tailEnd/>
              </a:ln>
            </p:spPr>
            <p:txBody>
              <a:bodyPr/>
              <a:lstStyle/>
              <a:p>
                <a:endParaRPr lang="en-CA"/>
              </a:p>
            </p:txBody>
          </p:sp>
          <p:sp>
            <p:nvSpPr>
              <p:cNvPr id="271450" name="Freeform 90"/>
              <p:cNvSpPr>
                <a:spLocks/>
              </p:cNvSpPr>
              <p:nvPr/>
            </p:nvSpPr>
            <p:spPr bwMode="auto">
              <a:xfrm>
                <a:off x="4884" y="1997"/>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1"/>
              </a:solidFill>
              <a:ln w="9525">
                <a:noFill/>
                <a:round/>
                <a:headEnd/>
                <a:tailEnd/>
              </a:ln>
            </p:spPr>
            <p:txBody>
              <a:bodyPr/>
              <a:lstStyle/>
              <a:p>
                <a:endParaRPr lang="en-CA"/>
              </a:p>
            </p:txBody>
          </p:sp>
          <p:sp>
            <p:nvSpPr>
              <p:cNvPr id="271451" name="Freeform 91"/>
              <p:cNvSpPr>
                <a:spLocks/>
              </p:cNvSpPr>
              <p:nvPr/>
            </p:nvSpPr>
            <p:spPr bwMode="auto">
              <a:xfrm>
                <a:off x="4943" y="2009"/>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rgbClr val="FFCCFF"/>
              </a:solidFill>
              <a:ln w="9525">
                <a:noFill/>
                <a:round/>
                <a:headEnd/>
                <a:tailEnd/>
              </a:ln>
            </p:spPr>
            <p:txBody>
              <a:bodyPr/>
              <a:lstStyle/>
              <a:p>
                <a:endParaRPr lang="en-CA"/>
              </a:p>
            </p:txBody>
          </p:sp>
          <p:sp>
            <p:nvSpPr>
              <p:cNvPr id="271452" name="Freeform 92"/>
              <p:cNvSpPr>
                <a:spLocks/>
              </p:cNvSpPr>
              <p:nvPr/>
            </p:nvSpPr>
            <p:spPr bwMode="auto">
              <a:xfrm>
                <a:off x="4891" y="2000"/>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rgbClr val="FFCCFF"/>
              </a:solidFill>
              <a:ln w="9525">
                <a:noFill/>
                <a:round/>
                <a:headEnd/>
                <a:tailEnd/>
              </a:ln>
            </p:spPr>
            <p:txBody>
              <a:bodyPr/>
              <a:lstStyle/>
              <a:p>
                <a:endParaRPr lang="en-CA"/>
              </a:p>
            </p:txBody>
          </p:sp>
          <p:sp>
            <p:nvSpPr>
              <p:cNvPr id="271453" name="Freeform 93"/>
              <p:cNvSpPr>
                <a:spLocks/>
              </p:cNvSpPr>
              <p:nvPr/>
            </p:nvSpPr>
            <p:spPr bwMode="auto">
              <a:xfrm>
                <a:off x="4805" y="2013"/>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w="9525">
                <a:noFill/>
                <a:round/>
                <a:headEnd/>
                <a:tailEnd/>
              </a:ln>
            </p:spPr>
            <p:txBody>
              <a:bodyPr/>
              <a:lstStyle/>
              <a:p>
                <a:endParaRPr lang="en-CA"/>
              </a:p>
            </p:txBody>
          </p:sp>
          <p:sp>
            <p:nvSpPr>
              <p:cNvPr id="271454" name="Freeform 94"/>
              <p:cNvSpPr>
                <a:spLocks/>
              </p:cNvSpPr>
              <p:nvPr/>
            </p:nvSpPr>
            <p:spPr bwMode="auto">
              <a:xfrm>
                <a:off x="5006" y="2006"/>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1"/>
              </a:solidFill>
              <a:ln w="9525">
                <a:noFill/>
                <a:round/>
                <a:headEnd/>
                <a:tailEnd/>
              </a:ln>
            </p:spPr>
            <p:txBody>
              <a:bodyPr/>
              <a:lstStyle/>
              <a:p>
                <a:endParaRPr lang="en-CA"/>
              </a:p>
            </p:txBody>
          </p:sp>
          <p:sp>
            <p:nvSpPr>
              <p:cNvPr id="271455" name="Freeform 95"/>
              <p:cNvSpPr>
                <a:spLocks/>
              </p:cNvSpPr>
              <p:nvPr/>
            </p:nvSpPr>
            <p:spPr bwMode="auto">
              <a:xfrm>
                <a:off x="4821" y="1869"/>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1"/>
              </a:solidFill>
              <a:ln w="9525">
                <a:noFill/>
                <a:round/>
                <a:headEnd/>
                <a:tailEnd/>
              </a:ln>
            </p:spPr>
            <p:txBody>
              <a:bodyPr/>
              <a:lstStyle/>
              <a:p>
                <a:endParaRPr lang="en-CA"/>
              </a:p>
            </p:txBody>
          </p:sp>
          <p:sp>
            <p:nvSpPr>
              <p:cNvPr id="271456" name="Freeform 96"/>
              <p:cNvSpPr>
                <a:spLocks/>
              </p:cNvSpPr>
              <p:nvPr/>
            </p:nvSpPr>
            <p:spPr bwMode="auto">
              <a:xfrm>
                <a:off x="4822" y="1871"/>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w="9525">
                <a:noFill/>
                <a:round/>
                <a:headEnd/>
                <a:tailEnd/>
              </a:ln>
            </p:spPr>
            <p:txBody>
              <a:bodyPr/>
              <a:lstStyle/>
              <a:p>
                <a:endParaRPr lang="en-CA"/>
              </a:p>
            </p:txBody>
          </p:sp>
          <p:sp>
            <p:nvSpPr>
              <p:cNvPr id="271457" name="Freeform 97"/>
              <p:cNvSpPr>
                <a:spLocks/>
              </p:cNvSpPr>
              <p:nvPr/>
            </p:nvSpPr>
            <p:spPr bwMode="auto">
              <a:xfrm>
                <a:off x="4823" y="1872"/>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bg1"/>
              </a:solidFill>
              <a:ln w="9525">
                <a:noFill/>
                <a:round/>
                <a:headEnd/>
                <a:tailEnd/>
              </a:ln>
            </p:spPr>
            <p:txBody>
              <a:bodyPr/>
              <a:lstStyle/>
              <a:p>
                <a:endParaRPr lang="en-CA"/>
              </a:p>
            </p:txBody>
          </p:sp>
          <p:sp>
            <p:nvSpPr>
              <p:cNvPr id="271458" name="Freeform 98"/>
              <p:cNvSpPr>
                <a:spLocks/>
              </p:cNvSpPr>
              <p:nvPr/>
            </p:nvSpPr>
            <p:spPr bwMode="auto">
              <a:xfrm>
                <a:off x="4824" y="1873"/>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1"/>
              </a:solidFill>
              <a:ln w="9525">
                <a:noFill/>
                <a:round/>
                <a:headEnd/>
                <a:tailEnd/>
              </a:ln>
            </p:spPr>
            <p:txBody>
              <a:bodyPr/>
              <a:lstStyle/>
              <a:p>
                <a:endParaRPr lang="en-CA"/>
              </a:p>
            </p:txBody>
          </p:sp>
          <p:sp>
            <p:nvSpPr>
              <p:cNvPr id="271459" name="Freeform 99"/>
              <p:cNvSpPr>
                <a:spLocks/>
              </p:cNvSpPr>
              <p:nvPr/>
            </p:nvSpPr>
            <p:spPr bwMode="auto">
              <a:xfrm>
                <a:off x="4825" y="1875"/>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w="9525">
                <a:noFill/>
                <a:round/>
                <a:headEnd/>
                <a:tailEnd/>
              </a:ln>
            </p:spPr>
            <p:txBody>
              <a:bodyPr/>
              <a:lstStyle/>
              <a:p>
                <a:endParaRPr lang="en-CA"/>
              </a:p>
            </p:txBody>
          </p:sp>
          <p:sp>
            <p:nvSpPr>
              <p:cNvPr id="271460" name="Freeform 100"/>
              <p:cNvSpPr>
                <a:spLocks/>
              </p:cNvSpPr>
              <p:nvPr/>
            </p:nvSpPr>
            <p:spPr bwMode="auto">
              <a:xfrm>
                <a:off x="4826" y="1876"/>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w="9525">
                <a:noFill/>
                <a:round/>
                <a:headEnd/>
                <a:tailEnd/>
              </a:ln>
            </p:spPr>
            <p:txBody>
              <a:bodyPr/>
              <a:lstStyle/>
              <a:p>
                <a:endParaRPr lang="en-CA"/>
              </a:p>
            </p:txBody>
          </p:sp>
          <p:sp>
            <p:nvSpPr>
              <p:cNvPr id="271461" name="Freeform 101"/>
              <p:cNvSpPr>
                <a:spLocks/>
              </p:cNvSpPr>
              <p:nvPr/>
            </p:nvSpPr>
            <p:spPr bwMode="auto">
              <a:xfrm>
                <a:off x="4964" y="1970"/>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w="9525">
                <a:noFill/>
                <a:round/>
                <a:headEnd/>
                <a:tailEnd/>
              </a:ln>
            </p:spPr>
            <p:txBody>
              <a:bodyPr/>
              <a:lstStyle/>
              <a:p>
                <a:endParaRPr lang="en-CA"/>
              </a:p>
            </p:txBody>
          </p:sp>
          <p:sp>
            <p:nvSpPr>
              <p:cNvPr id="271462" name="Freeform 102"/>
              <p:cNvSpPr>
                <a:spLocks/>
              </p:cNvSpPr>
              <p:nvPr/>
            </p:nvSpPr>
            <p:spPr bwMode="auto">
              <a:xfrm>
                <a:off x="4912" y="1970"/>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71463" name="Freeform 103"/>
              <p:cNvSpPr>
                <a:spLocks/>
              </p:cNvSpPr>
              <p:nvPr/>
            </p:nvSpPr>
            <p:spPr bwMode="auto">
              <a:xfrm>
                <a:off x="4927" y="1971"/>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71464" name="Freeform 104"/>
              <p:cNvSpPr>
                <a:spLocks/>
              </p:cNvSpPr>
              <p:nvPr/>
            </p:nvSpPr>
            <p:spPr bwMode="auto">
              <a:xfrm>
                <a:off x="4871" y="1856"/>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1"/>
              </a:solidFill>
              <a:ln w="9525">
                <a:noFill/>
                <a:round/>
                <a:headEnd/>
                <a:tailEnd/>
              </a:ln>
            </p:spPr>
            <p:txBody>
              <a:bodyPr/>
              <a:lstStyle/>
              <a:p>
                <a:endParaRPr lang="en-CA"/>
              </a:p>
            </p:txBody>
          </p:sp>
          <p:sp>
            <p:nvSpPr>
              <p:cNvPr id="271465" name="Freeform 105"/>
              <p:cNvSpPr>
                <a:spLocks/>
              </p:cNvSpPr>
              <p:nvPr/>
            </p:nvSpPr>
            <p:spPr bwMode="auto">
              <a:xfrm>
                <a:off x="4993" y="1842"/>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1"/>
              </a:solidFill>
              <a:ln w="9525">
                <a:noFill/>
                <a:round/>
                <a:headEnd/>
                <a:tailEnd/>
              </a:ln>
            </p:spPr>
            <p:txBody>
              <a:bodyPr/>
              <a:lstStyle/>
              <a:p>
                <a:endParaRPr lang="en-CA"/>
              </a:p>
            </p:txBody>
          </p:sp>
          <p:sp>
            <p:nvSpPr>
              <p:cNvPr id="271466" name="Freeform 106"/>
              <p:cNvSpPr>
                <a:spLocks/>
              </p:cNvSpPr>
              <p:nvPr/>
            </p:nvSpPr>
            <p:spPr bwMode="auto">
              <a:xfrm>
                <a:off x="4871" y="1863"/>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1"/>
              </a:solidFill>
              <a:ln w="9525">
                <a:noFill/>
                <a:round/>
                <a:headEnd/>
                <a:tailEnd/>
              </a:ln>
            </p:spPr>
            <p:txBody>
              <a:bodyPr/>
              <a:lstStyle/>
              <a:p>
                <a:endParaRPr lang="en-CA"/>
              </a:p>
            </p:txBody>
          </p:sp>
          <p:sp>
            <p:nvSpPr>
              <p:cNvPr id="271467" name="Freeform 107"/>
              <p:cNvSpPr>
                <a:spLocks/>
              </p:cNvSpPr>
              <p:nvPr/>
            </p:nvSpPr>
            <p:spPr bwMode="auto">
              <a:xfrm>
                <a:off x="4872" y="1870"/>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1"/>
              </a:solidFill>
              <a:ln w="9525">
                <a:noFill/>
                <a:round/>
                <a:headEnd/>
                <a:tailEnd/>
              </a:ln>
            </p:spPr>
            <p:txBody>
              <a:bodyPr/>
              <a:lstStyle/>
              <a:p>
                <a:endParaRPr lang="en-CA"/>
              </a:p>
            </p:txBody>
          </p:sp>
          <p:sp>
            <p:nvSpPr>
              <p:cNvPr id="271468" name="Freeform 108"/>
              <p:cNvSpPr>
                <a:spLocks/>
              </p:cNvSpPr>
              <p:nvPr/>
            </p:nvSpPr>
            <p:spPr bwMode="auto">
              <a:xfrm>
                <a:off x="4873" y="1876"/>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1"/>
              </a:solidFill>
              <a:ln w="9525">
                <a:noFill/>
                <a:round/>
                <a:headEnd/>
                <a:tailEnd/>
              </a:ln>
            </p:spPr>
            <p:txBody>
              <a:bodyPr/>
              <a:lstStyle/>
              <a:p>
                <a:endParaRPr lang="en-CA"/>
              </a:p>
            </p:txBody>
          </p:sp>
          <p:sp>
            <p:nvSpPr>
              <p:cNvPr id="271469" name="Freeform 109"/>
              <p:cNvSpPr>
                <a:spLocks/>
              </p:cNvSpPr>
              <p:nvPr/>
            </p:nvSpPr>
            <p:spPr bwMode="auto">
              <a:xfrm>
                <a:off x="4874" y="1883"/>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1"/>
              </a:solidFill>
              <a:ln w="9525">
                <a:noFill/>
                <a:round/>
                <a:headEnd/>
                <a:tailEnd/>
              </a:ln>
            </p:spPr>
            <p:txBody>
              <a:bodyPr/>
              <a:lstStyle/>
              <a:p>
                <a:endParaRPr lang="en-CA"/>
              </a:p>
            </p:txBody>
          </p:sp>
          <p:sp>
            <p:nvSpPr>
              <p:cNvPr id="271470" name="Freeform 110"/>
              <p:cNvSpPr>
                <a:spLocks/>
              </p:cNvSpPr>
              <p:nvPr/>
            </p:nvSpPr>
            <p:spPr bwMode="auto">
              <a:xfrm>
                <a:off x="4875" y="1890"/>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1"/>
              </a:solidFill>
              <a:ln w="9525">
                <a:noFill/>
                <a:round/>
                <a:headEnd/>
                <a:tailEnd/>
              </a:ln>
            </p:spPr>
            <p:txBody>
              <a:bodyPr/>
              <a:lstStyle/>
              <a:p>
                <a:endParaRPr lang="en-CA"/>
              </a:p>
            </p:txBody>
          </p:sp>
          <p:sp>
            <p:nvSpPr>
              <p:cNvPr id="271471" name="Freeform 111"/>
              <p:cNvSpPr>
                <a:spLocks/>
              </p:cNvSpPr>
              <p:nvPr/>
            </p:nvSpPr>
            <p:spPr bwMode="auto">
              <a:xfrm>
                <a:off x="4994" y="1850"/>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1"/>
              </a:solidFill>
              <a:ln w="9525">
                <a:noFill/>
                <a:round/>
                <a:headEnd/>
                <a:tailEnd/>
              </a:ln>
            </p:spPr>
            <p:txBody>
              <a:bodyPr/>
              <a:lstStyle/>
              <a:p>
                <a:endParaRPr lang="en-CA"/>
              </a:p>
            </p:txBody>
          </p:sp>
          <p:sp>
            <p:nvSpPr>
              <p:cNvPr id="271472" name="Freeform 112"/>
              <p:cNvSpPr>
                <a:spLocks/>
              </p:cNvSpPr>
              <p:nvPr/>
            </p:nvSpPr>
            <p:spPr bwMode="auto">
              <a:xfrm>
                <a:off x="4995" y="1857"/>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1"/>
              </a:solidFill>
              <a:ln w="9525">
                <a:noFill/>
                <a:round/>
                <a:headEnd/>
                <a:tailEnd/>
              </a:ln>
            </p:spPr>
            <p:txBody>
              <a:bodyPr/>
              <a:lstStyle/>
              <a:p>
                <a:endParaRPr lang="en-CA"/>
              </a:p>
            </p:txBody>
          </p:sp>
          <p:sp>
            <p:nvSpPr>
              <p:cNvPr id="271473" name="Freeform 113"/>
              <p:cNvSpPr>
                <a:spLocks/>
              </p:cNvSpPr>
              <p:nvPr/>
            </p:nvSpPr>
            <p:spPr bwMode="auto">
              <a:xfrm>
                <a:off x="4996" y="1865"/>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1"/>
              </a:solidFill>
              <a:ln w="9525">
                <a:noFill/>
                <a:round/>
                <a:headEnd/>
                <a:tailEnd/>
              </a:ln>
            </p:spPr>
            <p:txBody>
              <a:bodyPr/>
              <a:lstStyle/>
              <a:p>
                <a:endParaRPr lang="en-CA"/>
              </a:p>
            </p:txBody>
          </p:sp>
          <p:sp>
            <p:nvSpPr>
              <p:cNvPr id="271474" name="Freeform 114"/>
              <p:cNvSpPr>
                <a:spLocks/>
              </p:cNvSpPr>
              <p:nvPr/>
            </p:nvSpPr>
            <p:spPr bwMode="auto">
              <a:xfrm>
                <a:off x="4997" y="1873"/>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1"/>
              </a:solidFill>
              <a:ln w="9525">
                <a:noFill/>
                <a:round/>
                <a:headEnd/>
                <a:tailEnd/>
              </a:ln>
            </p:spPr>
            <p:txBody>
              <a:bodyPr/>
              <a:lstStyle/>
              <a:p>
                <a:endParaRPr lang="en-CA"/>
              </a:p>
            </p:txBody>
          </p:sp>
          <p:sp>
            <p:nvSpPr>
              <p:cNvPr id="271475" name="Freeform 115"/>
              <p:cNvSpPr>
                <a:spLocks/>
              </p:cNvSpPr>
              <p:nvPr/>
            </p:nvSpPr>
            <p:spPr bwMode="auto">
              <a:xfrm>
                <a:off x="4998" y="1881"/>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1"/>
              </a:solidFill>
              <a:ln w="9525">
                <a:noFill/>
                <a:round/>
                <a:headEnd/>
                <a:tailEnd/>
              </a:ln>
            </p:spPr>
            <p:txBody>
              <a:bodyPr/>
              <a:lstStyle/>
              <a:p>
                <a:endParaRPr lang="en-CA"/>
              </a:p>
            </p:txBody>
          </p:sp>
          <p:sp>
            <p:nvSpPr>
              <p:cNvPr id="271476" name="Rectangle 116"/>
              <p:cNvSpPr>
                <a:spLocks noChangeArrowheads="1"/>
              </p:cNvSpPr>
              <p:nvPr/>
            </p:nvSpPr>
            <p:spPr bwMode="auto">
              <a:xfrm>
                <a:off x="4846" y="1869"/>
                <a:ext cx="4" cy="146"/>
              </a:xfrm>
              <a:prstGeom prst="rect">
                <a:avLst/>
              </a:prstGeom>
              <a:solidFill>
                <a:srgbClr val="FFCCFF"/>
              </a:solidFill>
              <a:ln w="9525">
                <a:noFill/>
                <a:miter lim="800000"/>
                <a:headEnd/>
                <a:tailEnd/>
              </a:ln>
            </p:spPr>
            <p:txBody>
              <a:bodyPr/>
              <a:lstStyle/>
              <a:p>
                <a:endParaRPr lang="en-CA"/>
              </a:p>
            </p:txBody>
          </p:sp>
          <p:sp>
            <p:nvSpPr>
              <p:cNvPr id="271477" name="Freeform 117"/>
              <p:cNvSpPr>
                <a:spLocks/>
              </p:cNvSpPr>
              <p:nvPr/>
            </p:nvSpPr>
            <p:spPr bwMode="auto">
              <a:xfrm>
                <a:off x="4898" y="1867"/>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w="9525">
                <a:noFill/>
                <a:round/>
                <a:headEnd/>
                <a:tailEnd/>
              </a:ln>
            </p:spPr>
            <p:txBody>
              <a:bodyPr/>
              <a:lstStyle/>
              <a:p>
                <a:endParaRPr lang="en-CA"/>
              </a:p>
            </p:txBody>
          </p:sp>
          <p:sp>
            <p:nvSpPr>
              <p:cNvPr id="271478" name="Freeform 118"/>
              <p:cNvSpPr>
                <a:spLocks/>
              </p:cNvSpPr>
              <p:nvPr/>
            </p:nvSpPr>
            <p:spPr bwMode="auto">
              <a:xfrm>
                <a:off x="4819" y="1917"/>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71479" name="Freeform 119"/>
              <p:cNvSpPr>
                <a:spLocks/>
              </p:cNvSpPr>
              <p:nvPr/>
            </p:nvSpPr>
            <p:spPr bwMode="auto">
              <a:xfrm>
                <a:off x="4819" y="1887"/>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71480" name="Freeform 120"/>
              <p:cNvSpPr>
                <a:spLocks/>
              </p:cNvSpPr>
              <p:nvPr/>
            </p:nvSpPr>
            <p:spPr bwMode="auto">
              <a:xfrm>
                <a:off x="4863" y="1872"/>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1"/>
              </a:solidFill>
              <a:ln w="9525">
                <a:noFill/>
                <a:round/>
                <a:headEnd/>
                <a:tailEnd/>
              </a:ln>
            </p:spPr>
            <p:txBody>
              <a:bodyPr/>
              <a:lstStyle/>
              <a:p>
                <a:endParaRPr lang="en-CA"/>
              </a:p>
            </p:txBody>
          </p:sp>
          <p:sp>
            <p:nvSpPr>
              <p:cNvPr id="271481" name="Freeform 121"/>
              <p:cNvSpPr>
                <a:spLocks/>
              </p:cNvSpPr>
              <p:nvPr/>
            </p:nvSpPr>
            <p:spPr bwMode="auto">
              <a:xfrm>
                <a:off x="4900" y="1840"/>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1"/>
              </a:solidFill>
              <a:ln w="9525">
                <a:noFill/>
                <a:round/>
                <a:headEnd/>
                <a:tailEnd/>
              </a:ln>
            </p:spPr>
            <p:txBody>
              <a:bodyPr/>
              <a:lstStyle/>
              <a:p>
                <a:endParaRPr lang="en-CA"/>
              </a:p>
            </p:txBody>
          </p:sp>
          <p:sp>
            <p:nvSpPr>
              <p:cNvPr id="271482" name="Freeform 122"/>
              <p:cNvSpPr>
                <a:spLocks/>
              </p:cNvSpPr>
              <p:nvPr/>
            </p:nvSpPr>
            <p:spPr bwMode="auto">
              <a:xfrm>
                <a:off x="4843" y="2015"/>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bg1"/>
              </a:solidFill>
              <a:ln w="9525">
                <a:noFill/>
                <a:round/>
                <a:headEnd/>
                <a:tailEnd/>
              </a:ln>
            </p:spPr>
            <p:txBody>
              <a:bodyPr/>
              <a:lstStyle/>
              <a:p>
                <a:endParaRPr lang="en-CA"/>
              </a:p>
            </p:txBody>
          </p:sp>
          <p:sp>
            <p:nvSpPr>
              <p:cNvPr id="271483" name="Freeform 123"/>
              <p:cNvSpPr>
                <a:spLocks/>
              </p:cNvSpPr>
              <p:nvPr/>
            </p:nvSpPr>
            <p:spPr bwMode="auto">
              <a:xfrm>
                <a:off x="4809" y="2029"/>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71484" name="Freeform 124"/>
              <p:cNvSpPr>
                <a:spLocks/>
              </p:cNvSpPr>
              <p:nvPr/>
            </p:nvSpPr>
            <p:spPr bwMode="auto">
              <a:xfrm>
                <a:off x="4837" y="2022"/>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71485" name="Freeform 125"/>
              <p:cNvSpPr>
                <a:spLocks/>
              </p:cNvSpPr>
              <p:nvPr/>
            </p:nvSpPr>
            <p:spPr bwMode="auto">
              <a:xfrm>
                <a:off x="4824" y="2025"/>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271486" name="Group 126"/>
            <p:cNvGrpSpPr>
              <a:grpSpLocks/>
            </p:cNvGrpSpPr>
            <p:nvPr/>
          </p:nvGrpSpPr>
          <p:grpSpPr bwMode="auto">
            <a:xfrm>
              <a:off x="1553" y="3099"/>
              <a:ext cx="176" cy="150"/>
              <a:chOff x="4765" y="1531"/>
              <a:chExt cx="312" cy="261"/>
            </a:xfrm>
          </p:grpSpPr>
          <p:sp>
            <p:nvSpPr>
              <p:cNvPr id="271487" name="AutoShape 127"/>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CA"/>
              </a:p>
            </p:txBody>
          </p:sp>
          <p:sp>
            <p:nvSpPr>
              <p:cNvPr id="271488" name="Freeform 128"/>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CA"/>
              </a:p>
            </p:txBody>
          </p:sp>
          <p:sp>
            <p:nvSpPr>
              <p:cNvPr id="271489" name="Freeform 129"/>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CA"/>
              </a:p>
            </p:txBody>
          </p:sp>
          <p:sp>
            <p:nvSpPr>
              <p:cNvPr id="271490" name="Freeform 130"/>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CA"/>
              </a:p>
            </p:txBody>
          </p:sp>
          <p:sp>
            <p:nvSpPr>
              <p:cNvPr id="271491" name="Freeform 131"/>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CA"/>
              </a:p>
            </p:txBody>
          </p:sp>
          <p:sp>
            <p:nvSpPr>
              <p:cNvPr id="271492" name="Freeform 132"/>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CA"/>
              </a:p>
            </p:txBody>
          </p:sp>
          <p:sp>
            <p:nvSpPr>
              <p:cNvPr id="271493" name="Freeform 133"/>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CA"/>
              </a:p>
            </p:txBody>
          </p:sp>
          <p:sp>
            <p:nvSpPr>
              <p:cNvPr id="271494" name="Freeform 134"/>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CA"/>
              </a:p>
            </p:txBody>
          </p:sp>
          <p:sp>
            <p:nvSpPr>
              <p:cNvPr id="271495" name="Freeform 135"/>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CA"/>
              </a:p>
            </p:txBody>
          </p:sp>
          <p:sp>
            <p:nvSpPr>
              <p:cNvPr id="271496" name="Freeform 136"/>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CA"/>
              </a:p>
            </p:txBody>
          </p:sp>
          <p:sp>
            <p:nvSpPr>
              <p:cNvPr id="271497" name="Freeform 137"/>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CA"/>
              </a:p>
            </p:txBody>
          </p:sp>
          <p:sp>
            <p:nvSpPr>
              <p:cNvPr id="271498" name="Freeform 138"/>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CA"/>
              </a:p>
            </p:txBody>
          </p:sp>
          <p:sp>
            <p:nvSpPr>
              <p:cNvPr id="271499" name="Freeform 139"/>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CA"/>
              </a:p>
            </p:txBody>
          </p:sp>
          <p:sp>
            <p:nvSpPr>
              <p:cNvPr id="271500" name="Freeform 140"/>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CA"/>
              </a:p>
            </p:txBody>
          </p:sp>
          <p:sp>
            <p:nvSpPr>
              <p:cNvPr id="271501" name="Freeform 141"/>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CA"/>
              </a:p>
            </p:txBody>
          </p:sp>
          <p:sp>
            <p:nvSpPr>
              <p:cNvPr id="271502" name="Freeform 142"/>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71503" name="Freeform 143"/>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71504" name="Freeform 144"/>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CA"/>
              </a:p>
            </p:txBody>
          </p:sp>
          <p:sp>
            <p:nvSpPr>
              <p:cNvPr id="271505" name="Freeform 145"/>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CA"/>
              </a:p>
            </p:txBody>
          </p:sp>
          <p:sp>
            <p:nvSpPr>
              <p:cNvPr id="271506" name="Freeform 146"/>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CA"/>
              </a:p>
            </p:txBody>
          </p:sp>
          <p:sp>
            <p:nvSpPr>
              <p:cNvPr id="271507" name="Freeform 147"/>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CA"/>
              </a:p>
            </p:txBody>
          </p:sp>
          <p:sp>
            <p:nvSpPr>
              <p:cNvPr id="271508" name="Freeform 148"/>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CA"/>
              </a:p>
            </p:txBody>
          </p:sp>
          <p:sp>
            <p:nvSpPr>
              <p:cNvPr id="271509" name="Freeform 149"/>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CA"/>
              </a:p>
            </p:txBody>
          </p:sp>
          <p:sp>
            <p:nvSpPr>
              <p:cNvPr id="271510" name="Freeform 150"/>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CA"/>
              </a:p>
            </p:txBody>
          </p:sp>
          <p:sp>
            <p:nvSpPr>
              <p:cNvPr id="271511" name="Freeform 151"/>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CA"/>
              </a:p>
            </p:txBody>
          </p:sp>
          <p:sp>
            <p:nvSpPr>
              <p:cNvPr id="271512" name="Freeform 152"/>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CA"/>
              </a:p>
            </p:txBody>
          </p:sp>
          <p:sp>
            <p:nvSpPr>
              <p:cNvPr id="271513" name="Freeform 153"/>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CA"/>
              </a:p>
            </p:txBody>
          </p:sp>
          <p:sp>
            <p:nvSpPr>
              <p:cNvPr id="271514" name="Freeform 154"/>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CA"/>
              </a:p>
            </p:txBody>
          </p:sp>
          <p:sp>
            <p:nvSpPr>
              <p:cNvPr id="271515" name="Freeform 155"/>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CA"/>
              </a:p>
            </p:txBody>
          </p:sp>
          <p:sp>
            <p:nvSpPr>
              <p:cNvPr id="271516" name="Rectangle 156"/>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CA"/>
              </a:p>
            </p:txBody>
          </p:sp>
          <p:sp>
            <p:nvSpPr>
              <p:cNvPr id="271517" name="Freeform 157"/>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CA"/>
              </a:p>
            </p:txBody>
          </p:sp>
          <p:sp>
            <p:nvSpPr>
              <p:cNvPr id="271518" name="Freeform 158"/>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71519" name="Freeform 159"/>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71520" name="Freeform 160"/>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CA"/>
              </a:p>
            </p:txBody>
          </p:sp>
          <p:sp>
            <p:nvSpPr>
              <p:cNvPr id="271521" name="Freeform 161"/>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CA"/>
              </a:p>
            </p:txBody>
          </p:sp>
          <p:sp>
            <p:nvSpPr>
              <p:cNvPr id="271522" name="Freeform 162"/>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CA"/>
              </a:p>
            </p:txBody>
          </p:sp>
          <p:sp>
            <p:nvSpPr>
              <p:cNvPr id="271523" name="Freeform 163"/>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71524" name="Freeform 164"/>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71525" name="Freeform 165"/>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271526" name="Group 166"/>
            <p:cNvGrpSpPr>
              <a:grpSpLocks/>
            </p:cNvGrpSpPr>
            <p:nvPr/>
          </p:nvGrpSpPr>
          <p:grpSpPr bwMode="auto">
            <a:xfrm rot="10800000">
              <a:off x="1234" y="3229"/>
              <a:ext cx="391" cy="88"/>
              <a:chOff x="1450" y="3513"/>
              <a:chExt cx="391" cy="88"/>
            </a:xfrm>
          </p:grpSpPr>
          <p:sp>
            <p:nvSpPr>
              <p:cNvPr id="271527" name="Freeform 167"/>
              <p:cNvSpPr>
                <a:spLocks/>
              </p:cNvSpPr>
              <p:nvPr/>
            </p:nvSpPr>
            <p:spPr bwMode="auto">
              <a:xfrm flipV="1">
                <a:off x="1450" y="3574"/>
                <a:ext cx="391" cy="27"/>
              </a:xfrm>
              <a:custGeom>
                <a:avLst/>
                <a:gdLst/>
                <a:ahLst/>
                <a:cxnLst>
                  <a:cxn ang="0">
                    <a:pos x="0" y="0"/>
                  </a:cxn>
                  <a:cxn ang="0">
                    <a:pos x="0" y="56"/>
                  </a:cxn>
                  <a:cxn ang="0">
                    <a:pos x="720" y="56"/>
                  </a:cxn>
                  <a:cxn ang="0">
                    <a:pos x="720" y="8"/>
                  </a:cxn>
                </a:cxnLst>
                <a:rect l="0" t="0" r="r" b="b"/>
                <a:pathLst>
                  <a:path w="720" h="56">
                    <a:moveTo>
                      <a:pt x="0" y="0"/>
                    </a:moveTo>
                    <a:lnTo>
                      <a:pt x="0" y="56"/>
                    </a:lnTo>
                    <a:lnTo>
                      <a:pt x="720" y="56"/>
                    </a:lnTo>
                    <a:lnTo>
                      <a:pt x="720" y="8"/>
                    </a:lnTo>
                  </a:path>
                </a:pathLst>
              </a:custGeom>
              <a:noFill/>
              <a:ln w="12700" cap="flat" cmpd="sng">
                <a:solidFill>
                  <a:schemeClr val="tx1"/>
                </a:solidFill>
                <a:prstDash val="solid"/>
                <a:round/>
                <a:headEnd/>
                <a:tailEnd/>
              </a:ln>
              <a:effectLst/>
            </p:spPr>
            <p:txBody>
              <a:bodyPr wrap="none"/>
              <a:lstStyle/>
              <a:p>
                <a:endParaRPr lang="en-CA"/>
              </a:p>
            </p:txBody>
          </p:sp>
          <p:sp>
            <p:nvSpPr>
              <p:cNvPr id="271528" name="Line 168"/>
              <p:cNvSpPr>
                <a:spLocks noChangeShapeType="1"/>
              </p:cNvSpPr>
              <p:nvPr/>
            </p:nvSpPr>
            <p:spPr bwMode="auto">
              <a:xfrm>
                <a:off x="1642" y="3513"/>
                <a:ext cx="0" cy="60"/>
              </a:xfrm>
              <a:prstGeom prst="line">
                <a:avLst/>
              </a:prstGeom>
              <a:noFill/>
              <a:ln w="19050">
                <a:solidFill>
                  <a:schemeClr val="tx1"/>
                </a:solidFill>
                <a:round/>
                <a:headEnd/>
                <a:tailEnd/>
              </a:ln>
              <a:effectLst/>
            </p:spPr>
            <p:txBody>
              <a:bodyPr wrap="none"/>
              <a:lstStyle/>
              <a:p>
                <a:endParaRPr lang="en-CA"/>
              </a:p>
            </p:txBody>
          </p:sp>
        </p:grpSp>
        <p:grpSp>
          <p:nvGrpSpPr>
            <p:cNvPr id="271529" name="Group 169"/>
            <p:cNvGrpSpPr>
              <a:grpSpLocks/>
            </p:cNvGrpSpPr>
            <p:nvPr/>
          </p:nvGrpSpPr>
          <p:grpSpPr bwMode="auto">
            <a:xfrm>
              <a:off x="1305" y="3286"/>
              <a:ext cx="275" cy="118"/>
              <a:chOff x="3600" y="219"/>
              <a:chExt cx="360" cy="175"/>
            </a:xfrm>
          </p:grpSpPr>
          <p:sp>
            <p:nvSpPr>
              <p:cNvPr id="271530" name="Oval 170"/>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CA"/>
              </a:p>
            </p:txBody>
          </p:sp>
          <p:sp>
            <p:nvSpPr>
              <p:cNvPr id="271531" name="Line 171"/>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71532" name="Line 172"/>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71533" name="Rectangle 173"/>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271534" name="Oval 174"/>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CA"/>
              </a:p>
            </p:txBody>
          </p:sp>
          <p:grpSp>
            <p:nvGrpSpPr>
              <p:cNvPr id="271535" name="Group 175"/>
              <p:cNvGrpSpPr>
                <a:grpSpLocks/>
              </p:cNvGrpSpPr>
              <p:nvPr/>
            </p:nvGrpSpPr>
            <p:grpSpPr bwMode="auto">
              <a:xfrm>
                <a:off x="3686" y="244"/>
                <a:ext cx="177" cy="66"/>
                <a:chOff x="2848" y="848"/>
                <a:chExt cx="140" cy="98"/>
              </a:xfrm>
            </p:grpSpPr>
            <p:sp>
              <p:nvSpPr>
                <p:cNvPr id="271536" name="Line 17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1537" name="Line 17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1538" name="Line 17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71539" name="Group 179"/>
              <p:cNvGrpSpPr>
                <a:grpSpLocks/>
              </p:cNvGrpSpPr>
              <p:nvPr/>
            </p:nvGrpSpPr>
            <p:grpSpPr bwMode="auto">
              <a:xfrm flipV="1">
                <a:off x="3686" y="243"/>
                <a:ext cx="177" cy="66"/>
                <a:chOff x="2848" y="848"/>
                <a:chExt cx="140" cy="98"/>
              </a:xfrm>
            </p:grpSpPr>
            <p:sp>
              <p:nvSpPr>
                <p:cNvPr id="271540" name="Line 18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1541" name="Line 18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1542" name="Line 18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sp>
        <p:nvSpPr>
          <p:cNvPr id="271543" name="Text Box 183"/>
          <p:cNvSpPr txBox="1">
            <a:spLocks noChangeArrowheads="1"/>
          </p:cNvSpPr>
          <p:nvPr/>
        </p:nvSpPr>
        <p:spPr bwMode="auto">
          <a:xfrm>
            <a:off x="2020750" y="1821277"/>
            <a:ext cx="430212" cy="366712"/>
          </a:xfrm>
          <a:prstGeom prst="rect">
            <a:avLst/>
          </a:prstGeom>
          <a:noFill/>
          <a:ln w="9525">
            <a:noFill/>
            <a:miter lim="800000"/>
            <a:headEnd/>
            <a:tailEnd/>
          </a:ln>
          <a:effectLst/>
        </p:spPr>
        <p:txBody>
          <a:bodyPr wrap="none">
            <a:spAutoFit/>
          </a:bodyPr>
          <a:lstStyle/>
          <a:p>
            <a:r>
              <a:rPr lang="en-US">
                <a:latin typeface="Comic Sans MS" pitchFamily="66" charset="0"/>
              </a:rPr>
              <a:t>R1</a:t>
            </a:r>
          </a:p>
        </p:txBody>
      </p:sp>
      <p:grpSp>
        <p:nvGrpSpPr>
          <p:cNvPr id="271544" name="Group 184"/>
          <p:cNvGrpSpPr>
            <a:grpSpLocks/>
          </p:cNvGrpSpPr>
          <p:nvPr/>
        </p:nvGrpSpPr>
        <p:grpSpPr bwMode="auto">
          <a:xfrm>
            <a:off x="4141650" y="3912014"/>
            <a:ext cx="547687" cy="233363"/>
            <a:chOff x="3600" y="219"/>
            <a:chExt cx="360" cy="175"/>
          </a:xfrm>
        </p:grpSpPr>
        <p:sp>
          <p:nvSpPr>
            <p:cNvPr id="271545" name="Oval 185"/>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CA"/>
            </a:p>
          </p:txBody>
        </p:sp>
        <p:sp>
          <p:nvSpPr>
            <p:cNvPr id="271546" name="Line 186"/>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71547" name="Line 187"/>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71548" name="Rectangle 188"/>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271549" name="Oval 189"/>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CA"/>
            </a:p>
          </p:txBody>
        </p:sp>
        <p:grpSp>
          <p:nvGrpSpPr>
            <p:cNvPr id="271550" name="Group 190"/>
            <p:cNvGrpSpPr>
              <a:grpSpLocks/>
            </p:cNvGrpSpPr>
            <p:nvPr/>
          </p:nvGrpSpPr>
          <p:grpSpPr bwMode="auto">
            <a:xfrm>
              <a:off x="3686" y="244"/>
              <a:ext cx="177" cy="66"/>
              <a:chOff x="2848" y="848"/>
              <a:chExt cx="140" cy="98"/>
            </a:xfrm>
          </p:grpSpPr>
          <p:sp>
            <p:nvSpPr>
              <p:cNvPr id="271551" name="Line 19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1552" name="Line 19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1553" name="Line 19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71554" name="Group 194"/>
            <p:cNvGrpSpPr>
              <a:grpSpLocks/>
            </p:cNvGrpSpPr>
            <p:nvPr/>
          </p:nvGrpSpPr>
          <p:grpSpPr bwMode="auto">
            <a:xfrm flipV="1">
              <a:off x="3686" y="243"/>
              <a:ext cx="177" cy="66"/>
              <a:chOff x="2848" y="848"/>
              <a:chExt cx="140" cy="98"/>
            </a:xfrm>
          </p:grpSpPr>
          <p:sp>
            <p:nvSpPr>
              <p:cNvPr id="271555" name="Line 19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1556" name="Line 19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1557" name="Line 19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sp>
        <p:nvSpPr>
          <p:cNvPr id="271558" name="Text Box 198"/>
          <p:cNvSpPr txBox="1">
            <a:spLocks noChangeArrowheads="1"/>
          </p:cNvSpPr>
          <p:nvPr/>
        </p:nvSpPr>
        <p:spPr bwMode="auto">
          <a:xfrm>
            <a:off x="1631812" y="2610264"/>
            <a:ext cx="466725" cy="366713"/>
          </a:xfrm>
          <a:prstGeom prst="rect">
            <a:avLst/>
          </a:prstGeom>
          <a:noFill/>
          <a:ln w="9525">
            <a:noFill/>
            <a:miter lim="800000"/>
            <a:headEnd/>
            <a:tailEnd/>
          </a:ln>
          <a:effectLst/>
        </p:spPr>
        <p:txBody>
          <a:bodyPr wrap="none">
            <a:spAutoFit/>
          </a:bodyPr>
          <a:lstStyle/>
          <a:p>
            <a:r>
              <a:rPr lang="en-US">
                <a:latin typeface="Comic Sans MS" pitchFamily="66" charset="0"/>
              </a:rPr>
              <a:t>R2</a:t>
            </a:r>
          </a:p>
        </p:txBody>
      </p:sp>
      <p:sp>
        <p:nvSpPr>
          <p:cNvPr id="271559" name="Text Box 199"/>
          <p:cNvSpPr txBox="1">
            <a:spLocks noChangeArrowheads="1"/>
          </p:cNvSpPr>
          <p:nvPr/>
        </p:nvSpPr>
        <p:spPr bwMode="auto">
          <a:xfrm>
            <a:off x="1119050" y="3607214"/>
            <a:ext cx="466725" cy="366713"/>
          </a:xfrm>
          <a:prstGeom prst="rect">
            <a:avLst/>
          </a:prstGeom>
          <a:noFill/>
          <a:ln w="9525">
            <a:noFill/>
            <a:miter lim="800000"/>
            <a:headEnd/>
            <a:tailEnd/>
          </a:ln>
          <a:effectLst/>
        </p:spPr>
        <p:txBody>
          <a:bodyPr wrap="none">
            <a:spAutoFit/>
          </a:bodyPr>
          <a:lstStyle/>
          <a:p>
            <a:r>
              <a:rPr lang="en-US">
                <a:latin typeface="Comic Sans MS" pitchFamily="66" charset="0"/>
              </a:rPr>
              <a:t>R3</a:t>
            </a:r>
          </a:p>
        </p:txBody>
      </p:sp>
      <p:sp>
        <p:nvSpPr>
          <p:cNvPr id="271560" name="Text Box 200"/>
          <p:cNvSpPr txBox="1">
            <a:spLocks noChangeArrowheads="1"/>
          </p:cNvSpPr>
          <p:nvPr/>
        </p:nvSpPr>
        <p:spPr bwMode="auto">
          <a:xfrm>
            <a:off x="3765412" y="2027652"/>
            <a:ext cx="466725" cy="366712"/>
          </a:xfrm>
          <a:prstGeom prst="rect">
            <a:avLst/>
          </a:prstGeom>
          <a:noFill/>
          <a:ln w="9525">
            <a:noFill/>
            <a:miter lim="800000"/>
            <a:headEnd/>
            <a:tailEnd/>
          </a:ln>
          <a:effectLst/>
        </p:spPr>
        <p:txBody>
          <a:bodyPr wrap="none">
            <a:spAutoFit/>
          </a:bodyPr>
          <a:lstStyle/>
          <a:p>
            <a:r>
              <a:rPr lang="en-US">
                <a:latin typeface="Comic Sans MS" pitchFamily="66" charset="0"/>
              </a:rPr>
              <a:t>R4</a:t>
            </a:r>
          </a:p>
        </p:txBody>
      </p:sp>
      <p:sp>
        <p:nvSpPr>
          <p:cNvPr id="271561" name="Text Box 201"/>
          <p:cNvSpPr txBox="1">
            <a:spLocks noChangeArrowheads="1"/>
          </p:cNvSpPr>
          <p:nvPr/>
        </p:nvSpPr>
        <p:spPr bwMode="auto">
          <a:xfrm>
            <a:off x="4208325" y="3165889"/>
            <a:ext cx="466725" cy="366713"/>
          </a:xfrm>
          <a:prstGeom prst="rect">
            <a:avLst/>
          </a:prstGeom>
          <a:noFill/>
          <a:ln w="9525">
            <a:noFill/>
            <a:miter lim="800000"/>
            <a:headEnd/>
            <a:tailEnd/>
          </a:ln>
          <a:effectLst/>
        </p:spPr>
        <p:txBody>
          <a:bodyPr wrap="none">
            <a:spAutoFit/>
          </a:bodyPr>
          <a:lstStyle/>
          <a:p>
            <a:r>
              <a:rPr lang="en-US">
                <a:latin typeface="Comic Sans MS" pitchFamily="66" charset="0"/>
              </a:rPr>
              <a:t>R5</a:t>
            </a:r>
          </a:p>
        </p:txBody>
      </p:sp>
      <p:sp>
        <p:nvSpPr>
          <p:cNvPr id="271562" name="Text Box 202"/>
          <p:cNvSpPr txBox="1">
            <a:spLocks noChangeArrowheads="1"/>
          </p:cNvSpPr>
          <p:nvPr/>
        </p:nvSpPr>
        <p:spPr bwMode="auto">
          <a:xfrm>
            <a:off x="2973250" y="3899314"/>
            <a:ext cx="466725" cy="366713"/>
          </a:xfrm>
          <a:prstGeom prst="rect">
            <a:avLst/>
          </a:prstGeom>
          <a:noFill/>
          <a:ln w="9525">
            <a:noFill/>
            <a:miter lim="800000"/>
            <a:headEnd/>
            <a:tailEnd/>
          </a:ln>
          <a:effectLst/>
        </p:spPr>
        <p:txBody>
          <a:bodyPr wrap="none">
            <a:spAutoFit/>
          </a:bodyPr>
          <a:lstStyle/>
          <a:p>
            <a:r>
              <a:rPr lang="en-US">
                <a:latin typeface="Comic Sans MS" pitchFamily="66" charset="0"/>
              </a:rPr>
              <a:t>R6</a:t>
            </a:r>
          </a:p>
        </p:txBody>
      </p:sp>
      <p:sp>
        <p:nvSpPr>
          <p:cNvPr id="271563" name="Text Box 203"/>
          <p:cNvSpPr txBox="1">
            <a:spLocks noChangeArrowheads="1"/>
          </p:cNvSpPr>
          <p:nvPr/>
        </p:nvSpPr>
        <p:spPr bwMode="auto">
          <a:xfrm>
            <a:off x="3693975" y="3856452"/>
            <a:ext cx="466725" cy="366712"/>
          </a:xfrm>
          <a:prstGeom prst="rect">
            <a:avLst/>
          </a:prstGeom>
          <a:noFill/>
          <a:ln w="9525">
            <a:noFill/>
            <a:miter lim="800000"/>
            <a:headEnd/>
            <a:tailEnd/>
          </a:ln>
          <a:effectLst/>
        </p:spPr>
        <p:txBody>
          <a:bodyPr wrap="none">
            <a:spAutoFit/>
          </a:bodyPr>
          <a:lstStyle/>
          <a:p>
            <a:r>
              <a:rPr lang="en-US">
                <a:latin typeface="Comic Sans MS" pitchFamily="66" charset="0"/>
              </a:rPr>
              <a:t>R7</a:t>
            </a:r>
          </a:p>
        </p:txBody>
      </p:sp>
      <p:grpSp>
        <p:nvGrpSpPr>
          <p:cNvPr id="271582" name="Group 222"/>
          <p:cNvGrpSpPr>
            <a:grpSpLocks/>
          </p:cNvGrpSpPr>
          <p:nvPr/>
        </p:nvGrpSpPr>
        <p:grpSpPr bwMode="auto">
          <a:xfrm>
            <a:off x="5767250" y="2321339"/>
            <a:ext cx="569912" cy="222250"/>
            <a:chOff x="3600" y="219"/>
            <a:chExt cx="360" cy="175"/>
          </a:xfrm>
        </p:grpSpPr>
        <p:sp>
          <p:nvSpPr>
            <p:cNvPr id="271583" name="Oval 223"/>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CA"/>
            </a:p>
          </p:txBody>
        </p:sp>
        <p:sp>
          <p:nvSpPr>
            <p:cNvPr id="271584" name="Line 224"/>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71585" name="Line 225"/>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71586" name="Rectangle 226"/>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271587" name="Oval 227"/>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CA"/>
            </a:p>
          </p:txBody>
        </p:sp>
        <p:grpSp>
          <p:nvGrpSpPr>
            <p:cNvPr id="271588" name="Group 228"/>
            <p:cNvGrpSpPr>
              <a:grpSpLocks/>
            </p:cNvGrpSpPr>
            <p:nvPr/>
          </p:nvGrpSpPr>
          <p:grpSpPr bwMode="auto">
            <a:xfrm>
              <a:off x="3686" y="244"/>
              <a:ext cx="177" cy="66"/>
              <a:chOff x="2848" y="848"/>
              <a:chExt cx="140" cy="98"/>
            </a:xfrm>
          </p:grpSpPr>
          <p:sp>
            <p:nvSpPr>
              <p:cNvPr id="271589" name="Line 22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1590" name="Line 23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1591" name="Line 23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71592" name="Group 232"/>
            <p:cNvGrpSpPr>
              <a:grpSpLocks/>
            </p:cNvGrpSpPr>
            <p:nvPr/>
          </p:nvGrpSpPr>
          <p:grpSpPr bwMode="auto">
            <a:xfrm flipV="1">
              <a:off x="3686" y="243"/>
              <a:ext cx="177" cy="66"/>
              <a:chOff x="2848" y="848"/>
              <a:chExt cx="140" cy="98"/>
            </a:xfrm>
          </p:grpSpPr>
          <p:sp>
            <p:nvSpPr>
              <p:cNvPr id="271593" name="Line 23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1594" name="Line 23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1595" name="Line 23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271596" name="Group 236"/>
          <p:cNvGrpSpPr>
            <a:grpSpLocks/>
          </p:cNvGrpSpPr>
          <p:nvPr/>
        </p:nvGrpSpPr>
        <p:grpSpPr bwMode="auto">
          <a:xfrm>
            <a:off x="5776775" y="3115089"/>
            <a:ext cx="547687" cy="233363"/>
            <a:chOff x="3600" y="219"/>
            <a:chExt cx="360" cy="175"/>
          </a:xfrm>
        </p:grpSpPr>
        <p:sp>
          <p:nvSpPr>
            <p:cNvPr id="271597" name="Oval 237"/>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CA"/>
            </a:p>
          </p:txBody>
        </p:sp>
        <p:sp>
          <p:nvSpPr>
            <p:cNvPr id="271598" name="Line 238"/>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71599" name="Line 239"/>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71600" name="Rectangle 240"/>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271601" name="Oval 241"/>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CA"/>
            </a:p>
          </p:txBody>
        </p:sp>
        <p:grpSp>
          <p:nvGrpSpPr>
            <p:cNvPr id="271602" name="Group 242"/>
            <p:cNvGrpSpPr>
              <a:grpSpLocks/>
            </p:cNvGrpSpPr>
            <p:nvPr/>
          </p:nvGrpSpPr>
          <p:grpSpPr bwMode="auto">
            <a:xfrm>
              <a:off x="3686" y="244"/>
              <a:ext cx="177" cy="66"/>
              <a:chOff x="2848" y="848"/>
              <a:chExt cx="140" cy="98"/>
            </a:xfrm>
          </p:grpSpPr>
          <p:sp>
            <p:nvSpPr>
              <p:cNvPr id="271603" name="Line 24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1604" name="Line 24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1605" name="Line 24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71606" name="Group 246"/>
            <p:cNvGrpSpPr>
              <a:grpSpLocks/>
            </p:cNvGrpSpPr>
            <p:nvPr/>
          </p:nvGrpSpPr>
          <p:grpSpPr bwMode="auto">
            <a:xfrm flipV="1">
              <a:off x="3686" y="243"/>
              <a:ext cx="177" cy="66"/>
              <a:chOff x="2848" y="848"/>
              <a:chExt cx="140" cy="98"/>
            </a:xfrm>
          </p:grpSpPr>
          <p:sp>
            <p:nvSpPr>
              <p:cNvPr id="271607" name="Line 24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1608" name="Line 24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1609" name="Line 24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sp>
        <p:nvSpPr>
          <p:cNvPr id="271610" name="Line 250"/>
          <p:cNvSpPr>
            <a:spLocks noChangeShapeType="1"/>
          </p:cNvSpPr>
          <p:nvPr/>
        </p:nvSpPr>
        <p:spPr bwMode="auto">
          <a:xfrm>
            <a:off x="5743437" y="3791364"/>
            <a:ext cx="596900" cy="0"/>
          </a:xfrm>
          <a:prstGeom prst="line">
            <a:avLst/>
          </a:prstGeom>
          <a:noFill/>
          <a:ln w="28575">
            <a:solidFill>
              <a:srgbClr val="FF0000"/>
            </a:solidFill>
            <a:round/>
            <a:headEnd/>
            <a:tailEnd type="triangle" w="med" len="med"/>
          </a:ln>
          <a:effectLst/>
        </p:spPr>
        <p:txBody>
          <a:bodyPr wrap="none"/>
          <a:lstStyle/>
          <a:p>
            <a:endParaRPr lang="en-CA"/>
          </a:p>
        </p:txBody>
      </p:sp>
      <p:sp>
        <p:nvSpPr>
          <p:cNvPr id="271614" name="Text Box 254"/>
          <p:cNvSpPr txBox="1">
            <a:spLocks noChangeArrowheads="1"/>
          </p:cNvSpPr>
          <p:nvPr/>
        </p:nvSpPr>
        <p:spPr bwMode="auto">
          <a:xfrm>
            <a:off x="6368912" y="2089564"/>
            <a:ext cx="2433638" cy="641350"/>
          </a:xfrm>
          <a:prstGeom prst="rect">
            <a:avLst/>
          </a:prstGeom>
          <a:noFill/>
          <a:ln w="9525">
            <a:noFill/>
            <a:miter lim="800000"/>
            <a:headEnd/>
            <a:tailEnd/>
          </a:ln>
          <a:effectLst/>
        </p:spPr>
        <p:txBody>
          <a:bodyPr wrap="none">
            <a:spAutoFit/>
          </a:bodyPr>
          <a:lstStyle/>
          <a:p>
            <a:r>
              <a:rPr lang="en-US">
                <a:latin typeface="Comic Sans MS" pitchFamily="66" charset="0"/>
              </a:rPr>
              <a:t>router with attached</a:t>
            </a:r>
          </a:p>
          <a:p>
            <a:r>
              <a:rPr lang="en-US">
                <a:latin typeface="Comic Sans MS" pitchFamily="66" charset="0"/>
              </a:rPr>
              <a:t>group member</a:t>
            </a:r>
          </a:p>
        </p:txBody>
      </p:sp>
      <p:sp>
        <p:nvSpPr>
          <p:cNvPr id="271615" name="Text Box 255"/>
          <p:cNvSpPr txBox="1">
            <a:spLocks noChangeArrowheads="1"/>
          </p:cNvSpPr>
          <p:nvPr/>
        </p:nvSpPr>
        <p:spPr bwMode="auto">
          <a:xfrm>
            <a:off x="6356212" y="2934114"/>
            <a:ext cx="2741613" cy="641350"/>
          </a:xfrm>
          <a:prstGeom prst="rect">
            <a:avLst/>
          </a:prstGeom>
          <a:noFill/>
          <a:ln w="9525">
            <a:noFill/>
            <a:miter lim="800000"/>
            <a:headEnd/>
            <a:tailEnd/>
          </a:ln>
          <a:effectLst/>
        </p:spPr>
        <p:txBody>
          <a:bodyPr wrap="none">
            <a:spAutoFit/>
          </a:bodyPr>
          <a:lstStyle/>
          <a:p>
            <a:r>
              <a:rPr lang="en-US">
                <a:latin typeface="Comic Sans MS" pitchFamily="66" charset="0"/>
              </a:rPr>
              <a:t>router with no attached</a:t>
            </a:r>
          </a:p>
          <a:p>
            <a:r>
              <a:rPr lang="en-US">
                <a:latin typeface="Comic Sans MS" pitchFamily="66" charset="0"/>
              </a:rPr>
              <a:t>group member</a:t>
            </a:r>
          </a:p>
        </p:txBody>
      </p:sp>
      <p:sp>
        <p:nvSpPr>
          <p:cNvPr id="271616" name="Text Box 256"/>
          <p:cNvSpPr txBox="1">
            <a:spLocks noChangeArrowheads="1"/>
          </p:cNvSpPr>
          <p:nvPr/>
        </p:nvSpPr>
        <p:spPr bwMode="auto">
          <a:xfrm>
            <a:off x="6330812" y="3597689"/>
            <a:ext cx="3028950" cy="641350"/>
          </a:xfrm>
          <a:prstGeom prst="rect">
            <a:avLst/>
          </a:prstGeom>
          <a:noFill/>
          <a:ln w="9525">
            <a:noFill/>
            <a:miter lim="800000"/>
            <a:headEnd/>
            <a:tailEnd/>
          </a:ln>
          <a:effectLst/>
        </p:spPr>
        <p:txBody>
          <a:bodyPr>
            <a:spAutoFit/>
          </a:bodyPr>
          <a:lstStyle/>
          <a:p>
            <a:r>
              <a:rPr lang="en-US" dirty="0">
                <a:latin typeface="Comic Sans MS" pitchFamily="66" charset="0"/>
              </a:rPr>
              <a:t>datagram will be  forwarded</a:t>
            </a:r>
          </a:p>
        </p:txBody>
      </p:sp>
      <p:sp>
        <p:nvSpPr>
          <p:cNvPr id="271617" name="Text Box 257"/>
          <p:cNvSpPr txBox="1">
            <a:spLocks noChangeArrowheads="1"/>
          </p:cNvSpPr>
          <p:nvPr/>
        </p:nvSpPr>
        <p:spPr bwMode="auto">
          <a:xfrm>
            <a:off x="5664062" y="1575214"/>
            <a:ext cx="1098550" cy="366713"/>
          </a:xfrm>
          <a:prstGeom prst="rect">
            <a:avLst/>
          </a:prstGeom>
          <a:noFill/>
          <a:ln w="9525">
            <a:noFill/>
            <a:miter lim="800000"/>
            <a:headEnd/>
            <a:tailEnd/>
          </a:ln>
          <a:effectLst/>
        </p:spPr>
        <p:txBody>
          <a:bodyPr wrap="none">
            <a:spAutoFit/>
          </a:bodyPr>
          <a:lstStyle/>
          <a:p>
            <a:r>
              <a:rPr lang="en-US">
                <a:latin typeface="Comic Sans MS" pitchFamily="66" charset="0"/>
              </a:rPr>
              <a:t>LEGEND</a:t>
            </a:r>
          </a:p>
        </p:txBody>
      </p:sp>
      <p:sp>
        <p:nvSpPr>
          <p:cNvPr id="271618" name="Text Box 258"/>
          <p:cNvSpPr txBox="1">
            <a:spLocks noChangeArrowheads="1"/>
          </p:cNvSpPr>
          <p:nvPr/>
        </p:nvSpPr>
        <p:spPr bwMode="auto">
          <a:xfrm>
            <a:off x="920612" y="1459327"/>
            <a:ext cx="1182688" cy="366712"/>
          </a:xfrm>
          <a:prstGeom prst="rect">
            <a:avLst/>
          </a:prstGeom>
          <a:noFill/>
          <a:ln w="9525">
            <a:noFill/>
            <a:miter lim="800000"/>
            <a:headEnd/>
            <a:tailEnd/>
          </a:ln>
          <a:effectLst/>
        </p:spPr>
        <p:txBody>
          <a:bodyPr wrap="none">
            <a:spAutoFit/>
          </a:bodyPr>
          <a:lstStyle/>
          <a:p>
            <a:r>
              <a:rPr lang="en-US">
                <a:solidFill>
                  <a:srgbClr val="FF0000"/>
                </a:solidFill>
                <a:latin typeface="Comic Sans MS" pitchFamily="66" charset="0"/>
              </a:rPr>
              <a:t>S: source</a:t>
            </a:r>
          </a:p>
        </p:txBody>
      </p:sp>
      <p:sp>
        <p:nvSpPr>
          <p:cNvPr id="271619" name="Line 259"/>
          <p:cNvSpPr>
            <a:spLocks noChangeShapeType="1"/>
          </p:cNvSpPr>
          <p:nvPr/>
        </p:nvSpPr>
        <p:spPr bwMode="auto">
          <a:xfrm flipH="1">
            <a:off x="2246175" y="2148302"/>
            <a:ext cx="228600" cy="511175"/>
          </a:xfrm>
          <a:prstGeom prst="line">
            <a:avLst/>
          </a:prstGeom>
          <a:noFill/>
          <a:ln w="19050">
            <a:solidFill>
              <a:srgbClr val="FF0000"/>
            </a:solidFill>
            <a:round/>
            <a:headEnd/>
            <a:tailEnd type="triangle" w="med" len="med"/>
          </a:ln>
          <a:effectLst/>
        </p:spPr>
        <p:txBody>
          <a:bodyPr wrap="none"/>
          <a:lstStyle/>
          <a:p>
            <a:endParaRPr lang="en-CA"/>
          </a:p>
        </p:txBody>
      </p:sp>
      <p:sp>
        <p:nvSpPr>
          <p:cNvPr id="271620" name="Line 260"/>
          <p:cNvSpPr>
            <a:spLocks noChangeShapeType="1"/>
          </p:cNvSpPr>
          <p:nvPr/>
        </p:nvSpPr>
        <p:spPr bwMode="auto">
          <a:xfrm flipH="1">
            <a:off x="1833425" y="3040477"/>
            <a:ext cx="228600" cy="511175"/>
          </a:xfrm>
          <a:prstGeom prst="line">
            <a:avLst/>
          </a:prstGeom>
          <a:noFill/>
          <a:ln w="19050">
            <a:solidFill>
              <a:srgbClr val="FF0000"/>
            </a:solidFill>
            <a:round/>
            <a:headEnd/>
            <a:tailEnd type="triangle" w="med" len="med"/>
          </a:ln>
          <a:effectLst/>
        </p:spPr>
        <p:txBody>
          <a:bodyPr wrap="none"/>
          <a:lstStyle/>
          <a:p>
            <a:endParaRPr lang="en-CA"/>
          </a:p>
        </p:txBody>
      </p:sp>
      <p:sp>
        <p:nvSpPr>
          <p:cNvPr id="271621" name="Line 261"/>
          <p:cNvSpPr>
            <a:spLocks noChangeShapeType="1"/>
          </p:cNvSpPr>
          <p:nvPr/>
        </p:nvSpPr>
        <p:spPr bwMode="auto">
          <a:xfrm>
            <a:off x="2403337" y="3005552"/>
            <a:ext cx="511175" cy="592137"/>
          </a:xfrm>
          <a:prstGeom prst="line">
            <a:avLst/>
          </a:prstGeom>
          <a:noFill/>
          <a:ln w="19050">
            <a:solidFill>
              <a:srgbClr val="FF0000"/>
            </a:solidFill>
            <a:round/>
            <a:headEnd/>
            <a:tailEnd type="triangle" w="med" len="med"/>
          </a:ln>
          <a:effectLst/>
        </p:spPr>
        <p:txBody>
          <a:bodyPr wrap="none"/>
          <a:lstStyle/>
          <a:p>
            <a:endParaRPr lang="en-CA"/>
          </a:p>
        </p:txBody>
      </p:sp>
      <p:sp>
        <p:nvSpPr>
          <p:cNvPr id="271622" name="Line 262"/>
          <p:cNvSpPr>
            <a:spLocks noChangeShapeType="1"/>
          </p:cNvSpPr>
          <p:nvPr/>
        </p:nvSpPr>
        <p:spPr bwMode="auto">
          <a:xfrm>
            <a:off x="2904987" y="2110202"/>
            <a:ext cx="698500" cy="336550"/>
          </a:xfrm>
          <a:prstGeom prst="line">
            <a:avLst/>
          </a:prstGeom>
          <a:noFill/>
          <a:ln w="19050">
            <a:solidFill>
              <a:srgbClr val="FF0000"/>
            </a:solidFill>
            <a:round/>
            <a:headEnd/>
            <a:tailEnd type="triangle" w="med" len="med"/>
          </a:ln>
          <a:effectLst/>
        </p:spPr>
        <p:txBody>
          <a:bodyPr wrap="none"/>
          <a:lstStyle/>
          <a:p>
            <a:endParaRPr lang="en-CA"/>
          </a:p>
        </p:txBody>
      </p:sp>
      <p:sp>
        <p:nvSpPr>
          <p:cNvPr id="271623" name="Line 263"/>
          <p:cNvSpPr>
            <a:spLocks noChangeShapeType="1"/>
          </p:cNvSpPr>
          <p:nvPr/>
        </p:nvSpPr>
        <p:spPr bwMode="auto">
          <a:xfrm>
            <a:off x="3851137" y="2640427"/>
            <a:ext cx="12700" cy="498475"/>
          </a:xfrm>
          <a:prstGeom prst="line">
            <a:avLst/>
          </a:prstGeom>
          <a:noFill/>
          <a:ln w="19050">
            <a:solidFill>
              <a:srgbClr val="FF0000"/>
            </a:solidFill>
            <a:round/>
            <a:headEnd/>
            <a:tailEnd type="triangle" w="med" len="med"/>
          </a:ln>
          <a:effectLst/>
        </p:spPr>
        <p:txBody>
          <a:bodyPr wrap="none"/>
          <a:lstStyle/>
          <a:p>
            <a:endParaRPr lang="en-CA"/>
          </a:p>
        </p:txBody>
      </p:sp>
      <p:sp>
        <p:nvSpPr>
          <p:cNvPr id="271624" name="Line 264"/>
          <p:cNvSpPr>
            <a:spLocks noChangeShapeType="1"/>
          </p:cNvSpPr>
          <p:nvPr/>
        </p:nvSpPr>
        <p:spPr bwMode="auto">
          <a:xfrm>
            <a:off x="3978137" y="3465927"/>
            <a:ext cx="241300" cy="419100"/>
          </a:xfrm>
          <a:prstGeom prst="line">
            <a:avLst/>
          </a:prstGeom>
          <a:noFill/>
          <a:ln w="19050">
            <a:solidFill>
              <a:srgbClr val="FF0000"/>
            </a:solidFill>
            <a:round/>
            <a:headEnd/>
            <a:tailEnd type="triangle" w="med" len="med"/>
          </a:ln>
          <a:effectLst/>
        </p:spPr>
        <p:txBody>
          <a:bodyPr wrap="none"/>
          <a:lstStyle/>
          <a:p>
            <a:endParaRPr lang="en-CA"/>
          </a:p>
        </p:txBody>
      </p:sp>
      <p:grpSp>
        <p:nvGrpSpPr>
          <p:cNvPr id="271627" name="Group 267"/>
          <p:cNvGrpSpPr>
            <a:grpSpLocks/>
          </p:cNvGrpSpPr>
          <p:nvPr/>
        </p:nvGrpSpPr>
        <p:grpSpPr bwMode="auto">
          <a:xfrm rot="4749582">
            <a:off x="3453469" y="3420683"/>
            <a:ext cx="254000" cy="344487"/>
            <a:chOff x="2356" y="2709"/>
            <a:chExt cx="200" cy="287"/>
          </a:xfrm>
        </p:grpSpPr>
        <p:sp>
          <p:nvSpPr>
            <p:cNvPr id="271625" name="Line 265"/>
            <p:cNvSpPr>
              <a:spLocks noChangeShapeType="1"/>
            </p:cNvSpPr>
            <p:nvPr/>
          </p:nvSpPr>
          <p:spPr bwMode="auto">
            <a:xfrm>
              <a:off x="2356" y="2709"/>
              <a:ext cx="152" cy="264"/>
            </a:xfrm>
            <a:prstGeom prst="line">
              <a:avLst/>
            </a:prstGeom>
            <a:noFill/>
            <a:ln w="19050">
              <a:solidFill>
                <a:schemeClr val="bg2"/>
              </a:solidFill>
              <a:round/>
              <a:headEnd/>
              <a:tailEnd type="triangle" w="med" len="med"/>
            </a:ln>
            <a:effectLst/>
          </p:spPr>
          <p:txBody>
            <a:bodyPr wrap="none"/>
            <a:lstStyle/>
            <a:p>
              <a:endParaRPr lang="en-CA"/>
            </a:p>
          </p:txBody>
        </p:sp>
        <p:sp>
          <p:nvSpPr>
            <p:cNvPr id="271626" name="Line 266"/>
            <p:cNvSpPr>
              <a:spLocks noChangeShapeType="1"/>
            </p:cNvSpPr>
            <p:nvPr/>
          </p:nvSpPr>
          <p:spPr bwMode="auto">
            <a:xfrm flipV="1">
              <a:off x="2464" y="2944"/>
              <a:ext cx="92" cy="52"/>
            </a:xfrm>
            <a:prstGeom prst="line">
              <a:avLst/>
            </a:prstGeom>
            <a:noFill/>
            <a:ln w="38100">
              <a:solidFill>
                <a:schemeClr val="bg2"/>
              </a:solidFill>
              <a:round/>
              <a:headEnd/>
              <a:tailEnd/>
            </a:ln>
            <a:effectLst/>
          </p:spPr>
          <p:txBody>
            <a:bodyPr wrap="none"/>
            <a:lstStyle/>
            <a:p>
              <a:endParaRPr lang="en-CA"/>
            </a:p>
          </p:txBody>
        </p:sp>
      </p:grpSp>
      <p:grpSp>
        <p:nvGrpSpPr>
          <p:cNvPr id="271628" name="Group 268"/>
          <p:cNvGrpSpPr>
            <a:grpSpLocks/>
          </p:cNvGrpSpPr>
          <p:nvPr/>
        </p:nvGrpSpPr>
        <p:grpSpPr bwMode="auto">
          <a:xfrm rot="15577174">
            <a:off x="3631269" y="3446083"/>
            <a:ext cx="254000" cy="344487"/>
            <a:chOff x="2356" y="2709"/>
            <a:chExt cx="200" cy="287"/>
          </a:xfrm>
        </p:grpSpPr>
        <p:sp>
          <p:nvSpPr>
            <p:cNvPr id="271629" name="Line 269"/>
            <p:cNvSpPr>
              <a:spLocks noChangeShapeType="1"/>
            </p:cNvSpPr>
            <p:nvPr/>
          </p:nvSpPr>
          <p:spPr bwMode="auto">
            <a:xfrm>
              <a:off x="2356" y="2709"/>
              <a:ext cx="152" cy="264"/>
            </a:xfrm>
            <a:prstGeom prst="line">
              <a:avLst/>
            </a:prstGeom>
            <a:noFill/>
            <a:ln w="19050">
              <a:solidFill>
                <a:schemeClr val="bg2"/>
              </a:solidFill>
              <a:round/>
              <a:headEnd/>
              <a:tailEnd type="triangle" w="med" len="med"/>
            </a:ln>
            <a:effectLst/>
          </p:spPr>
          <p:txBody>
            <a:bodyPr wrap="none"/>
            <a:lstStyle/>
            <a:p>
              <a:endParaRPr lang="en-CA"/>
            </a:p>
          </p:txBody>
        </p:sp>
        <p:sp>
          <p:nvSpPr>
            <p:cNvPr id="271630" name="Line 270"/>
            <p:cNvSpPr>
              <a:spLocks noChangeShapeType="1"/>
            </p:cNvSpPr>
            <p:nvPr/>
          </p:nvSpPr>
          <p:spPr bwMode="auto">
            <a:xfrm flipV="1">
              <a:off x="2464" y="2944"/>
              <a:ext cx="92" cy="52"/>
            </a:xfrm>
            <a:prstGeom prst="line">
              <a:avLst/>
            </a:prstGeom>
            <a:noFill/>
            <a:ln w="38100">
              <a:solidFill>
                <a:schemeClr val="bg2"/>
              </a:solidFill>
              <a:round/>
              <a:headEnd/>
              <a:tailEnd/>
            </a:ln>
            <a:effectLst/>
          </p:spPr>
          <p:txBody>
            <a:bodyPr wrap="none"/>
            <a:lstStyle/>
            <a:p>
              <a:endParaRPr lang="en-CA"/>
            </a:p>
          </p:txBody>
        </p:sp>
      </p:grpSp>
      <p:sp>
        <p:nvSpPr>
          <p:cNvPr id="271632" name="Line 272"/>
          <p:cNvSpPr>
            <a:spLocks noChangeShapeType="1"/>
          </p:cNvSpPr>
          <p:nvPr/>
        </p:nvSpPr>
        <p:spPr bwMode="auto">
          <a:xfrm rot="16936177">
            <a:off x="2947056" y="2266571"/>
            <a:ext cx="466725" cy="941387"/>
          </a:xfrm>
          <a:prstGeom prst="line">
            <a:avLst/>
          </a:prstGeom>
          <a:noFill/>
          <a:ln w="19050">
            <a:solidFill>
              <a:schemeClr val="bg2"/>
            </a:solidFill>
            <a:round/>
            <a:headEnd/>
            <a:tailEnd type="triangle" w="med" len="med"/>
          </a:ln>
          <a:effectLst/>
        </p:spPr>
        <p:txBody>
          <a:bodyPr wrap="none"/>
          <a:lstStyle/>
          <a:p>
            <a:endParaRPr lang="en-CA"/>
          </a:p>
        </p:txBody>
      </p:sp>
      <p:sp>
        <p:nvSpPr>
          <p:cNvPr id="271633" name="Line 273"/>
          <p:cNvSpPr>
            <a:spLocks noChangeShapeType="1"/>
          </p:cNvSpPr>
          <p:nvPr/>
        </p:nvSpPr>
        <p:spPr bwMode="auto">
          <a:xfrm rot="16936177" flipV="1">
            <a:off x="3613807" y="2593595"/>
            <a:ext cx="119062" cy="60325"/>
          </a:xfrm>
          <a:prstGeom prst="line">
            <a:avLst/>
          </a:prstGeom>
          <a:noFill/>
          <a:ln w="38100">
            <a:solidFill>
              <a:schemeClr val="bg2"/>
            </a:solidFill>
            <a:round/>
            <a:headEnd/>
            <a:tailEnd/>
          </a:ln>
          <a:effectLst/>
        </p:spPr>
        <p:txBody>
          <a:bodyPr wrap="none"/>
          <a:lstStyle/>
          <a:p>
            <a:endParaRPr lang="en-CA"/>
          </a:p>
        </p:txBody>
      </p:sp>
      <p:sp>
        <p:nvSpPr>
          <p:cNvPr id="271634" name="Line 274"/>
          <p:cNvSpPr>
            <a:spLocks noChangeShapeType="1"/>
          </p:cNvSpPr>
          <p:nvPr/>
        </p:nvSpPr>
        <p:spPr bwMode="auto">
          <a:xfrm rot="16936177">
            <a:off x="2904194" y="2134808"/>
            <a:ext cx="452437" cy="904875"/>
          </a:xfrm>
          <a:prstGeom prst="line">
            <a:avLst/>
          </a:prstGeom>
          <a:noFill/>
          <a:ln w="19050">
            <a:solidFill>
              <a:schemeClr val="bg2"/>
            </a:solidFill>
            <a:round/>
            <a:headEnd type="triangle" w="med" len="med"/>
            <a:tailEnd/>
          </a:ln>
          <a:effectLst/>
        </p:spPr>
        <p:txBody>
          <a:bodyPr wrap="none"/>
          <a:lstStyle/>
          <a:p>
            <a:endParaRPr lang="en-CA"/>
          </a:p>
        </p:txBody>
      </p:sp>
      <p:sp>
        <p:nvSpPr>
          <p:cNvPr id="271635" name="Line 275"/>
          <p:cNvSpPr>
            <a:spLocks noChangeShapeType="1"/>
          </p:cNvSpPr>
          <p:nvPr/>
        </p:nvSpPr>
        <p:spPr bwMode="auto">
          <a:xfrm rot="16936177" flipV="1">
            <a:off x="2578757" y="2669795"/>
            <a:ext cx="119062" cy="60325"/>
          </a:xfrm>
          <a:prstGeom prst="line">
            <a:avLst/>
          </a:prstGeom>
          <a:noFill/>
          <a:ln w="38100">
            <a:solidFill>
              <a:schemeClr val="bg2"/>
            </a:solidFill>
            <a:round/>
            <a:headEnd/>
            <a:tailEnd/>
          </a:ln>
          <a:effectLst/>
        </p:spPr>
        <p:txBody>
          <a:bodyPr wrap="none"/>
          <a:lstStyle/>
          <a:p>
            <a:endParaRPr lang="en-CA"/>
          </a:p>
        </p:txBody>
      </p:sp>
      <p:sp>
        <p:nvSpPr>
          <p:cNvPr id="271636" name="Line 276"/>
          <p:cNvSpPr>
            <a:spLocks noChangeShapeType="1"/>
          </p:cNvSpPr>
          <p:nvPr/>
        </p:nvSpPr>
        <p:spPr bwMode="auto">
          <a:xfrm rot="16936177">
            <a:off x="2422387" y="3392902"/>
            <a:ext cx="130175" cy="619125"/>
          </a:xfrm>
          <a:prstGeom prst="line">
            <a:avLst/>
          </a:prstGeom>
          <a:noFill/>
          <a:ln w="19050">
            <a:solidFill>
              <a:schemeClr val="bg2"/>
            </a:solidFill>
            <a:round/>
            <a:headEnd/>
            <a:tailEnd type="triangle" w="med" len="med"/>
          </a:ln>
          <a:effectLst/>
        </p:spPr>
        <p:txBody>
          <a:bodyPr wrap="none"/>
          <a:lstStyle/>
          <a:p>
            <a:endParaRPr lang="en-CA"/>
          </a:p>
        </p:txBody>
      </p:sp>
      <p:sp>
        <p:nvSpPr>
          <p:cNvPr id="271637" name="Line 277"/>
          <p:cNvSpPr>
            <a:spLocks noChangeShapeType="1"/>
          </p:cNvSpPr>
          <p:nvPr/>
        </p:nvSpPr>
        <p:spPr bwMode="auto">
          <a:xfrm rot="16936177" flipV="1">
            <a:off x="2749412" y="3678652"/>
            <a:ext cx="144463" cy="39687"/>
          </a:xfrm>
          <a:prstGeom prst="line">
            <a:avLst/>
          </a:prstGeom>
          <a:noFill/>
          <a:ln w="38100">
            <a:solidFill>
              <a:schemeClr val="bg2"/>
            </a:solidFill>
            <a:round/>
            <a:headEnd/>
            <a:tailEnd/>
          </a:ln>
          <a:effectLst/>
        </p:spPr>
        <p:txBody>
          <a:bodyPr wrap="none"/>
          <a:lstStyle/>
          <a:p>
            <a:endParaRPr lang="en-CA"/>
          </a:p>
        </p:txBody>
      </p:sp>
      <p:sp>
        <p:nvSpPr>
          <p:cNvPr id="271638" name="Line 278"/>
          <p:cNvSpPr>
            <a:spLocks noChangeShapeType="1"/>
          </p:cNvSpPr>
          <p:nvPr/>
        </p:nvSpPr>
        <p:spPr bwMode="auto">
          <a:xfrm rot="16936177">
            <a:off x="2471599" y="3583402"/>
            <a:ext cx="138113" cy="623888"/>
          </a:xfrm>
          <a:prstGeom prst="line">
            <a:avLst/>
          </a:prstGeom>
          <a:noFill/>
          <a:ln w="19050">
            <a:solidFill>
              <a:schemeClr val="bg2"/>
            </a:solidFill>
            <a:round/>
            <a:headEnd type="triangle" w="med" len="med"/>
            <a:tailEnd/>
          </a:ln>
          <a:effectLst/>
        </p:spPr>
        <p:txBody>
          <a:bodyPr wrap="none"/>
          <a:lstStyle/>
          <a:p>
            <a:endParaRPr lang="en-CA"/>
          </a:p>
        </p:txBody>
      </p:sp>
      <p:sp>
        <p:nvSpPr>
          <p:cNvPr id="271639" name="Line 279"/>
          <p:cNvSpPr>
            <a:spLocks noChangeShapeType="1"/>
          </p:cNvSpPr>
          <p:nvPr/>
        </p:nvSpPr>
        <p:spPr bwMode="auto">
          <a:xfrm rot="16936177" flipV="1">
            <a:off x="2133462" y="3881852"/>
            <a:ext cx="144463" cy="39687"/>
          </a:xfrm>
          <a:prstGeom prst="line">
            <a:avLst/>
          </a:prstGeom>
          <a:noFill/>
          <a:ln w="38100">
            <a:solidFill>
              <a:schemeClr val="bg2"/>
            </a:solidFill>
            <a:round/>
            <a:headEnd/>
            <a:tailEnd/>
          </a:ln>
          <a:effectLst/>
        </p:spPr>
        <p:txBody>
          <a:bodyPr wrap="none"/>
          <a:lstStyle/>
          <a:p>
            <a:endParaRPr lang="en-CA"/>
          </a:p>
        </p:txBody>
      </p:sp>
      <p:sp>
        <p:nvSpPr>
          <p:cNvPr id="271640" name="Text Box 280"/>
          <p:cNvSpPr txBox="1">
            <a:spLocks noChangeArrowheads="1"/>
          </p:cNvSpPr>
          <p:nvPr/>
        </p:nvSpPr>
        <p:spPr bwMode="auto">
          <a:xfrm>
            <a:off x="6330812" y="4143789"/>
            <a:ext cx="2413000" cy="641350"/>
          </a:xfrm>
          <a:prstGeom prst="rect">
            <a:avLst/>
          </a:prstGeom>
          <a:noFill/>
          <a:ln w="9525">
            <a:noFill/>
            <a:miter lim="800000"/>
            <a:headEnd/>
            <a:tailEnd/>
          </a:ln>
          <a:effectLst/>
        </p:spPr>
        <p:txBody>
          <a:bodyPr wrap="none">
            <a:spAutoFit/>
          </a:bodyPr>
          <a:lstStyle/>
          <a:p>
            <a:r>
              <a:rPr lang="en-US">
                <a:latin typeface="Comic Sans MS" pitchFamily="66" charset="0"/>
              </a:rPr>
              <a:t>datagram will not be </a:t>
            </a:r>
          </a:p>
          <a:p>
            <a:r>
              <a:rPr lang="en-US">
                <a:latin typeface="Comic Sans MS" pitchFamily="66" charset="0"/>
              </a:rPr>
              <a:t>forwarded</a:t>
            </a:r>
          </a:p>
        </p:txBody>
      </p:sp>
      <p:sp>
        <p:nvSpPr>
          <p:cNvPr id="271641" name="Line 281"/>
          <p:cNvSpPr>
            <a:spLocks noChangeShapeType="1"/>
          </p:cNvSpPr>
          <p:nvPr/>
        </p:nvSpPr>
        <p:spPr bwMode="auto">
          <a:xfrm rot="16936177">
            <a:off x="5940287" y="4040602"/>
            <a:ext cx="130175" cy="619125"/>
          </a:xfrm>
          <a:prstGeom prst="line">
            <a:avLst/>
          </a:prstGeom>
          <a:noFill/>
          <a:ln w="19050">
            <a:solidFill>
              <a:schemeClr val="bg2"/>
            </a:solidFill>
            <a:round/>
            <a:headEnd/>
            <a:tailEnd type="triangle" w="med" len="med"/>
          </a:ln>
          <a:effectLst/>
        </p:spPr>
        <p:txBody>
          <a:bodyPr wrap="none"/>
          <a:lstStyle/>
          <a:p>
            <a:endParaRPr lang="en-CA"/>
          </a:p>
        </p:txBody>
      </p:sp>
      <p:sp>
        <p:nvSpPr>
          <p:cNvPr id="271642" name="Line 282"/>
          <p:cNvSpPr>
            <a:spLocks noChangeShapeType="1"/>
          </p:cNvSpPr>
          <p:nvPr/>
        </p:nvSpPr>
        <p:spPr bwMode="auto">
          <a:xfrm rot="16936177" flipV="1">
            <a:off x="6267312" y="4313652"/>
            <a:ext cx="144463" cy="39687"/>
          </a:xfrm>
          <a:prstGeom prst="line">
            <a:avLst/>
          </a:prstGeom>
          <a:noFill/>
          <a:ln w="38100">
            <a:solidFill>
              <a:schemeClr val="bg2"/>
            </a:solidFill>
            <a:round/>
            <a:headEnd/>
            <a:tailEnd/>
          </a:ln>
          <a:effectLst/>
        </p:spPr>
        <p:txBody>
          <a:bodyPr wrap="none"/>
          <a:lstStyle/>
          <a:p>
            <a:endParaRPr lang="en-CA"/>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p:txBody>
          <a:bodyPr/>
          <a:lstStyle/>
          <a:p>
            <a:r>
              <a:rPr lang="en-US" dirty="0"/>
              <a:t>Multicast Applications</a:t>
            </a:r>
          </a:p>
        </p:txBody>
      </p:sp>
      <p:sp>
        <p:nvSpPr>
          <p:cNvPr id="380931" name="Rectangle 3"/>
          <p:cNvSpPr>
            <a:spLocks noGrp="1" noChangeArrowheads="1"/>
          </p:cNvSpPr>
          <p:nvPr>
            <p:ph idx="1"/>
          </p:nvPr>
        </p:nvSpPr>
        <p:spPr/>
        <p:txBody>
          <a:bodyPr/>
          <a:lstStyle/>
          <a:p>
            <a:pPr>
              <a:lnSpc>
                <a:spcPct val="90000"/>
              </a:lnSpc>
            </a:pPr>
            <a:r>
              <a:rPr lang="en-US" sz="2400" dirty="0"/>
              <a:t>News/sports/stock/weather updates</a:t>
            </a:r>
          </a:p>
          <a:p>
            <a:pPr>
              <a:lnSpc>
                <a:spcPct val="90000"/>
              </a:lnSpc>
            </a:pPr>
            <a:r>
              <a:rPr lang="en-US" sz="2400" dirty="0"/>
              <a:t>Distance learning</a:t>
            </a:r>
          </a:p>
          <a:p>
            <a:pPr>
              <a:lnSpc>
                <a:spcPct val="90000"/>
              </a:lnSpc>
            </a:pPr>
            <a:r>
              <a:rPr lang="en-US" sz="2400" dirty="0"/>
              <a:t>Configuration, routing updates, service location</a:t>
            </a:r>
          </a:p>
          <a:p>
            <a:pPr>
              <a:lnSpc>
                <a:spcPct val="90000"/>
              </a:lnSpc>
            </a:pPr>
            <a:r>
              <a:rPr lang="en-US" sz="2400" dirty="0" err="1"/>
              <a:t>Pointcast</a:t>
            </a:r>
            <a:r>
              <a:rPr lang="en-US" sz="2400" dirty="0"/>
              <a:t>-type “push” apps</a:t>
            </a:r>
          </a:p>
          <a:p>
            <a:pPr>
              <a:lnSpc>
                <a:spcPct val="90000"/>
              </a:lnSpc>
            </a:pPr>
            <a:r>
              <a:rPr lang="en-US" sz="2400" dirty="0"/>
              <a:t>Teleconferencing (audio, video, shared whiteboard, text editor)</a:t>
            </a:r>
          </a:p>
          <a:p>
            <a:pPr>
              <a:lnSpc>
                <a:spcPct val="90000"/>
              </a:lnSpc>
            </a:pPr>
            <a:r>
              <a:rPr lang="en-US" sz="2400" dirty="0"/>
              <a:t>Distributed interactive gaming or simulations</a:t>
            </a:r>
          </a:p>
          <a:p>
            <a:pPr>
              <a:lnSpc>
                <a:spcPct val="90000"/>
              </a:lnSpc>
            </a:pPr>
            <a:r>
              <a:rPr lang="en-US" sz="2400" dirty="0"/>
              <a:t>Email distribution lists</a:t>
            </a:r>
          </a:p>
          <a:p>
            <a:pPr>
              <a:lnSpc>
                <a:spcPct val="90000"/>
              </a:lnSpc>
            </a:pPr>
            <a:r>
              <a:rPr lang="en-US" sz="2400" dirty="0"/>
              <a:t>Content distribution; Software distribution</a:t>
            </a:r>
          </a:p>
          <a:p>
            <a:pPr>
              <a:lnSpc>
                <a:spcPct val="90000"/>
              </a:lnSpc>
            </a:pPr>
            <a:r>
              <a:rPr lang="en-US" sz="2400" dirty="0"/>
              <a:t>Web-cache updates </a:t>
            </a:r>
          </a:p>
          <a:p>
            <a:pPr>
              <a:lnSpc>
                <a:spcPct val="90000"/>
              </a:lnSpc>
            </a:pPr>
            <a:r>
              <a:rPr lang="en-US" sz="2400" dirty="0"/>
              <a:t>Database replication</a:t>
            </a:r>
          </a:p>
          <a:p>
            <a:pPr>
              <a:lnSpc>
                <a:spcPct val="90000"/>
              </a:lnSpc>
            </a:pPr>
            <a:endParaRPr lang="en-US" sz="2400" dirty="0"/>
          </a:p>
        </p:txBody>
      </p:sp>
      <p:sp>
        <p:nvSpPr>
          <p:cNvPr id="5" name="Slide Number Placeholder 5"/>
          <p:cNvSpPr>
            <a:spLocks noGrp="1"/>
          </p:cNvSpPr>
          <p:nvPr>
            <p:ph type="sldNum" sz="quarter" idx="12"/>
          </p:nvPr>
        </p:nvSpPr>
        <p:spPr/>
        <p:txBody>
          <a:bodyPr/>
          <a:lstStyle/>
          <a:p>
            <a:fld id="{D35FDB90-D65A-4D32-912F-A3A189C9A80B}" type="slidenum">
              <a:rPr lang="en-US"/>
              <a:pPr/>
              <a:t>2</a:t>
            </a:fld>
            <a:endParaRPr lang="en-US"/>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1016553" y="255104"/>
            <a:ext cx="7620000" cy="685800"/>
          </a:xfrm>
          <a:noFill/>
          <a:ln/>
        </p:spPr>
        <p:txBody>
          <a:bodyPr lIns="92075" tIns="46038" rIns="92075" bIns="46038">
            <a:normAutofit fontScale="90000"/>
          </a:bodyPr>
          <a:lstStyle/>
          <a:p>
            <a:r>
              <a:rPr lang="en-US" sz="4000" dirty="0"/>
              <a:t>Reverse Path Forwarding: pruning</a:t>
            </a:r>
          </a:p>
        </p:txBody>
      </p:sp>
      <p:sp>
        <p:nvSpPr>
          <p:cNvPr id="273411" name="Rectangle 3"/>
          <p:cNvSpPr>
            <a:spLocks noGrp="1" noChangeArrowheads="1"/>
          </p:cNvSpPr>
          <p:nvPr>
            <p:ph idx="1"/>
          </p:nvPr>
        </p:nvSpPr>
        <p:spPr>
          <a:xfrm>
            <a:off x="928204" y="1066248"/>
            <a:ext cx="8077200" cy="2438400"/>
          </a:xfrm>
          <a:noFill/>
          <a:ln/>
        </p:spPr>
        <p:txBody>
          <a:bodyPr lIns="92075" tIns="46038" rIns="92075" bIns="46038"/>
          <a:lstStyle/>
          <a:p>
            <a:r>
              <a:rPr lang="en-US" sz="2800" dirty="0"/>
              <a:t>forwarding tree contains </a:t>
            </a:r>
            <a:r>
              <a:rPr lang="en-US" sz="2800" dirty="0" err="1"/>
              <a:t>subtrees</a:t>
            </a:r>
            <a:r>
              <a:rPr lang="en-US" sz="2800" dirty="0"/>
              <a:t> with no </a:t>
            </a:r>
            <a:r>
              <a:rPr lang="en-US" sz="2800" dirty="0" err="1"/>
              <a:t>mcast</a:t>
            </a:r>
            <a:r>
              <a:rPr lang="en-US" sz="2800" dirty="0"/>
              <a:t> group members</a:t>
            </a:r>
          </a:p>
          <a:p>
            <a:pPr lvl="1"/>
            <a:r>
              <a:rPr lang="en-US" dirty="0"/>
              <a:t>no need to forward </a:t>
            </a:r>
            <a:r>
              <a:rPr lang="en-US" dirty="0" err="1"/>
              <a:t>datagrams</a:t>
            </a:r>
            <a:r>
              <a:rPr lang="en-US" dirty="0"/>
              <a:t> down </a:t>
            </a:r>
            <a:r>
              <a:rPr lang="en-US" dirty="0" err="1"/>
              <a:t>subtree</a:t>
            </a:r>
            <a:endParaRPr lang="en-US" dirty="0"/>
          </a:p>
          <a:p>
            <a:pPr lvl="1"/>
            <a:r>
              <a:rPr lang="en-US" dirty="0"/>
              <a:t>“prune” </a:t>
            </a:r>
            <a:r>
              <a:rPr lang="en-US" dirty="0" err="1"/>
              <a:t>msgs</a:t>
            </a:r>
            <a:r>
              <a:rPr lang="en-US" dirty="0"/>
              <a:t> sent upstream by router with no downstream group members</a:t>
            </a:r>
          </a:p>
        </p:txBody>
      </p:sp>
      <p:sp>
        <p:nvSpPr>
          <p:cNvPr id="273413" name="Line 5"/>
          <p:cNvSpPr>
            <a:spLocks noChangeShapeType="1"/>
          </p:cNvSpPr>
          <p:nvPr/>
        </p:nvSpPr>
        <p:spPr bwMode="auto">
          <a:xfrm>
            <a:off x="3549650" y="5588000"/>
            <a:ext cx="401638" cy="690563"/>
          </a:xfrm>
          <a:prstGeom prst="line">
            <a:avLst/>
          </a:prstGeom>
          <a:noFill/>
          <a:ln w="19050">
            <a:solidFill>
              <a:schemeClr val="tx1"/>
            </a:solidFill>
            <a:round/>
            <a:headEnd/>
            <a:tailEnd/>
          </a:ln>
          <a:effectLst/>
        </p:spPr>
        <p:txBody>
          <a:bodyPr wrap="none"/>
          <a:lstStyle/>
          <a:p>
            <a:endParaRPr lang="en-CA"/>
          </a:p>
        </p:txBody>
      </p:sp>
      <p:sp>
        <p:nvSpPr>
          <p:cNvPr id="273414" name="Line 6"/>
          <p:cNvSpPr>
            <a:spLocks noChangeShapeType="1"/>
          </p:cNvSpPr>
          <p:nvPr/>
        </p:nvSpPr>
        <p:spPr bwMode="auto">
          <a:xfrm flipV="1">
            <a:off x="2147888" y="4732338"/>
            <a:ext cx="1365250" cy="347662"/>
          </a:xfrm>
          <a:prstGeom prst="line">
            <a:avLst/>
          </a:prstGeom>
          <a:noFill/>
          <a:ln w="19050">
            <a:solidFill>
              <a:schemeClr val="tx1"/>
            </a:solidFill>
            <a:round/>
            <a:headEnd/>
            <a:tailEnd/>
          </a:ln>
          <a:effectLst/>
        </p:spPr>
        <p:txBody>
          <a:bodyPr wrap="none"/>
          <a:lstStyle/>
          <a:p>
            <a:endParaRPr lang="en-CA"/>
          </a:p>
        </p:txBody>
      </p:sp>
      <p:sp>
        <p:nvSpPr>
          <p:cNvPr id="273415" name="Line 7"/>
          <p:cNvSpPr>
            <a:spLocks noChangeShapeType="1"/>
          </p:cNvSpPr>
          <p:nvPr/>
        </p:nvSpPr>
        <p:spPr bwMode="auto">
          <a:xfrm>
            <a:off x="1882775" y="5049838"/>
            <a:ext cx="852488" cy="974725"/>
          </a:xfrm>
          <a:prstGeom prst="line">
            <a:avLst/>
          </a:prstGeom>
          <a:noFill/>
          <a:ln w="57150">
            <a:solidFill>
              <a:srgbClr val="FF0000"/>
            </a:solidFill>
            <a:round/>
            <a:headEnd/>
            <a:tailEnd/>
          </a:ln>
          <a:effectLst/>
        </p:spPr>
        <p:txBody>
          <a:bodyPr wrap="none"/>
          <a:lstStyle/>
          <a:p>
            <a:endParaRPr lang="en-CA"/>
          </a:p>
        </p:txBody>
      </p:sp>
      <p:sp>
        <p:nvSpPr>
          <p:cNvPr id="273416" name="Line 8"/>
          <p:cNvSpPr>
            <a:spLocks noChangeShapeType="1"/>
          </p:cNvSpPr>
          <p:nvPr/>
        </p:nvSpPr>
        <p:spPr bwMode="auto">
          <a:xfrm>
            <a:off x="2470150" y="4294188"/>
            <a:ext cx="993775" cy="446087"/>
          </a:xfrm>
          <a:prstGeom prst="line">
            <a:avLst/>
          </a:prstGeom>
          <a:noFill/>
          <a:ln w="57150">
            <a:solidFill>
              <a:srgbClr val="FF0000"/>
            </a:solidFill>
            <a:round/>
            <a:headEnd/>
            <a:tailEnd/>
          </a:ln>
          <a:effectLst/>
        </p:spPr>
        <p:txBody>
          <a:bodyPr wrap="none"/>
          <a:lstStyle/>
          <a:p>
            <a:endParaRPr lang="en-CA"/>
          </a:p>
        </p:txBody>
      </p:sp>
      <p:sp>
        <p:nvSpPr>
          <p:cNvPr id="273417" name="Line 9"/>
          <p:cNvSpPr>
            <a:spLocks noChangeShapeType="1"/>
          </p:cNvSpPr>
          <p:nvPr/>
        </p:nvSpPr>
        <p:spPr bwMode="auto">
          <a:xfrm flipV="1">
            <a:off x="3000375" y="5616575"/>
            <a:ext cx="538163" cy="468313"/>
          </a:xfrm>
          <a:prstGeom prst="line">
            <a:avLst/>
          </a:prstGeom>
          <a:noFill/>
          <a:ln w="19050">
            <a:solidFill>
              <a:schemeClr val="tx1"/>
            </a:solidFill>
            <a:round/>
            <a:headEnd/>
            <a:tailEnd/>
          </a:ln>
          <a:effectLst/>
        </p:spPr>
        <p:txBody>
          <a:bodyPr wrap="none"/>
          <a:lstStyle/>
          <a:p>
            <a:endParaRPr lang="en-CA"/>
          </a:p>
        </p:txBody>
      </p:sp>
      <p:sp>
        <p:nvSpPr>
          <p:cNvPr id="273418" name="Line 10"/>
          <p:cNvSpPr>
            <a:spLocks noChangeShapeType="1"/>
          </p:cNvSpPr>
          <p:nvPr/>
        </p:nvSpPr>
        <p:spPr bwMode="auto">
          <a:xfrm>
            <a:off x="3522663" y="4838700"/>
            <a:ext cx="0" cy="717550"/>
          </a:xfrm>
          <a:prstGeom prst="line">
            <a:avLst/>
          </a:prstGeom>
          <a:noFill/>
          <a:ln w="19050">
            <a:solidFill>
              <a:schemeClr val="tx1"/>
            </a:solidFill>
            <a:round/>
            <a:headEnd/>
            <a:tailEnd/>
          </a:ln>
          <a:effectLst/>
        </p:spPr>
        <p:txBody>
          <a:bodyPr wrap="none"/>
          <a:lstStyle/>
          <a:p>
            <a:endParaRPr lang="en-CA"/>
          </a:p>
        </p:txBody>
      </p:sp>
      <p:sp>
        <p:nvSpPr>
          <p:cNvPr id="273419" name="Line 11"/>
          <p:cNvSpPr>
            <a:spLocks noChangeShapeType="1"/>
          </p:cNvSpPr>
          <p:nvPr/>
        </p:nvSpPr>
        <p:spPr bwMode="auto">
          <a:xfrm>
            <a:off x="1547813" y="6053138"/>
            <a:ext cx="1025525" cy="0"/>
          </a:xfrm>
          <a:prstGeom prst="line">
            <a:avLst/>
          </a:prstGeom>
          <a:noFill/>
          <a:ln w="19050">
            <a:solidFill>
              <a:schemeClr val="tx1"/>
            </a:solidFill>
            <a:round/>
            <a:headEnd/>
            <a:tailEnd/>
          </a:ln>
          <a:effectLst/>
        </p:spPr>
        <p:txBody>
          <a:bodyPr wrap="none"/>
          <a:lstStyle/>
          <a:p>
            <a:endParaRPr lang="en-CA"/>
          </a:p>
        </p:txBody>
      </p:sp>
      <p:sp>
        <p:nvSpPr>
          <p:cNvPr id="273420" name="Line 12"/>
          <p:cNvSpPr>
            <a:spLocks noChangeShapeType="1"/>
          </p:cNvSpPr>
          <p:nvPr/>
        </p:nvSpPr>
        <p:spPr bwMode="auto">
          <a:xfrm flipH="1">
            <a:off x="1427163" y="5156200"/>
            <a:ext cx="373062" cy="846138"/>
          </a:xfrm>
          <a:prstGeom prst="line">
            <a:avLst/>
          </a:prstGeom>
          <a:noFill/>
          <a:ln w="57150">
            <a:solidFill>
              <a:srgbClr val="FF0000"/>
            </a:solidFill>
            <a:round/>
            <a:headEnd/>
            <a:tailEnd/>
          </a:ln>
          <a:effectLst/>
        </p:spPr>
        <p:txBody>
          <a:bodyPr wrap="none"/>
          <a:lstStyle/>
          <a:p>
            <a:endParaRPr lang="en-CA"/>
          </a:p>
        </p:txBody>
      </p:sp>
      <p:sp>
        <p:nvSpPr>
          <p:cNvPr id="273421" name="Line 13"/>
          <p:cNvSpPr>
            <a:spLocks noChangeShapeType="1"/>
          </p:cNvSpPr>
          <p:nvPr/>
        </p:nvSpPr>
        <p:spPr bwMode="auto">
          <a:xfrm flipH="1">
            <a:off x="1874838" y="4308475"/>
            <a:ext cx="347662" cy="749300"/>
          </a:xfrm>
          <a:prstGeom prst="line">
            <a:avLst/>
          </a:prstGeom>
          <a:noFill/>
          <a:ln w="57150">
            <a:solidFill>
              <a:srgbClr val="FF0000"/>
            </a:solidFill>
            <a:round/>
            <a:headEnd/>
            <a:tailEnd/>
          </a:ln>
          <a:effectLst/>
        </p:spPr>
        <p:txBody>
          <a:bodyPr wrap="none"/>
          <a:lstStyle/>
          <a:p>
            <a:endParaRPr lang="en-CA"/>
          </a:p>
        </p:txBody>
      </p:sp>
      <p:grpSp>
        <p:nvGrpSpPr>
          <p:cNvPr id="273422" name="Group 14"/>
          <p:cNvGrpSpPr>
            <a:grpSpLocks/>
          </p:cNvGrpSpPr>
          <p:nvPr/>
        </p:nvGrpSpPr>
        <p:grpSpPr bwMode="auto">
          <a:xfrm>
            <a:off x="2447925" y="5965825"/>
            <a:ext cx="568325" cy="222250"/>
            <a:chOff x="3600" y="219"/>
            <a:chExt cx="360" cy="175"/>
          </a:xfrm>
        </p:grpSpPr>
        <p:sp>
          <p:nvSpPr>
            <p:cNvPr id="273423" name="Oval 15"/>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CA"/>
            </a:p>
          </p:txBody>
        </p:sp>
        <p:sp>
          <p:nvSpPr>
            <p:cNvPr id="273424" name="Line 16"/>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73425" name="Line 17"/>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73426" name="Rectangle 18"/>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273427" name="Oval 19"/>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CA"/>
            </a:p>
          </p:txBody>
        </p:sp>
        <p:grpSp>
          <p:nvGrpSpPr>
            <p:cNvPr id="273428" name="Group 20"/>
            <p:cNvGrpSpPr>
              <a:grpSpLocks/>
            </p:cNvGrpSpPr>
            <p:nvPr/>
          </p:nvGrpSpPr>
          <p:grpSpPr bwMode="auto">
            <a:xfrm>
              <a:off x="3686" y="244"/>
              <a:ext cx="177" cy="66"/>
              <a:chOff x="2848" y="848"/>
              <a:chExt cx="140" cy="98"/>
            </a:xfrm>
          </p:grpSpPr>
          <p:sp>
            <p:nvSpPr>
              <p:cNvPr id="273429" name="Line 2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3430" name="Line 2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3431" name="Line 2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73432" name="Group 24"/>
            <p:cNvGrpSpPr>
              <a:grpSpLocks/>
            </p:cNvGrpSpPr>
            <p:nvPr/>
          </p:nvGrpSpPr>
          <p:grpSpPr bwMode="auto">
            <a:xfrm flipV="1">
              <a:off x="3686" y="243"/>
              <a:ext cx="177" cy="66"/>
              <a:chOff x="2848" y="848"/>
              <a:chExt cx="140" cy="98"/>
            </a:xfrm>
          </p:grpSpPr>
          <p:sp>
            <p:nvSpPr>
              <p:cNvPr id="273433" name="Line 2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3434" name="Line 2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3435" name="Line 2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273436" name="Group 28"/>
          <p:cNvGrpSpPr>
            <a:grpSpLocks/>
          </p:cNvGrpSpPr>
          <p:nvPr/>
        </p:nvGrpSpPr>
        <p:grpSpPr bwMode="auto">
          <a:xfrm>
            <a:off x="3233738" y="4646613"/>
            <a:ext cx="569912" cy="222250"/>
            <a:chOff x="3600" y="219"/>
            <a:chExt cx="360" cy="175"/>
          </a:xfrm>
        </p:grpSpPr>
        <p:sp>
          <p:nvSpPr>
            <p:cNvPr id="273437" name="Oval 29"/>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CA"/>
            </a:p>
          </p:txBody>
        </p:sp>
        <p:sp>
          <p:nvSpPr>
            <p:cNvPr id="273438" name="Line 3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73439" name="Line 3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73440" name="Rectangle 32"/>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273441" name="Oval 33"/>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CA"/>
            </a:p>
          </p:txBody>
        </p:sp>
        <p:grpSp>
          <p:nvGrpSpPr>
            <p:cNvPr id="273442" name="Group 34"/>
            <p:cNvGrpSpPr>
              <a:grpSpLocks/>
            </p:cNvGrpSpPr>
            <p:nvPr/>
          </p:nvGrpSpPr>
          <p:grpSpPr bwMode="auto">
            <a:xfrm>
              <a:off x="3686" y="244"/>
              <a:ext cx="177" cy="66"/>
              <a:chOff x="2848" y="848"/>
              <a:chExt cx="140" cy="98"/>
            </a:xfrm>
          </p:grpSpPr>
          <p:sp>
            <p:nvSpPr>
              <p:cNvPr id="273443" name="Line 3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3444" name="Line 3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3445" name="Line 3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73446" name="Group 38"/>
            <p:cNvGrpSpPr>
              <a:grpSpLocks/>
            </p:cNvGrpSpPr>
            <p:nvPr/>
          </p:nvGrpSpPr>
          <p:grpSpPr bwMode="auto">
            <a:xfrm flipV="1">
              <a:off x="3686" y="243"/>
              <a:ext cx="177" cy="66"/>
              <a:chOff x="2848" y="848"/>
              <a:chExt cx="140" cy="98"/>
            </a:xfrm>
          </p:grpSpPr>
          <p:sp>
            <p:nvSpPr>
              <p:cNvPr id="273447" name="Line 3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3448" name="Line 4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3449" name="Line 4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273450" name="Group 42"/>
          <p:cNvGrpSpPr>
            <a:grpSpLocks/>
          </p:cNvGrpSpPr>
          <p:nvPr/>
        </p:nvGrpSpPr>
        <p:grpSpPr bwMode="auto">
          <a:xfrm>
            <a:off x="1098550" y="5945188"/>
            <a:ext cx="568325" cy="222250"/>
            <a:chOff x="3600" y="219"/>
            <a:chExt cx="360" cy="175"/>
          </a:xfrm>
        </p:grpSpPr>
        <p:sp>
          <p:nvSpPr>
            <p:cNvPr id="273451" name="Oval 43"/>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CA"/>
            </a:p>
          </p:txBody>
        </p:sp>
        <p:sp>
          <p:nvSpPr>
            <p:cNvPr id="273452" name="Line 44"/>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73453" name="Line 45"/>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73454" name="Rectangle 46"/>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273455" name="Oval 47"/>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CA"/>
            </a:p>
          </p:txBody>
        </p:sp>
        <p:grpSp>
          <p:nvGrpSpPr>
            <p:cNvPr id="273456" name="Group 48"/>
            <p:cNvGrpSpPr>
              <a:grpSpLocks/>
            </p:cNvGrpSpPr>
            <p:nvPr/>
          </p:nvGrpSpPr>
          <p:grpSpPr bwMode="auto">
            <a:xfrm>
              <a:off x="3686" y="244"/>
              <a:ext cx="177" cy="66"/>
              <a:chOff x="2848" y="848"/>
              <a:chExt cx="140" cy="98"/>
            </a:xfrm>
          </p:grpSpPr>
          <p:sp>
            <p:nvSpPr>
              <p:cNvPr id="273457" name="Line 4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3458" name="Line 5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3459" name="Line 5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73460" name="Group 52"/>
            <p:cNvGrpSpPr>
              <a:grpSpLocks/>
            </p:cNvGrpSpPr>
            <p:nvPr/>
          </p:nvGrpSpPr>
          <p:grpSpPr bwMode="auto">
            <a:xfrm flipV="1">
              <a:off x="3686" y="243"/>
              <a:ext cx="177" cy="66"/>
              <a:chOff x="2848" y="848"/>
              <a:chExt cx="140" cy="98"/>
            </a:xfrm>
          </p:grpSpPr>
          <p:sp>
            <p:nvSpPr>
              <p:cNvPr id="273461" name="Line 5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3462" name="Line 5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3463" name="Line 5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273464" name="Group 56"/>
          <p:cNvGrpSpPr>
            <a:grpSpLocks/>
          </p:cNvGrpSpPr>
          <p:nvPr/>
        </p:nvGrpSpPr>
        <p:grpSpPr bwMode="auto">
          <a:xfrm>
            <a:off x="3257550" y="5481638"/>
            <a:ext cx="547688" cy="233362"/>
            <a:chOff x="3600" y="219"/>
            <a:chExt cx="360" cy="175"/>
          </a:xfrm>
        </p:grpSpPr>
        <p:sp>
          <p:nvSpPr>
            <p:cNvPr id="273465" name="Oval 57"/>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CA"/>
            </a:p>
          </p:txBody>
        </p:sp>
        <p:sp>
          <p:nvSpPr>
            <p:cNvPr id="273466" name="Line 58"/>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73467" name="Line 59"/>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73468" name="Rectangle 60"/>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273469" name="Oval 61"/>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CA"/>
            </a:p>
          </p:txBody>
        </p:sp>
        <p:grpSp>
          <p:nvGrpSpPr>
            <p:cNvPr id="273470" name="Group 62"/>
            <p:cNvGrpSpPr>
              <a:grpSpLocks/>
            </p:cNvGrpSpPr>
            <p:nvPr/>
          </p:nvGrpSpPr>
          <p:grpSpPr bwMode="auto">
            <a:xfrm>
              <a:off x="3686" y="244"/>
              <a:ext cx="177" cy="66"/>
              <a:chOff x="2848" y="848"/>
              <a:chExt cx="140" cy="98"/>
            </a:xfrm>
          </p:grpSpPr>
          <p:sp>
            <p:nvSpPr>
              <p:cNvPr id="273471" name="Line 6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3472" name="Line 6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3473" name="Line 6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73474" name="Group 66"/>
            <p:cNvGrpSpPr>
              <a:grpSpLocks/>
            </p:cNvGrpSpPr>
            <p:nvPr/>
          </p:nvGrpSpPr>
          <p:grpSpPr bwMode="auto">
            <a:xfrm flipV="1">
              <a:off x="3686" y="243"/>
              <a:ext cx="177" cy="66"/>
              <a:chOff x="2848" y="848"/>
              <a:chExt cx="140" cy="98"/>
            </a:xfrm>
          </p:grpSpPr>
          <p:sp>
            <p:nvSpPr>
              <p:cNvPr id="273475" name="Line 6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3476" name="Line 6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3477" name="Line 6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273478" name="Group 70"/>
          <p:cNvGrpSpPr>
            <a:grpSpLocks/>
          </p:cNvGrpSpPr>
          <p:nvPr/>
        </p:nvGrpSpPr>
        <p:grpSpPr bwMode="auto">
          <a:xfrm>
            <a:off x="1601788" y="4967288"/>
            <a:ext cx="547687" cy="233362"/>
            <a:chOff x="3600" y="219"/>
            <a:chExt cx="360" cy="175"/>
          </a:xfrm>
        </p:grpSpPr>
        <p:sp>
          <p:nvSpPr>
            <p:cNvPr id="273479" name="Oval 71"/>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CA"/>
            </a:p>
          </p:txBody>
        </p:sp>
        <p:sp>
          <p:nvSpPr>
            <p:cNvPr id="273480" name="Line 72"/>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73481" name="Line 73"/>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73482" name="Rectangle 74"/>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273483" name="Oval 75"/>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CA"/>
            </a:p>
          </p:txBody>
        </p:sp>
        <p:grpSp>
          <p:nvGrpSpPr>
            <p:cNvPr id="273484" name="Group 76"/>
            <p:cNvGrpSpPr>
              <a:grpSpLocks/>
            </p:cNvGrpSpPr>
            <p:nvPr/>
          </p:nvGrpSpPr>
          <p:grpSpPr bwMode="auto">
            <a:xfrm>
              <a:off x="3686" y="244"/>
              <a:ext cx="177" cy="66"/>
              <a:chOff x="2848" y="848"/>
              <a:chExt cx="140" cy="98"/>
            </a:xfrm>
          </p:grpSpPr>
          <p:sp>
            <p:nvSpPr>
              <p:cNvPr id="273485" name="Line 7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3486" name="Line 7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3487" name="Line 7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73488" name="Group 80"/>
            <p:cNvGrpSpPr>
              <a:grpSpLocks/>
            </p:cNvGrpSpPr>
            <p:nvPr/>
          </p:nvGrpSpPr>
          <p:grpSpPr bwMode="auto">
            <a:xfrm flipV="1">
              <a:off x="3686" y="243"/>
              <a:ext cx="177" cy="66"/>
              <a:chOff x="2848" y="848"/>
              <a:chExt cx="140" cy="98"/>
            </a:xfrm>
          </p:grpSpPr>
          <p:sp>
            <p:nvSpPr>
              <p:cNvPr id="273489" name="Line 8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3490" name="Line 8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3491" name="Line 8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273492" name="Group 84"/>
          <p:cNvGrpSpPr>
            <a:grpSpLocks/>
          </p:cNvGrpSpPr>
          <p:nvPr/>
        </p:nvGrpSpPr>
        <p:grpSpPr bwMode="auto">
          <a:xfrm>
            <a:off x="1679575" y="3778250"/>
            <a:ext cx="1157288" cy="584200"/>
            <a:chOff x="1170" y="3095"/>
            <a:chExt cx="559" cy="309"/>
          </a:xfrm>
        </p:grpSpPr>
        <p:grpSp>
          <p:nvGrpSpPr>
            <p:cNvPr id="273493" name="Group 85"/>
            <p:cNvGrpSpPr>
              <a:grpSpLocks/>
            </p:cNvGrpSpPr>
            <p:nvPr/>
          </p:nvGrpSpPr>
          <p:grpSpPr bwMode="auto">
            <a:xfrm>
              <a:off x="1170" y="3095"/>
              <a:ext cx="159" cy="146"/>
              <a:chOff x="4781" y="1833"/>
              <a:chExt cx="318" cy="262"/>
            </a:xfrm>
          </p:grpSpPr>
          <p:sp>
            <p:nvSpPr>
              <p:cNvPr id="273494" name="AutoShape 86"/>
              <p:cNvSpPr>
                <a:spLocks noChangeAspect="1" noChangeArrowheads="1" noTextEdit="1"/>
              </p:cNvSpPr>
              <p:nvPr/>
            </p:nvSpPr>
            <p:spPr bwMode="auto">
              <a:xfrm>
                <a:off x="4787" y="1835"/>
                <a:ext cx="312" cy="260"/>
              </a:xfrm>
              <a:prstGeom prst="rect">
                <a:avLst/>
              </a:prstGeom>
              <a:noFill/>
              <a:ln w="9525">
                <a:noFill/>
                <a:miter lim="800000"/>
                <a:headEnd/>
                <a:tailEnd/>
              </a:ln>
            </p:spPr>
            <p:txBody>
              <a:bodyPr/>
              <a:lstStyle/>
              <a:p>
                <a:endParaRPr lang="en-CA"/>
              </a:p>
            </p:txBody>
          </p:sp>
          <p:sp>
            <p:nvSpPr>
              <p:cNvPr id="273495" name="Freeform 87"/>
              <p:cNvSpPr>
                <a:spLocks/>
              </p:cNvSpPr>
              <p:nvPr/>
            </p:nvSpPr>
            <p:spPr bwMode="auto">
              <a:xfrm>
                <a:off x="4781" y="1833"/>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w="9525">
                <a:noFill/>
                <a:round/>
                <a:headEnd/>
                <a:tailEnd/>
              </a:ln>
            </p:spPr>
            <p:txBody>
              <a:bodyPr/>
              <a:lstStyle/>
              <a:p>
                <a:endParaRPr lang="en-CA"/>
              </a:p>
            </p:txBody>
          </p:sp>
          <p:sp>
            <p:nvSpPr>
              <p:cNvPr id="273496" name="Freeform 88"/>
              <p:cNvSpPr>
                <a:spLocks/>
              </p:cNvSpPr>
              <p:nvPr/>
            </p:nvSpPr>
            <p:spPr bwMode="auto">
              <a:xfrm>
                <a:off x="4894" y="1857"/>
                <a:ext cx="98" cy="112"/>
              </a:xfrm>
              <a:custGeom>
                <a:avLst/>
                <a:gdLst/>
                <a:ahLst/>
                <a:cxnLst>
                  <a:cxn ang="0">
                    <a:pos x="684" y="29"/>
                  </a:cxn>
                  <a:cxn ang="0">
                    <a:pos x="681" y="28"/>
                  </a:cxn>
                  <a:cxn ang="0">
                    <a:pos x="670" y="25"/>
                  </a:cxn>
                  <a:cxn ang="0">
                    <a:pos x="652" y="21"/>
                  </a:cxn>
                  <a:cxn ang="0">
                    <a:pos x="628" y="16"/>
                  </a:cxn>
                  <a:cxn ang="0">
                    <a:pos x="600" y="11"/>
                  </a:cxn>
                  <a:cxn ang="0">
                    <a:pos x="566" y="7"/>
                  </a:cxn>
                  <a:cxn ang="0">
                    <a:pos x="527" y="3"/>
                  </a:cxn>
                  <a:cxn ang="0">
                    <a:pos x="483" y="1"/>
                  </a:cxn>
                  <a:cxn ang="0">
                    <a:pos x="436" y="0"/>
                  </a:cxn>
                  <a:cxn ang="0">
                    <a:pos x="386" y="2"/>
                  </a:cxn>
                  <a:cxn ang="0">
                    <a:pos x="333" y="7"/>
                  </a:cxn>
                  <a:cxn ang="0">
                    <a:pos x="277" y="16"/>
                  </a:cxn>
                  <a:cxn ang="0">
                    <a:pos x="221" y="28"/>
                  </a:cxn>
                  <a:cxn ang="0">
                    <a:pos x="163" y="45"/>
                  </a:cxn>
                  <a:cxn ang="0">
                    <a:pos x="104" y="65"/>
                  </a:cxn>
                  <a:cxn ang="0">
                    <a:pos x="44" y="93"/>
                  </a:cxn>
                  <a:cxn ang="0">
                    <a:pos x="40" y="108"/>
                  </a:cxn>
                  <a:cxn ang="0">
                    <a:pos x="29" y="150"/>
                  </a:cxn>
                  <a:cxn ang="0">
                    <a:pos x="17" y="216"/>
                  </a:cxn>
                  <a:cxn ang="0">
                    <a:pos x="5" y="301"/>
                  </a:cxn>
                  <a:cxn ang="0">
                    <a:pos x="0" y="402"/>
                  </a:cxn>
                  <a:cxn ang="0">
                    <a:pos x="4" y="516"/>
                  </a:cxn>
                  <a:cxn ang="0">
                    <a:pos x="21" y="638"/>
                  </a:cxn>
                  <a:cxn ang="0">
                    <a:pos x="57" y="763"/>
                  </a:cxn>
                  <a:cxn ang="0">
                    <a:pos x="60" y="763"/>
                  </a:cxn>
                  <a:cxn ang="0">
                    <a:pos x="69" y="762"/>
                  </a:cxn>
                  <a:cxn ang="0">
                    <a:pos x="84" y="759"/>
                  </a:cxn>
                  <a:cxn ang="0">
                    <a:pos x="105" y="758"/>
                  </a:cxn>
                  <a:cxn ang="0">
                    <a:pos x="131" y="756"/>
                  </a:cxn>
                  <a:cxn ang="0">
                    <a:pos x="162" y="754"/>
                  </a:cxn>
                  <a:cxn ang="0">
                    <a:pos x="198" y="753"/>
                  </a:cxn>
                  <a:cxn ang="0">
                    <a:pos x="239" y="751"/>
                  </a:cxn>
                  <a:cxn ang="0">
                    <a:pos x="283" y="750"/>
                  </a:cxn>
                  <a:cxn ang="0">
                    <a:pos x="331" y="751"/>
                  </a:cxn>
                  <a:cxn ang="0">
                    <a:pos x="384" y="753"/>
                  </a:cxn>
                  <a:cxn ang="0">
                    <a:pos x="440" y="755"/>
                  </a:cxn>
                  <a:cxn ang="0">
                    <a:pos x="498" y="759"/>
                  </a:cxn>
                  <a:cxn ang="0">
                    <a:pos x="560" y="765"/>
                  </a:cxn>
                  <a:cxn ang="0">
                    <a:pos x="624" y="773"/>
                  </a:cxn>
                  <a:cxn ang="0">
                    <a:pos x="690" y="782"/>
                  </a:cxn>
                  <a:cxn ang="0">
                    <a:pos x="687" y="759"/>
                  </a:cxn>
                  <a:cxn ang="0">
                    <a:pos x="680" y="697"/>
                  </a:cxn>
                  <a:cxn ang="0">
                    <a:pos x="670" y="604"/>
                  </a:cxn>
                  <a:cxn ang="0">
                    <a:pos x="662" y="492"/>
                  </a:cxn>
                  <a:cxn ang="0">
                    <a:pos x="656" y="368"/>
                  </a:cxn>
                  <a:cxn ang="0">
                    <a:pos x="656" y="244"/>
                  </a:cxn>
                  <a:cxn ang="0">
                    <a:pos x="665" y="128"/>
                  </a:cxn>
                  <a:cxn ang="0">
                    <a:pos x="684" y="29"/>
                  </a:cxn>
                </a:cxnLst>
                <a:rect l="0" t="0" r="r" b="b"/>
                <a:pathLst>
                  <a:path w="690" h="782">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w="9525">
                <a:noFill/>
                <a:round/>
                <a:headEnd/>
                <a:tailEnd/>
              </a:ln>
            </p:spPr>
            <p:txBody>
              <a:bodyPr/>
              <a:lstStyle/>
              <a:p>
                <a:endParaRPr lang="en-CA"/>
              </a:p>
            </p:txBody>
          </p:sp>
          <p:sp>
            <p:nvSpPr>
              <p:cNvPr id="273497" name="Freeform 89"/>
              <p:cNvSpPr>
                <a:spLocks/>
              </p:cNvSpPr>
              <p:nvPr/>
            </p:nvSpPr>
            <p:spPr bwMode="auto">
              <a:xfrm>
                <a:off x="4904" y="1888"/>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1"/>
              </a:solidFill>
              <a:ln w="9525">
                <a:noFill/>
                <a:round/>
                <a:headEnd/>
                <a:tailEnd/>
              </a:ln>
            </p:spPr>
            <p:txBody>
              <a:bodyPr/>
              <a:lstStyle/>
              <a:p>
                <a:endParaRPr lang="en-CA"/>
              </a:p>
            </p:txBody>
          </p:sp>
          <p:sp>
            <p:nvSpPr>
              <p:cNvPr id="273498" name="Freeform 90"/>
              <p:cNvSpPr>
                <a:spLocks/>
              </p:cNvSpPr>
              <p:nvPr/>
            </p:nvSpPr>
            <p:spPr bwMode="auto">
              <a:xfrm>
                <a:off x="4884" y="1997"/>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1"/>
              </a:solidFill>
              <a:ln w="9525">
                <a:noFill/>
                <a:round/>
                <a:headEnd/>
                <a:tailEnd/>
              </a:ln>
            </p:spPr>
            <p:txBody>
              <a:bodyPr/>
              <a:lstStyle/>
              <a:p>
                <a:endParaRPr lang="en-CA"/>
              </a:p>
            </p:txBody>
          </p:sp>
          <p:sp>
            <p:nvSpPr>
              <p:cNvPr id="273499" name="Freeform 91"/>
              <p:cNvSpPr>
                <a:spLocks/>
              </p:cNvSpPr>
              <p:nvPr/>
            </p:nvSpPr>
            <p:spPr bwMode="auto">
              <a:xfrm>
                <a:off x="4943" y="2009"/>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rgbClr val="FFCCFF"/>
              </a:solidFill>
              <a:ln w="9525">
                <a:noFill/>
                <a:round/>
                <a:headEnd/>
                <a:tailEnd/>
              </a:ln>
            </p:spPr>
            <p:txBody>
              <a:bodyPr/>
              <a:lstStyle/>
              <a:p>
                <a:endParaRPr lang="en-CA"/>
              </a:p>
            </p:txBody>
          </p:sp>
          <p:sp>
            <p:nvSpPr>
              <p:cNvPr id="273500" name="Freeform 92"/>
              <p:cNvSpPr>
                <a:spLocks/>
              </p:cNvSpPr>
              <p:nvPr/>
            </p:nvSpPr>
            <p:spPr bwMode="auto">
              <a:xfrm>
                <a:off x="4891" y="2000"/>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rgbClr val="FFCCFF"/>
              </a:solidFill>
              <a:ln w="9525">
                <a:noFill/>
                <a:round/>
                <a:headEnd/>
                <a:tailEnd/>
              </a:ln>
            </p:spPr>
            <p:txBody>
              <a:bodyPr/>
              <a:lstStyle/>
              <a:p>
                <a:endParaRPr lang="en-CA"/>
              </a:p>
            </p:txBody>
          </p:sp>
          <p:sp>
            <p:nvSpPr>
              <p:cNvPr id="273501" name="Freeform 93"/>
              <p:cNvSpPr>
                <a:spLocks/>
              </p:cNvSpPr>
              <p:nvPr/>
            </p:nvSpPr>
            <p:spPr bwMode="auto">
              <a:xfrm>
                <a:off x="4805" y="2013"/>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w="9525">
                <a:noFill/>
                <a:round/>
                <a:headEnd/>
                <a:tailEnd/>
              </a:ln>
            </p:spPr>
            <p:txBody>
              <a:bodyPr/>
              <a:lstStyle/>
              <a:p>
                <a:endParaRPr lang="en-CA"/>
              </a:p>
            </p:txBody>
          </p:sp>
          <p:sp>
            <p:nvSpPr>
              <p:cNvPr id="273502" name="Freeform 94"/>
              <p:cNvSpPr>
                <a:spLocks/>
              </p:cNvSpPr>
              <p:nvPr/>
            </p:nvSpPr>
            <p:spPr bwMode="auto">
              <a:xfrm>
                <a:off x="5006" y="2006"/>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1"/>
              </a:solidFill>
              <a:ln w="9525">
                <a:noFill/>
                <a:round/>
                <a:headEnd/>
                <a:tailEnd/>
              </a:ln>
            </p:spPr>
            <p:txBody>
              <a:bodyPr/>
              <a:lstStyle/>
              <a:p>
                <a:endParaRPr lang="en-CA"/>
              </a:p>
            </p:txBody>
          </p:sp>
          <p:sp>
            <p:nvSpPr>
              <p:cNvPr id="273503" name="Freeform 95"/>
              <p:cNvSpPr>
                <a:spLocks/>
              </p:cNvSpPr>
              <p:nvPr/>
            </p:nvSpPr>
            <p:spPr bwMode="auto">
              <a:xfrm>
                <a:off x="4821" y="1869"/>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1"/>
              </a:solidFill>
              <a:ln w="9525">
                <a:noFill/>
                <a:round/>
                <a:headEnd/>
                <a:tailEnd/>
              </a:ln>
            </p:spPr>
            <p:txBody>
              <a:bodyPr/>
              <a:lstStyle/>
              <a:p>
                <a:endParaRPr lang="en-CA"/>
              </a:p>
            </p:txBody>
          </p:sp>
          <p:sp>
            <p:nvSpPr>
              <p:cNvPr id="273504" name="Freeform 96"/>
              <p:cNvSpPr>
                <a:spLocks/>
              </p:cNvSpPr>
              <p:nvPr/>
            </p:nvSpPr>
            <p:spPr bwMode="auto">
              <a:xfrm>
                <a:off x="4822" y="1871"/>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w="9525">
                <a:noFill/>
                <a:round/>
                <a:headEnd/>
                <a:tailEnd/>
              </a:ln>
            </p:spPr>
            <p:txBody>
              <a:bodyPr/>
              <a:lstStyle/>
              <a:p>
                <a:endParaRPr lang="en-CA"/>
              </a:p>
            </p:txBody>
          </p:sp>
          <p:sp>
            <p:nvSpPr>
              <p:cNvPr id="273505" name="Freeform 97"/>
              <p:cNvSpPr>
                <a:spLocks/>
              </p:cNvSpPr>
              <p:nvPr/>
            </p:nvSpPr>
            <p:spPr bwMode="auto">
              <a:xfrm>
                <a:off x="4823" y="1872"/>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bg1"/>
              </a:solidFill>
              <a:ln w="9525">
                <a:noFill/>
                <a:round/>
                <a:headEnd/>
                <a:tailEnd/>
              </a:ln>
            </p:spPr>
            <p:txBody>
              <a:bodyPr/>
              <a:lstStyle/>
              <a:p>
                <a:endParaRPr lang="en-CA"/>
              </a:p>
            </p:txBody>
          </p:sp>
          <p:sp>
            <p:nvSpPr>
              <p:cNvPr id="273506" name="Freeform 98"/>
              <p:cNvSpPr>
                <a:spLocks/>
              </p:cNvSpPr>
              <p:nvPr/>
            </p:nvSpPr>
            <p:spPr bwMode="auto">
              <a:xfrm>
                <a:off x="4824" y="1873"/>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1"/>
              </a:solidFill>
              <a:ln w="9525">
                <a:noFill/>
                <a:round/>
                <a:headEnd/>
                <a:tailEnd/>
              </a:ln>
            </p:spPr>
            <p:txBody>
              <a:bodyPr/>
              <a:lstStyle/>
              <a:p>
                <a:endParaRPr lang="en-CA"/>
              </a:p>
            </p:txBody>
          </p:sp>
          <p:sp>
            <p:nvSpPr>
              <p:cNvPr id="273507" name="Freeform 99"/>
              <p:cNvSpPr>
                <a:spLocks/>
              </p:cNvSpPr>
              <p:nvPr/>
            </p:nvSpPr>
            <p:spPr bwMode="auto">
              <a:xfrm>
                <a:off x="4825" y="1875"/>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w="9525">
                <a:noFill/>
                <a:round/>
                <a:headEnd/>
                <a:tailEnd/>
              </a:ln>
            </p:spPr>
            <p:txBody>
              <a:bodyPr/>
              <a:lstStyle/>
              <a:p>
                <a:endParaRPr lang="en-CA"/>
              </a:p>
            </p:txBody>
          </p:sp>
          <p:sp>
            <p:nvSpPr>
              <p:cNvPr id="273508" name="Freeform 100"/>
              <p:cNvSpPr>
                <a:spLocks/>
              </p:cNvSpPr>
              <p:nvPr/>
            </p:nvSpPr>
            <p:spPr bwMode="auto">
              <a:xfrm>
                <a:off x="4826" y="1876"/>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w="9525">
                <a:noFill/>
                <a:round/>
                <a:headEnd/>
                <a:tailEnd/>
              </a:ln>
            </p:spPr>
            <p:txBody>
              <a:bodyPr/>
              <a:lstStyle/>
              <a:p>
                <a:endParaRPr lang="en-CA"/>
              </a:p>
            </p:txBody>
          </p:sp>
          <p:sp>
            <p:nvSpPr>
              <p:cNvPr id="273509" name="Freeform 101"/>
              <p:cNvSpPr>
                <a:spLocks/>
              </p:cNvSpPr>
              <p:nvPr/>
            </p:nvSpPr>
            <p:spPr bwMode="auto">
              <a:xfrm>
                <a:off x="4964" y="1970"/>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w="9525">
                <a:noFill/>
                <a:round/>
                <a:headEnd/>
                <a:tailEnd/>
              </a:ln>
            </p:spPr>
            <p:txBody>
              <a:bodyPr/>
              <a:lstStyle/>
              <a:p>
                <a:endParaRPr lang="en-CA"/>
              </a:p>
            </p:txBody>
          </p:sp>
          <p:sp>
            <p:nvSpPr>
              <p:cNvPr id="273510" name="Freeform 102"/>
              <p:cNvSpPr>
                <a:spLocks/>
              </p:cNvSpPr>
              <p:nvPr/>
            </p:nvSpPr>
            <p:spPr bwMode="auto">
              <a:xfrm>
                <a:off x="4912" y="1970"/>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73511" name="Freeform 103"/>
              <p:cNvSpPr>
                <a:spLocks/>
              </p:cNvSpPr>
              <p:nvPr/>
            </p:nvSpPr>
            <p:spPr bwMode="auto">
              <a:xfrm>
                <a:off x="4927" y="1971"/>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73512" name="Freeform 104"/>
              <p:cNvSpPr>
                <a:spLocks/>
              </p:cNvSpPr>
              <p:nvPr/>
            </p:nvSpPr>
            <p:spPr bwMode="auto">
              <a:xfrm>
                <a:off x="4871" y="1856"/>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1"/>
              </a:solidFill>
              <a:ln w="9525">
                <a:noFill/>
                <a:round/>
                <a:headEnd/>
                <a:tailEnd/>
              </a:ln>
            </p:spPr>
            <p:txBody>
              <a:bodyPr/>
              <a:lstStyle/>
              <a:p>
                <a:endParaRPr lang="en-CA"/>
              </a:p>
            </p:txBody>
          </p:sp>
          <p:sp>
            <p:nvSpPr>
              <p:cNvPr id="273513" name="Freeform 105"/>
              <p:cNvSpPr>
                <a:spLocks/>
              </p:cNvSpPr>
              <p:nvPr/>
            </p:nvSpPr>
            <p:spPr bwMode="auto">
              <a:xfrm>
                <a:off x="4993" y="1842"/>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1"/>
              </a:solidFill>
              <a:ln w="9525">
                <a:noFill/>
                <a:round/>
                <a:headEnd/>
                <a:tailEnd/>
              </a:ln>
            </p:spPr>
            <p:txBody>
              <a:bodyPr/>
              <a:lstStyle/>
              <a:p>
                <a:endParaRPr lang="en-CA"/>
              </a:p>
            </p:txBody>
          </p:sp>
          <p:sp>
            <p:nvSpPr>
              <p:cNvPr id="273514" name="Freeform 106"/>
              <p:cNvSpPr>
                <a:spLocks/>
              </p:cNvSpPr>
              <p:nvPr/>
            </p:nvSpPr>
            <p:spPr bwMode="auto">
              <a:xfrm>
                <a:off x="4871" y="1863"/>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1"/>
              </a:solidFill>
              <a:ln w="9525">
                <a:noFill/>
                <a:round/>
                <a:headEnd/>
                <a:tailEnd/>
              </a:ln>
            </p:spPr>
            <p:txBody>
              <a:bodyPr/>
              <a:lstStyle/>
              <a:p>
                <a:endParaRPr lang="en-CA"/>
              </a:p>
            </p:txBody>
          </p:sp>
          <p:sp>
            <p:nvSpPr>
              <p:cNvPr id="273515" name="Freeform 107"/>
              <p:cNvSpPr>
                <a:spLocks/>
              </p:cNvSpPr>
              <p:nvPr/>
            </p:nvSpPr>
            <p:spPr bwMode="auto">
              <a:xfrm>
                <a:off x="4872" y="1870"/>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1"/>
              </a:solidFill>
              <a:ln w="9525">
                <a:noFill/>
                <a:round/>
                <a:headEnd/>
                <a:tailEnd/>
              </a:ln>
            </p:spPr>
            <p:txBody>
              <a:bodyPr/>
              <a:lstStyle/>
              <a:p>
                <a:endParaRPr lang="en-CA"/>
              </a:p>
            </p:txBody>
          </p:sp>
          <p:sp>
            <p:nvSpPr>
              <p:cNvPr id="273516" name="Freeform 108"/>
              <p:cNvSpPr>
                <a:spLocks/>
              </p:cNvSpPr>
              <p:nvPr/>
            </p:nvSpPr>
            <p:spPr bwMode="auto">
              <a:xfrm>
                <a:off x="4873" y="1876"/>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1"/>
              </a:solidFill>
              <a:ln w="9525">
                <a:noFill/>
                <a:round/>
                <a:headEnd/>
                <a:tailEnd/>
              </a:ln>
            </p:spPr>
            <p:txBody>
              <a:bodyPr/>
              <a:lstStyle/>
              <a:p>
                <a:endParaRPr lang="en-CA"/>
              </a:p>
            </p:txBody>
          </p:sp>
          <p:sp>
            <p:nvSpPr>
              <p:cNvPr id="273517" name="Freeform 109"/>
              <p:cNvSpPr>
                <a:spLocks/>
              </p:cNvSpPr>
              <p:nvPr/>
            </p:nvSpPr>
            <p:spPr bwMode="auto">
              <a:xfrm>
                <a:off x="4874" y="1883"/>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1"/>
              </a:solidFill>
              <a:ln w="9525">
                <a:noFill/>
                <a:round/>
                <a:headEnd/>
                <a:tailEnd/>
              </a:ln>
            </p:spPr>
            <p:txBody>
              <a:bodyPr/>
              <a:lstStyle/>
              <a:p>
                <a:endParaRPr lang="en-CA"/>
              </a:p>
            </p:txBody>
          </p:sp>
          <p:sp>
            <p:nvSpPr>
              <p:cNvPr id="273518" name="Freeform 110"/>
              <p:cNvSpPr>
                <a:spLocks/>
              </p:cNvSpPr>
              <p:nvPr/>
            </p:nvSpPr>
            <p:spPr bwMode="auto">
              <a:xfrm>
                <a:off x="4875" y="1890"/>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1"/>
              </a:solidFill>
              <a:ln w="9525">
                <a:noFill/>
                <a:round/>
                <a:headEnd/>
                <a:tailEnd/>
              </a:ln>
            </p:spPr>
            <p:txBody>
              <a:bodyPr/>
              <a:lstStyle/>
              <a:p>
                <a:endParaRPr lang="en-CA"/>
              </a:p>
            </p:txBody>
          </p:sp>
          <p:sp>
            <p:nvSpPr>
              <p:cNvPr id="273519" name="Freeform 111"/>
              <p:cNvSpPr>
                <a:spLocks/>
              </p:cNvSpPr>
              <p:nvPr/>
            </p:nvSpPr>
            <p:spPr bwMode="auto">
              <a:xfrm>
                <a:off x="4994" y="1850"/>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1"/>
              </a:solidFill>
              <a:ln w="9525">
                <a:noFill/>
                <a:round/>
                <a:headEnd/>
                <a:tailEnd/>
              </a:ln>
            </p:spPr>
            <p:txBody>
              <a:bodyPr/>
              <a:lstStyle/>
              <a:p>
                <a:endParaRPr lang="en-CA"/>
              </a:p>
            </p:txBody>
          </p:sp>
          <p:sp>
            <p:nvSpPr>
              <p:cNvPr id="273520" name="Freeform 112"/>
              <p:cNvSpPr>
                <a:spLocks/>
              </p:cNvSpPr>
              <p:nvPr/>
            </p:nvSpPr>
            <p:spPr bwMode="auto">
              <a:xfrm>
                <a:off x="4995" y="1857"/>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1"/>
              </a:solidFill>
              <a:ln w="9525">
                <a:noFill/>
                <a:round/>
                <a:headEnd/>
                <a:tailEnd/>
              </a:ln>
            </p:spPr>
            <p:txBody>
              <a:bodyPr/>
              <a:lstStyle/>
              <a:p>
                <a:endParaRPr lang="en-CA"/>
              </a:p>
            </p:txBody>
          </p:sp>
          <p:sp>
            <p:nvSpPr>
              <p:cNvPr id="273521" name="Freeform 113"/>
              <p:cNvSpPr>
                <a:spLocks/>
              </p:cNvSpPr>
              <p:nvPr/>
            </p:nvSpPr>
            <p:spPr bwMode="auto">
              <a:xfrm>
                <a:off x="4996" y="1865"/>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1"/>
              </a:solidFill>
              <a:ln w="9525">
                <a:noFill/>
                <a:round/>
                <a:headEnd/>
                <a:tailEnd/>
              </a:ln>
            </p:spPr>
            <p:txBody>
              <a:bodyPr/>
              <a:lstStyle/>
              <a:p>
                <a:endParaRPr lang="en-CA"/>
              </a:p>
            </p:txBody>
          </p:sp>
          <p:sp>
            <p:nvSpPr>
              <p:cNvPr id="273522" name="Freeform 114"/>
              <p:cNvSpPr>
                <a:spLocks/>
              </p:cNvSpPr>
              <p:nvPr/>
            </p:nvSpPr>
            <p:spPr bwMode="auto">
              <a:xfrm>
                <a:off x="4997" y="1873"/>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1"/>
              </a:solidFill>
              <a:ln w="9525">
                <a:noFill/>
                <a:round/>
                <a:headEnd/>
                <a:tailEnd/>
              </a:ln>
            </p:spPr>
            <p:txBody>
              <a:bodyPr/>
              <a:lstStyle/>
              <a:p>
                <a:endParaRPr lang="en-CA"/>
              </a:p>
            </p:txBody>
          </p:sp>
          <p:sp>
            <p:nvSpPr>
              <p:cNvPr id="273523" name="Freeform 115"/>
              <p:cNvSpPr>
                <a:spLocks/>
              </p:cNvSpPr>
              <p:nvPr/>
            </p:nvSpPr>
            <p:spPr bwMode="auto">
              <a:xfrm>
                <a:off x="4998" y="1881"/>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1"/>
              </a:solidFill>
              <a:ln w="9525">
                <a:noFill/>
                <a:round/>
                <a:headEnd/>
                <a:tailEnd/>
              </a:ln>
            </p:spPr>
            <p:txBody>
              <a:bodyPr/>
              <a:lstStyle/>
              <a:p>
                <a:endParaRPr lang="en-CA"/>
              </a:p>
            </p:txBody>
          </p:sp>
          <p:sp>
            <p:nvSpPr>
              <p:cNvPr id="273524" name="Rectangle 116"/>
              <p:cNvSpPr>
                <a:spLocks noChangeArrowheads="1"/>
              </p:cNvSpPr>
              <p:nvPr/>
            </p:nvSpPr>
            <p:spPr bwMode="auto">
              <a:xfrm>
                <a:off x="4846" y="1869"/>
                <a:ext cx="4" cy="146"/>
              </a:xfrm>
              <a:prstGeom prst="rect">
                <a:avLst/>
              </a:prstGeom>
              <a:solidFill>
                <a:srgbClr val="FFCCFF"/>
              </a:solidFill>
              <a:ln w="9525">
                <a:noFill/>
                <a:miter lim="800000"/>
                <a:headEnd/>
                <a:tailEnd/>
              </a:ln>
            </p:spPr>
            <p:txBody>
              <a:bodyPr/>
              <a:lstStyle/>
              <a:p>
                <a:endParaRPr lang="en-CA"/>
              </a:p>
            </p:txBody>
          </p:sp>
          <p:sp>
            <p:nvSpPr>
              <p:cNvPr id="273525" name="Freeform 117"/>
              <p:cNvSpPr>
                <a:spLocks/>
              </p:cNvSpPr>
              <p:nvPr/>
            </p:nvSpPr>
            <p:spPr bwMode="auto">
              <a:xfrm>
                <a:off x="4898" y="1867"/>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w="9525">
                <a:noFill/>
                <a:round/>
                <a:headEnd/>
                <a:tailEnd/>
              </a:ln>
            </p:spPr>
            <p:txBody>
              <a:bodyPr/>
              <a:lstStyle/>
              <a:p>
                <a:endParaRPr lang="en-CA"/>
              </a:p>
            </p:txBody>
          </p:sp>
          <p:sp>
            <p:nvSpPr>
              <p:cNvPr id="273526" name="Freeform 118"/>
              <p:cNvSpPr>
                <a:spLocks/>
              </p:cNvSpPr>
              <p:nvPr/>
            </p:nvSpPr>
            <p:spPr bwMode="auto">
              <a:xfrm>
                <a:off x="4819" y="1917"/>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73527" name="Freeform 119"/>
              <p:cNvSpPr>
                <a:spLocks/>
              </p:cNvSpPr>
              <p:nvPr/>
            </p:nvSpPr>
            <p:spPr bwMode="auto">
              <a:xfrm>
                <a:off x="4819" y="1887"/>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73528" name="Freeform 120"/>
              <p:cNvSpPr>
                <a:spLocks/>
              </p:cNvSpPr>
              <p:nvPr/>
            </p:nvSpPr>
            <p:spPr bwMode="auto">
              <a:xfrm>
                <a:off x="4863" y="1872"/>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1"/>
              </a:solidFill>
              <a:ln w="9525">
                <a:noFill/>
                <a:round/>
                <a:headEnd/>
                <a:tailEnd/>
              </a:ln>
            </p:spPr>
            <p:txBody>
              <a:bodyPr/>
              <a:lstStyle/>
              <a:p>
                <a:endParaRPr lang="en-CA"/>
              </a:p>
            </p:txBody>
          </p:sp>
          <p:sp>
            <p:nvSpPr>
              <p:cNvPr id="273529" name="Freeform 121"/>
              <p:cNvSpPr>
                <a:spLocks/>
              </p:cNvSpPr>
              <p:nvPr/>
            </p:nvSpPr>
            <p:spPr bwMode="auto">
              <a:xfrm>
                <a:off x="4900" y="1840"/>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1"/>
              </a:solidFill>
              <a:ln w="9525">
                <a:noFill/>
                <a:round/>
                <a:headEnd/>
                <a:tailEnd/>
              </a:ln>
            </p:spPr>
            <p:txBody>
              <a:bodyPr/>
              <a:lstStyle/>
              <a:p>
                <a:endParaRPr lang="en-CA"/>
              </a:p>
            </p:txBody>
          </p:sp>
          <p:sp>
            <p:nvSpPr>
              <p:cNvPr id="273530" name="Freeform 122"/>
              <p:cNvSpPr>
                <a:spLocks/>
              </p:cNvSpPr>
              <p:nvPr/>
            </p:nvSpPr>
            <p:spPr bwMode="auto">
              <a:xfrm>
                <a:off x="4843" y="2015"/>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bg1"/>
              </a:solidFill>
              <a:ln w="9525">
                <a:noFill/>
                <a:round/>
                <a:headEnd/>
                <a:tailEnd/>
              </a:ln>
            </p:spPr>
            <p:txBody>
              <a:bodyPr/>
              <a:lstStyle/>
              <a:p>
                <a:endParaRPr lang="en-CA"/>
              </a:p>
            </p:txBody>
          </p:sp>
          <p:sp>
            <p:nvSpPr>
              <p:cNvPr id="273531" name="Freeform 123"/>
              <p:cNvSpPr>
                <a:spLocks/>
              </p:cNvSpPr>
              <p:nvPr/>
            </p:nvSpPr>
            <p:spPr bwMode="auto">
              <a:xfrm>
                <a:off x="4809" y="2029"/>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73532" name="Freeform 124"/>
              <p:cNvSpPr>
                <a:spLocks/>
              </p:cNvSpPr>
              <p:nvPr/>
            </p:nvSpPr>
            <p:spPr bwMode="auto">
              <a:xfrm>
                <a:off x="4837" y="2022"/>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73533" name="Freeform 125"/>
              <p:cNvSpPr>
                <a:spLocks/>
              </p:cNvSpPr>
              <p:nvPr/>
            </p:nvSpPr>
            <p:spPr bwMode="auto">
              <a:xfrm>
                <a:off x="4824" y="2025"/>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273534" name="Group 126"/>
            <p:cNvGrpSpPr>
              <a:grpSpLocks/>
            </p:cNvGrpSpPr>
            <p:nvPr/>
          </p:nvGrpSpPr>
          <p:grpSpPr bwMode="auto">
            <a:xfrm>
              <a:off x="1553" y="3099"/>
              <a:ext cx="176" cy="150"/>
              <a:chOff x="4765" y="1531"/>
              <a:chExt cx="312" cy="261"/>
            </a:xfrm>
          </p:grpSpPr>
          <p:sp>
            <p:nvSpPr>
              <p:cNvPr id="273535" name="AutoShape 127"/>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CA"/>
              </a:p>
            </p:txBody>
          </p:sp>
          <p:sp>
            <p:nvSpPr>
              <p:cNvPr id="273536" name="Freeform 128"/>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CA"/>
              </a:p>
            </p:txBody>
          </p:sp>
          <p:sp>
            <p:nvSpPr>
              <p:cNvPr id="273537" name="Freeform 129"/>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CA"/>
              </a:p>
            </p:txBody>
          </p:sp>
          <p:sp>
            <p:nvSpPr>
              <p:cNvPr id="273538" name="Freeform 130"/>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CA"/>
              </a:p>
            </p:txBody>
          </p:sp>
          <p:sp>
            <p:nvSpPr>
              <p:cNvPr id="273539" name="Freeform 131"/>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CA"/>
              </a:p>
            </p:txBody>
          </p:sp>
          <p:sp>
            <p:nvSpPr>
              <p:cNvPr id="273540" name="Freeform 132"/>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CA"/>
              </a:p>
            </p:txBody>
          </p:sp>
          <p:sp>
            <p:nvSpPr>
              <p:cNvPr id="273541" name="Freeform 133"/>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CA"/>
              </a:p>
            </p:txBody>
          </p:sp>
          <p:sp>
            <p:nvSpPr>
              <p:cNvPr id="273542" name="Freeform 134"/>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CA"/>
              </a:p>
            </p:txBody>
          </p:sp>
          <p:sp>
            <p:nvSpPr>
              <p:cNvPr id="273543" name="Freeform 135"/>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CA"/>
              </a:p>
            </p:txBody>
          </p:sp>
          <p:sp>
            <p:nvSpPr>
              <p:cNvPr id="273544" name="Freeform 136"/>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CA"/>
              </a:p>
            </p:txBody>
          </p:sp>
          <p:sp>
            <p:nvSpPr>
              <p:cNvPr id="273545" name="Freeform 137"/>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CA"/>
              </a:p>
            </p:txBody>
          </p:sp>
          <p:sp>
            <p:nvSpPr>
              <p:cNvPr id="273546" name="Freeform 138"/>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CA"/>
              </a:p>
            </p:txBody>
          </p:sp>
          <p:sp>
            <p:nvSpPr>
              <p:cNvPr id="273547" name="Freeform 139"/>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CA"/>
              </a:p>
            </p:txBody>
          </p:sp>
          <p:sp>
            <p:nvSpPr>
              <p:cNvPr id="273548" name="Freeform 140"/>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CA"/>
              </a:p>
            </p:txBody>
          </p:sp>
          <p:sp>
            <p:nvSpPr>
              <p:cNvPr id="273549" name="Freeform 141"/>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CA"/>
              </a:p>
            </p:txBody>
          </p:sp>
          <p:sp>
            <p:nvSpPr>
              <p:cNvPr id="273550" name="Freeform 142"/>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73551" name="Freeform 143"/>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73552" name="Freeform 144"/>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CA"/>
              </a:p>
            </p:txBody>
          </p:sp>
          <p:sp>
            <p:nvSpPr>
              <p:cNvPr id="273553" name="Freeform 145"/>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CA"/>
              </a:p>
            </p:txBody>
          </p:sp>
          <p:sp>
            <p:nvSpPr>
              <p:cNvPr id="273554" name="Freeform 146"/>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CA"/>
              </a:p>
            </p:txBody>
          </p:sp>
          <p:sp>
            <p:nvSpPr>
              <p:cNvPr id="273555" name="Freeform 147"/>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CA"/>
              </a:p>
            </p:txBody>
          </p:sp>
          <p:sp>
            <p:nvSpPr>
              <p:cNvPr id="273556" name="Freeform 148"/>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CA"/>
              </a:p>
            </p:txBody>
          </p:sp>
          <p:sp>
            <p:nvSpPr>
              <p:cNvPr id="273557" name="Freeform 149"/>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CA"/>
              </a:p>
            </p:txBody>
          </p:sp>
          <p:sp>
            <p:nvSpPr>
              <p:cNvPr id="273558" name="Freeform 150"/>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CA"/>
              </a:p>
            </p:txBody>
          </p:sp>
          <p:sp>
            <p:nvSpPr>
              <p:cNvPr id="273559" name="Freeform 151"/>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CA"/>
              </a:p>
            </p:txBody>
          </p:sp>
          <p:sp>
            <p:nvSpPr>
              <p:cNvPr id="273560" name="Freeform 152"/>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CA"/>
              </a:p>
            </p:txBody>
          </p:sp>
          <p:sp>
            <p:nvSpPr>
              <p:cNvPr id="273561" name="Freeform 153"/>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CA"/>
              </a:p>
            </p:txBody>
          </p:sp>
          <p:sp>
            <p:nvSpPr>
              <p:cNvPr id="273562" name="Freeform 154"/>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CA"/>
              </a:p>
            </p:txBody>
          </p:sp>
          <p:sp>
            <p:nvSpPr>
              <p:cNvPr id="273563" name="Freeform 155"/>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CA"/>
              </a:p>
            </p:txBody>
          </p:sp>
          <p:sp>
            <p:nvSpPr>
              <p:cNvPr id="273564" name="Rectangle 156"/>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CA"/>
              </a:p>
            </p:txBody>
          </p:sp>
          <p:sp>
            <p:nvSpPr>
              <p:cNvPr id="273565" name="Freeform 157"/>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CA"/>
              </a:p>
            </p:txBody>
          </p:sp>
          <p:sp>
            <p:nvSpPr>
              <p:cNvPr id="273566" name="Freeform 158"/>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73567" name="Freeform 159"/>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73568" name="Freeform 160"/>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CA"/>
              </a:p>
            </p:txBody>
          </p:sp>
          <p:sp>
            <p:nvSpPr>
              <p:cNvPr id="273569" name="Freeform 161"/>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CA"/>
              </a:p>
            </p:txBody>
          </p:sp>
          <p:sp>
            <p:nvSpPr>
              <p:cNvPr id="273570" name="Freeform 162"/>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CA"/>
              </a:p>
            </p:txBody>
          </p:sp>
          <p:sp>
            <p:nvSpPr>
              <p:cNvPr id="273571" name="Freeform 163"/>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73572" name="Freeform 164"/>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73573" name="Freeform 165"/>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273574" name="Group 166"/>
            <p:cNvGrpSpPr>
              <a:grpSpLocks/>
            </p:cNvGrpSpPr>
            <p:nvPr/>
          </p:nvGrpSpPr>
          <p:grpSpPr bwMode="auto">
            <a:xfrm rot="10800000">
              <a:off x="1234" y="3229"/>
              <a:ext cx="391" cy="88"/>
              <a:chOff x="1450" y="3513"/>
              <a:chExt cx="391" cy="88"/>
            </a:xfrm>
          </p:grpSpPr>
          <p:sp>
            <p:nvSpPr>
              <p:cNvPr id="273575" name="Freeform 167"/>
              <p:cNvSpPr>
                <a:spLocks/>
              </p:cNvSpPr>
              <p:nvPr/>
            </p:nvSpPr>
            <p:spPr bwMode="auto">
              <a:xfrm flipV="1">
                <a:off x="1450" y="3574"/>
                <a:ext cx="391" cy="27"/>
              </a:xfrm>
              <a:custGeom>
                <a:avLst/>
                <a:gdLst/>
                <a:ahLst/>
                <a:cxnLst>
                  <a:cxn ang="0">
                    <a:pos x="0" y="0"/>
                  </a:cxn>
                  <a:cxn ang="0">
                    <a:pos x="0" y="56"/>
                  </a:cxn>
                  <a:cxn ang="0">
                    <a:pos x="720" y="56"/>
                  </a:cxn>
                  <a:cxn ang="0">
                    <a:pos x="720" y="8"/>
                  </a:cxn>
                </a:cxnLst>
                <a:rect l="0" t="0" r="r" b="b"/>
                <a:pathLst>
                  <a:path w="720" h="56">
                    <a:moveTo>
                      <a:pt x="0" y="0"/>
                    </a:moveTo>
                    <a:lnTo>
                      <a:pt x="0" y="56"/>
                    </a:lnTo>
                    <a:lnTo>
                      <a:pt x="720" y="56"/>
                    </a:lnTo>
                    <a:lnTo>
                      <a:pt x="720" y="8"/>
                    </a:lnTo>
                  </a:path>
                </a:pathLst>
              </a:custGeom>
              <a:noFill/>
              <a:ln w="12700" cap="flat" cmpd="sng">
                <a:solidFill>
                  <a:schemeClr val="tx1"/>
                </a:solidFill>
                <a:prstDash val="solid"/>
                <a:round/>
                <a:headEnd/>
                <a:tailEnd/>
              </a:ln>
              <a:effectLst/>
            </p:spPr>
            <p:txBody>
              <a:bodyPr wrap="none"/>
              <a:lstStyle/>
              <a:p>
                <a:endParaRPr lang="en-CA"/>
              </a:p>
            </p:txBody>
          </p:sp>
          <p:sp>
            <p:nvSpPr>
              <p:cNvPr id="273576" name="Line 168"/>
              <p:cNvSpPr>
                <a:spLocks noChangeShapeType="1"/>
              </p:cNvSpPr>
              <p:nvPr/>
            </p:nvSpPr>
            <p:spPr bwMode="auto">
              <a:xfrm>
                <a:off x="1642" y="3513"/>
                <a:ext cx="0" cy="60"/>
              </a:xfrm>
              <a:prstGeom prst="line">
                <a:avLst/>
              </a:prstGeom>
              <a:noFill/>
              <a:ln w="19050">
                <a:solidFill>
                  <a:schemeClr val="tx1"/>
                </a:solidFill>
                <a:round/>
                <a:headEnd/>
                <a:tailEnd/>
              </a:ln>
              <a:effectLst/>
            </p:spPr>
            <p:txBody>
              <a:bodyPr wrap="none"/>
              <a:lstStyle/>
              <a:p>
                <a:endParaRPr lang="en-CA"/>
              </a:p>
            </p:txBody>
          </p:sp>
        </p:grpSp>
        <p:grpSp>
          <p:nvGrpSpPr>
            <p:cNvPr id="273577" name="Group 169"/>
            <p:cNvGrpSpPr>
              <a:grpSpLocks/>
            </p:cNvGrpSpPr>
            <p:nvPr/>
          </p:nvGrpSpPr>
          <p:grpSpPr bwMode="auto">
            <a:xfrm>
              <a:off x="1305" y="3286"/>
              <a:ext cx="275" cy="118"/>
              <a:chOff x="3600" y="219"/>
              <a:chExt cx="360" cy="175"/>
            </a:xfrm>
          </p:grpSpPr>
          <p:sp>
            <p:nvSpPr>
              <p:cNvPr id="273578" name="Oval 170"/>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CA"/>
              </a:p>
            </p:txBody>
          </p:sp>
          <p:sp>
            <p:nvSpPr>
              <p:cNvPr id="273579" name="Line 171"/>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73580" name="Line 172"/>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73581" name="Rectangle 173"/>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273582" name="Oval 174"/>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CA"/>
              </a:p>
            </p:txBody>
          </p:sp>
          <p:grpSp>
            <p:nvGrpSpPr>
              <p:cNvPr id="273583" name="Group 175"/>
              <p:cNvGrpSpPr>
                <a:grpSpLocks/>
              </p:cNvGrpSpPr>
              <p:nvPr/>
            </p:nvGrpSpPr>
            <p:grpSpPr bwMode="auto">
              <a:xfrm>
                <a:off x="3686" y="244"/>
                <a:ext cx="177" cy="66"/>
                <a:chOff x="2848" y="848"/>
                <a:chExt cx="140" cy="98"/>
              </a:xfrm>
            </p:grpSpPr>
            <p:sp>
              <p:nvSpPr>
                <p:cNvPr id="273584" name="Line 17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3585" name="Line 17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3586" name="Line 17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73587" name="Group 179"/>
              <p:cNvGrpSpPr>
                <a:grpSpLocks/>
              </p:cNvGrpSpPr>
              <p:nvPr/>
            </p:nvGrpSpPr>
            <p:grpSpPr bwMode="auto">
              <a:xfrm flipV="1">
                <a:off x="3686" y="243"/>
                <a:ext cx="177" cy="66"/>
                <a:chOff x="2848" y="848"/>
                <a:chExt cx="140" cy="98"/>
              </a:xfrm>
            </p:grpSpPr>
            <p:sp>
              <p:nvSpPr>
                <p:cNvPr id="273588" name="Line 18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3589" name="Line 18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3590" name="Line 18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sp>
        <p:nvSpPr>
          <p:cNvPr id="273591" name="Text Box 183"/>
          <p:cNvSpPr txBox="1">
            <a:spLocks noChangeArrowheads="1"/>
          </p:cNvSpPr>
          <p:nvPr/>
        </p:nvSpPr>
        <p:spPr bwMode="auto">
          <a:xfrm>
            <a:off x="1579563" y="4097338"/>
            <a:ext cx="430212" cy="366712"/>
          </a:xfrm>
          <a:prstGeom prst="rect">
            <a:avLst/>
          </a:prstGeom>
          <a:noFill/>
          <a:ln w="9525">
            <a:noFill/>
            <a:miter lim="800000"/>
            <a:headEnd/>
            <a:tailEnd/>
          </a:ln>
          <a:effectLst/>
        </p:spPr>
        <p:txBody>
          <a:bodyPr wrap="none">
            <a:spAutoFit/>
          </a:bodyPr>
          <a:lstStyle/>
          <a:p>
            <a:r>
              <a:rPr lang="en-US">
                <a:latin typeface="Comic Sans MS" pitchFamily="66" charset="0"/>
              </a:rPr>
              <a:t>R1</a:t>
            </a:r>
          </a:p>
        </p:txBody>
      </p:sp>
      <p:grpSp>
        <p:nvGrpSpPr>
          <p:cNvPr id="273592" name="Group 184"/>
          <p:cNvGrpSpPr>
            <a:grpSpLocks/>
          </p:cNvGrpSpPr>
          <p:nvPr/>
        </p:nvGrpSpPr>
        <p:grpSpPr bwMode="auto">
          <a:xfrm>
            <a:off x="3700463" y="6188075"/>
            <a:ext cx="547687" cy="233363"/>
            <a:chOff x="3600" y="219"/>
            <a:chExt cx="360" cy="175"/>
          </a:xfrm>
        </p:grpSpPr>
        <p:sp>
          <p:nvSpPr>
            <p:cNvPr id="273593" name="Oval 185"/>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CA"/>
            </a:p>
          </p:txBody>
        </p:sp>
        <p:sp>
          <p:nvSpPr>
            <p:cNvPr id="273594" name="Line 186"/>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73595" name="Line 187"/>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73596" name="Rectangle 188"/>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273597" name="Oval 189"/>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CA"/>
            </a:p>
          </p:txBody>
        </p:sp>
        <p:grpSp>
          <p:nvGrpSpPr>
            <p:cNvPr id="273598" name="Group 190"/>
            <p:cNvGrpSpPr>
              <a:grpSpLocks/>
            </p:cNvGrpSpPr>
            <p:nvPr/>
          </p:nvGrpSpPr>
          <p:grpSpPr bwMode="auto">
            <a:xfrm>
              <a:off x="3686" y="244"/>
              <a:ext cx="177" cy="66"/>
              <a:chOff x="2848" y="848"/>
              <a:chExt cx="140" cy="98"/>
            </a:xfrm>
          </p:grpSpPr>
          <p:sp>
            <p:nvSpPr>
              <p:cNvPr id="273599" name="Line 19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3600" name="Line 19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3601" name="Line 19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73602" name="Group 194"/>
            <p:cNvGrpSpPr>
              <a:grpSpLocks/>
            </p:cNvGrpSpPr>
            <p:nvPr/>
          </p:nvGrpSpPr>
          <p:grpSpPr bwMode="auto">
            <a:xfrm flipV="1">
              <a:off x="3686" y="243"/>
              <a:ext cx="177" cy="66"/>
              <a:chOff x="2848" y="848"/>
              <a:chExt cx="140" cy="98"/>
            </a:xfrm>
          </p:grpSpPr>
          <p:sp>
            <p:nvSpPr>
              <p:cNvPr id="273603" name="Line 19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3604" name="Line 19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3605" name="Line 19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sp>
        <p:nvSpPr>
          <p:cNvPr id="273606" name="Text Box 198"/>
          <p:cNvSpPr txBox="1">
            <a:spLocks noChangeArrowheads="1"/>
          </p:cNvSpPr>
          <p:nvPr/>
        </p:nvSpPr>
        <p:spPr bwMode="auto">
          <a:xfrm>
            <a:off x="1190625" y="4886325"/>
            <a:ext cx="466725" cy="366713"/>
          </a:xfrm>
          <a:prstGeom prst="rect">
            <a:avLst/>
          </a:prstGeom>
          <a:noFill/>
          <a:ln w="9525">
            <a:noFill/>
            <a:miter lim="800000"/>
            <a:headEnd/>
            <a:tailEnd/>
          </a:ln>
          <a:effectLst/>
        </p:spPr>
        <p:txBody>
          <a:bodyPr wrap="none">
            <a:spAutoFit/>
          </a:bodyPr>
          <a:lstStyle/>
          <a:p>
            <a:r>
              <a:rPr lang="en-US">
                <a:latin typeface="Comic Sans MS" pitchFamily="66" charset="0"/>
              </a:rPr>
              <a:t>R2</a:t>
            </a:r>
          </a:p>
        </p:txBody>
      </p:sp>
      <p:sp>
        <p:nvSpPr>
          <p:cNvPr id="273607" name="Text Box 199"/>
          <p:cNvSpPr txBox="1">
            <a:spLocks noChangeArrowheads="1"/>
          </p:cNvSpPr>
          <p:nvPr/>
        </p:nvSpPr>
        <p:spPr bwMode="auto">
          <a:xfrm>
            <a:off x="677863" y="5883275"/>
            <a:ext cx="466725" cy="366713"/>
          </a:xfrm>
          <a:prstGeom prst="rect">
            <a:avLst/>
          </a:prstGeom>
          <a:noFill/>
          <a:ln w="9525">
            <a:noFill/>
            <a:miter lim="800000"/>
            <a:headEnd/>
            <a:tailEnd/>
          </a:ln>
          <a:effectLst/>
        </p:spPr>
        <p:txBody>
          <a:bodyPr wrap="none">
            <a:spAutoFit/>
          </a:bodyPr>
          <a:lstStyle/>
          <a:p>
            <a:r>
              <a:rPr lang="en-US">
                <a:latin typeface="Comic Sans MS" pitchFamily="66" charset="0"/>
              </a:rPr>
              <a:t>R3</a:t>
            </a:r>
          </a:p>
        </p:txBody>
      </p:sp>
      <p:sp>
        <p:nvSpPr>
          <p:cNvPr id="273608" name="Text Box 200"/>
          <p:cNvSpPr txBox="1">
            <a:spLocks noChangeArrowheads="1"/>
          </p:cNvSpPr>
          <p:nvPr/>
        </p:nvSpPr>
        <p:spPr bwMode="auto">
          <a:xfrm>
            <a:off x="3324225" y="4303713"/>
            <a:ext cx="466725" cy="366712"/>
          </a:xfrm>
          <a:prstGeom prst="rect">
            <a:avLst/>
          </a:prstGeom>
          <a:noFill/>
          <a:ln w="9525">
            <a:noFill/>
            <a:miter lim="800000"/>
            <a:headEnd/>
            <a:tailEnd/>
          </a:ln>
          <a:effectLst/>
        </p:spPr>
        <p:txBody>
          <a:bodyPr wrap="none">
            <a:spAutoFit/>
          </a:bodyPr>
          <a:lstStyle/>
          <a:p>
            <a:r>
              <a:rPr lang="en-US">
                <a:latin typeface="Comic Sans MS" pitchFamily="66" charset="0"/>
              </a:rPr>
              <a:t>R4</a:t>
            </a:r>
          </a:p>
        </p:txBody>
      </p:sp>
      <p:sp>
        <p:nvSpPr>
          <p:cNvPr id="273609" name="Text Box 201"/>
          <p:cNvSpPr txBox="1">
            <a:spLocks noChangeArrowheads="1"/>
          </p:cNvSpPr>
          <p:nvPr/>
        </p:nvSpPr>
        <p:spPr bwMode="auto">
          <a:xfrm>
            <a:off x="3767138" y="5441950"/>
            <a:ext cx="466725" cy="366713"/>
          </a:xfrm>
          <a:prstGeom prst="rect">
            <a:avLst/>
          </a:prstGeom>
          <a:noFill/>
          <a:ln w="9525">
            <a:noFill/>
            <a:miter lim="800000"/>
            <a:headEnd/>
            <a:tailEnd/>
          </a:ln>
          <a:effectLst/>
        </p:spPr>
        <p:txBody>
          <a:bodyPr wrap="none">
            <a:spAutoFit/>
          </a:bodyPr>
          <a:lstStyle/>
          <a:p>
            <a:r>
              <a:rPr lang="en-US">
                <a:latin typeface="Comic Sans MS" pitchFamily="66" charset="0"/>
              </a:rPr>
              <a:t>R5</a:t>
            </a:r>
          </a:p>
        </p:txBody>
      </p:sp>
      <p:sp>
        <p:nvSpPr>
          <p:cNvPr id="273610" name="Text Box 202"/>
          <p:cNvSpPr txBox="1">
            <a:spLocks noChangeArrowheads="1"/>
          </p:cNvSpPr>
          <p:nvPr/>
        </p:nvSpPr>
        <p:spPr bwMode="auto">
          <a:xfrm>
            <a:off x="2532063" y="6175375"/>
            <a:ext cx="466725" cy="366713"/>
          </a:xfrm>
          <a:prstGeom prst="rect">
            <a:avLst/>
          </a:prstGeom>
          <a:noFill/>
          <a:ln w="9525">
            <a:noFill/>
            <a:miter lim="800000"/>
            <a:headEnd/>
            <a:tailEnd/>
          </a:ln>
          <a:effectLst/>
        </p:spPr>
        <p:txBody>
          <a:bodyPr wrap="none">
            <a:spAutoFit/>
          </a:bodyPr>
          <a:lstStyle/>
          <a:p>
            <a:r>
              <a:rPr lang="en-US">
                <a:latin typeface="Comic Sans MS" pitchFamily="66" charset="0"/>
              </a:rPr>
              <a:t>R6</a:t>
            </a:r>
          </a:p>
        </p:txBody>
      </p:sp>
      <p:sp>
        <p:nvSpPr>
          <p:cNvPr id="273611" name="Text Box 203"/>
          <p:cNvSpPr txBox="1">
            <a:spLocks noChangeArrowheads="1"/>
          </p:cNvSpPr>
          <p:nvPr/>
        </p:nvSpPr>
        <p:spPr bwMode="auto">
          <a:xfrm>
            <a:off x="3252788" y="6132513"/>
            <a:ext cx="466725" cy="366712"/>
          </a:xfrm>
          <a:prstGeom prst="rect">
            <a:avLst/>
          </a:prstGeom>
          <a:noFill/>
          <a:ln w="9525">
            <a:noFill/>
            <a:miter lim="800000"/>
            <a:headEnd/>
            <a:tailEnd/>
          </a:ln>
          <a:effectLst/>
        </p:spPr>
        <p:txBody>
          <a:bodyPr wrap="none">
            <a:spAutoFit/>
          </a:bodyPr>
          <a:lstStyle/>
          <a:p>
            <a:r>
              <a:rPr lang="en-US">
                <a:latin typeface="Comic Sans MS" pitchFamily="66" charset="0"/>
              </a:rPr>
              <a:t>R7</a:t>
            </a:r>
          </a:p>
        </p:txBody>
      </p:sp>
      <p:grpSp>
        <p:nvGrpSpPr>
          <p:cNvPr id="273612" name="Group 204"/>
          <p:cNvGrpSpPr>
            <a:grpSpLocks/>
          </p:cNvGrpSpPr>
          <p:nvPr/>
        </p:nvGrpSpPr>
        <p:grpSpPr bwMode="auto">
          <a:xfrm>
            <a:off x="4767263" y="4381500"/>
            <a:ext cx="569912" cy="222250"/>
            <a:chOff x="3600" y="219"/>
            <a:chExt cx="360" cy="175"/>
          </a:xfrm>
        </p:grpSpPr>
        <p:sp>
          <p:nvSpPr>
            <p:cNvPr id="273613" name="Oval 205"/>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CA"/>
            </a:p>
          </p:txBody>
        </p:sp>
        <p:sp>
          <p:nvSpPr>
            <p:cNvPr id="273614" name="Line 206"/>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73615" name="Line 207"/>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73616" name="Rectangle 208"/>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273617" name="Oval 209"/>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CA"/>
            </a:p>
          </p:txBody>
        </p:sp>
        <p:grpSp>
          <p:nvGrpSpPr>
            <p:cNvPr id="273618" name="Group 210"/>
            <p:cNvGrpSpPr>
              <a:grpSpLocks/>
            </p:cNvGrpSpPr>
            <p:nvPr/>
          </p:nvGrpSpPr>
          <p:grpSpPr bwMode="auto">
            <a:xfrm>
              <a:off x="3686" y="244"/>
              <a:ext cx="177" cy="66"/>
              <a:chOff x="2848" y="848"/>
              <a:chExt cx="140" cy="98"/>
            </a:xfrm>
          </p:grpSpPr>
          <p:sp>
            <p:nvSpPr>
              <p:cNvPr id="273619" name="Line 21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3620" name="Line 21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3621" name="Line 21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73622" name="Group 214"/>
            <p:cNvGrpSpPr>
              <a:grpSpLocks/>
            </p:cNvGrpSpPr>
            <p:nvPr/>
          </p:nvGrpSpPr>
          <p:grpSpPr bwMode="auto">
            <a:xfrm flipV="1">
              <a:off x="3686" y="243"/>
              <a:ext cx="177" cy="66"/>
              <a:chOff x="2848" y="848"/>
              <a:chExt cx="140" cy="98"/>
            </a:xfrm>
          </p:grpSpPr>
          <p:sp>
            <p:nvSpPr>
              <p:cNvPr id="273623" name="Line 21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3624" name="Line 21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3625" name="Line 21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273626" name="Group 218"/>
          <p:cNvGrpSpPr>
            <a:grpSpLocks/>
          </p:cNvGrpSpPr>
          <p:nvPr/>
        </p:nvGrpSpPr>
        <p:grpSpPr bwMode="auto">
          <a:xfrm>
            <a:off x="4789488" y="4946650"/>
            <a:ext cx="547687" cy="233363"/>
            <a:chOff x="3600" y="219"/>
            <a:chExt cx="360" cy="175"/>
          </a:xfrm>
        </p:grpSpPr>
        <p:sp>
          <p:nvSpPr>
            <p:cNvPr id="273627" name="Oval 219"/>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CA"/>
            </a:p>
          </p:txBody>
        </p:sp>
        <p:sp>
          <p:nvSpPr>
            <p:cNvPr id="273628" name="Line 22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73629" name="Line 22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73630" name="Rectangle 222"/>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273631" name="Oval 223"/>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CA"/>
            </a:p>
          </p:txBody>
        </p:sp>
        <p:grpSp>
          <p:nvGrpSpPr>
            <p:cNvPr id="273632" name="Group 224"/>
            <p:cNvGrpSpPr>
              <a:grpSpLocks/>
            </p:cNvGrpSpPr>
            <p:nvPr/>
          </p:nvGrpSpPr>
          <p:grpSpPr bwMode="auto">
            <a:xfrm>
              <a:off x="3686" y="244"/>
              <a:ext cx="177" cy="66"/>
              <a:chOff x="2848" y="848"/>
              <a:chExt cx="140" cy="98"/>
            </a:xfrm>
          </p:grpSpPr>
          <p:sp>
            <p:nvSpPr>
              <p:cNvPr id="273633" name="Line 22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3634" name="Line 22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3635" name="Line 22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73636" name="Group 228"/>
            <p:cNvGrpSpPr>
              <a:grpSpLocks/>
            </p:cNvGrpSpPr>
            <p:nvPr/>
          </p:nvGrpSpPr>
          <p:grpSpPr bwMode="auto">
            <a:xfrm flipV="1">
              <a:off x="3686" y="243"/>
              <a:ext cx="177" cy="66"/>
              <a:chOff x="2848" y="848"/>
              <a:chExt cx="140" cy="98"/>
            </a:xfrm>
          </p:grpSpPr>
          <p:sp>
            <p:nvSpPr>
              <p:cNvPr id="273637" name="Line 22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3638" name="Line 23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3639" name="Line 23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sp>
        <p:nvSpPr>
          <p:cNvPr id="273640" name="Line 232"/>
          <p:cNvSpPr>
            <a:spLocks noChangeShapeType="1"/>
          </p:cNvSpPr>
          <p:nvPr/>
        </p:nvSpPr>
        <p:spPr bwMode="auto">
          <a:xfrm>
            <a:off x="4756150" y="5622925"/>
            <a:ext cx="596900" cy="0"/>
          </a:xfrm>
          <a:prstGeom prst="line">
            <a:avLst/>
          </a:prstGeom>
          <a:noFill/>
          <a:ln w="28575">
            <a:solidFill>
              <a:srgbClr val="FF0000"/>
            </a:solidFill>
            <a:round/>
            <a:headEnd/>
            <a:tailEnd type="triangle" w="med" len="med"/>
          </a:ln>
          <a:effectLst/>
        </p:spPr>
        <p:txBody>
          <a:bodyPr wrap="none"/>
          <a:lstStyle/>
          <a:p>
            <a:endParaRPr lang="en-CA"/>
          </a:p>
        </p:txBody>
      </p:sp>
      <p:sp>
        <p:nvSpPr>
          <p:cNvPr id="273641" name="Text Box 233"/>
          <p:cNvSpPr txBox="1">
            <a:spLocks noChangeArrowheads="1"/>
          </p:cNvSpPr>
          <p:nvPr/>
        </p:nvSpPr>
        <p:spPr bwMode="auto">
          <a:xfrm>
            <a:off x="5368925" y="4149725"/>
            <a:ext cx="2433638" cy="641350"/>
          </a:xfrm>
          <a:prstGeom prst="rect">
            <a:avLst/>
          </a:prstGeom>
          <a:noFill/>
          <a:ln w="9525">
            <a:noFill/>
            <a:miter lim="800000"/>
            <a:headEnd/>
            <a:tailEnd/>
          </a:ln>
          <a:effectLst/>
        </p:spPr>
        <p:txBody>
          <a:bodyPr wrap="none">
            <a:spAutoFit/>
          </a:bodyPr>
          <a:lstStyle/>
          <a:p>
            <a:r>
              <a:rPr lang="en-US">
                <a:latin typeface="Comic Sans MS" pitchFamily="66" charset="0"/>
              </a:rPr>
              <a:t>router with attached</a:t>
            </a:r>
          </a:p>
          <a:p>
            <a:r>
              <a:rPr lang="en-US">
                <a:latin typeface="Comic Sans MS" pitchFamily="66" charset="0"/>
              </a:rPr>
              <a:t>group member</a:t>
            </a:r>
          </a:p>
        </p:txBody>
      </p:sp>
      <p:sp>
        <p:nvSpPr>
          <p:cNvPr id="273642" name="Text Box 234"/>
          <p:cNvSpPr txBox="1">
            <a:spLocks noChangeArrowheads="1"/>
          </p:cNvSpPr>
          <p:nvPr/>
        </p:nvSpPr>
        <p:spPr bwMode="auto">
          <a:xfrm>
            <a:off x="5470525" y="4816475"/>
            <a:ext cx="2741613" cy="641350"/>
          </a:xfrm>
          <a:prstGeom prst="rect">
            <a:avLst/>
          </a:prstGeom>
          <a:noFill/>
          <a:ln w="9525">
            <a:noFill/>
            <a:miter lim="800000"/>
            <a:headEnd/>
            <a:tailEnd/>
          </a:ln>
          <a:effectLst/>
        </p:spPr>
        <p:txBody>
          <a:bodyPr wrap="none">
            <a:spAutoFit/>
          </a:bodyPr>
          <a:lstStyle/>
          <a:p>
            <a:r>
              <a:rPr lang="en-US">
                <a:latin typeface="Comic Sans MS" pitchFamily="66" charset="0"/>
              </a:rPr>
              <a:t>router with no attached</a:t>
            </a:r>
          </a:p>
          <a:p>
            <a:r>
              <a:rPr lang="en-US">
                <a:latin typeface="Comic Sans MS" pitchFamily="66" charset="0"/>
              </a:rPr>
              <a:t>group member</a:t>
            </a:r>
          </a:p>
        </p:txBody>
      </p:sp>
      <p:sp>
        <p:nvSpPr>
          <p:cNvPr id="273643" name="Text Box 235"/>
          <p:cNvSpPr txBox="1">
            <a:spLocks noChangeArrowheads="1"/>
          </p:cNvSpPr>
          <p:nvPr/>
        </p:nvSpPr>
        <p:spPr bwMode="auto">
          <a:xfrm>
            <a:off x="5445125" y="5480050"/>
            <a:ext cx="3028950" cy="366713"/>
          </a:xfrm>
          <a:prstGeom prst="rect">
            <a:avLst/>
          </a:prstGeom>
          <a:noFill/>
          <a:ln w="9525">
            <a:noFill/>
            <a:miter lim="800000"/>
            <a:headEnd/>
            <a:tailEnd/>
          </a:ln>
          <a:effectLst/>
        </p:spPr>
        <p:txBody>
          <a:bodyPr>
            <a:spAutoFit/>
          </a:bodyPr>
          <a:lstStyle/>
          <a:p>
            <a:r>
              <a:rPr lang="en-US">
                <a:latin typeface="Comic Sans MS" pitchFamily="66" charset="0"/>
              </a:rPr>
              <a:t>prune message</a:t>
            </a:r>
          </a:p>
        </p:txBody>
      </p:sp>
      <p:sp>
        <p:nvSpPr>
          <p:cNvPr id="273644" name="Text Box 236"/>
          <p:cNvSpPr txBox="1">
            <a:spLocks noChangeArrowheads="1"/>
          </p:cNvSpPr>
          <p:nvPr/>
        </p:nvSpPr>
        <p:spPr bwMode="auto">
          <a:xfrm>
            <a:off x="4664075" y="3635375"/>
            <a:ext cx="1098550" cy="366713"/>
          </a:xfrm>
          <a:prstGeom prst="rect">
            <a:avLst/>
          </a:prstGeom>
          <a:noFill/>
          <a:ln w="9525">
            <a:noFill/>
            <a:miter lim="800000"/>
            <a:headEnd/>
            <a:tailEnd/>
          </a:ln>
          <a:effectLst/>
        </p:spPr>
        <p:txBody>
          <a:bodyPr wrap="none">
            <a:spAutoFit/>
          </a:bodyPr>
          <a:lstStyle/>
          <a:p>
            <a:r>
              <a:rPr lang="en-US">
                <a:latin typeface="Comic Sans MS" pitchFamily="66" charset="0"/>
              </a:rPr>
              <a:t>LEGEND</a:t>
            </a:r>
          </a:p>
        </p:txBody>
      </p:sp>
      <p:sp>
        <p:nvSpPr>
          <p:cNvPr id="273645" name="Text Box 237"/>
          <p:cNvSpPr txBox="1">
            <a:spLocks noChangeArrowheads="1"/>
          </p:cNvSpPr>
          <p:nvPr/>
        </p:nvSpPr>
        <p:spPr bwMode="auto">
          <a:xfrm>
            <a:off x="479425" y="3735388"/>
            <a:ext cx="1182688" cy="366712"/>
          </a:xfrm>
          <a:prstGeom prst="rect">
            <a:avLst/>
          </a:prstGeom>
          <a:noFill/>
          <a:ln w="9525">
            <a:noFill/>
            <a:miter lim="800000"/>
            <a:headEnd/>
            <a:tailEnd/>
          </a:ln>
          <a:effectLst/>
        </p:spPr>
        <p:txBody>
          <a:bodyPr wrap="none">
            <a:spAutoFit/>
          </a:bodyPr>
          <a:lstStyle/>
          <a:p>
            <a:r>
              <a:rPr lang="en-US">
                <a:solidFill>
                  <a:srgbClr val="FF0000"/>
                </a:solidFill>
                <a:latin typeface="Comic Sans MS" pitchFamily="66" charset="0"/>
              </a:rPr>
              <a:t>S: source</a:t>
            </a:r>
          </a:p>
        </p:txBody>
      </p:sp>
      <p:sp>
        <p:nvSpPr>
          <p:cNvPr id="273650" name="Line 242"/>
          <p:cNvSpPr>
            <a:spLocks noChangeShapeType="1"/>
          </p:cNvSpPr>
          <p:nvPr/>
        </p:nvSpPr>
        <p:spPr bwMode="auto">
          <a:xfrm>
            <a:off x="3422650" y="4903788"/>
            <a:ext cx="0" cy="511175"/>
          </a:xfrm>
          <a:prstGeom prst="line">
            <a:avLst/>
          </a:prstGeom>
          <a:noFill/>
          <a:ln w="19050">
            <a:solidFill>
              <a:srgbClr val="FF0000"/>
            </a:solidFill>
            <a:round/>
            <a:headEnd type="triangle" w="med" len="med"/>
            <a:tailEnd/>
          </a:ln>
          <a:effectLst/>
        </p:spPr>
        <p:txBody>
          <a:bodyPr wrap="none"/>
          <a:lstStyle/>
          <a:p>
            <a:endParaRPr lang="en-CA"/>
          </a:p>
        </p:txBody>
      </p:sp>
      <p:sp>
        <p:nvSpPr>
          <p:cNvPr id="273651" name="Line 243"/>
          <p:cNvSpPr>
            <a:spLocks noChangeShapeType="1"/>
          </p:cNvSpPr>
          <p:nvPr/>
        </p:nvSpPr>
        <p:spPr bwMode="auto">
          <a:xfrm>
            <a:off x="3536950" y="5741988"/>
            <a:ext cx="241300" cy="419100"/>
          </a:xfrm>
          <a:prstGeom prst="line">
            <a:avLst/>
          </a:prstGeom>
          <a:noFill/>
          <a:ln w="19050">
            <a:solidFill>
              <a:srgbClr val="FF0000"/>
            </a:solidFill>
            <a:round/>
            <a:headEnd type="triangle" w="med" len="med"/>
            <a:tailEnd/>
          </a:ln>
          <a:effectLst/>
        </p:spPr>
        <p:txBody>
          <a:bodyPr wrap="none"/>
          <a:lstStyle/>
          <a:p>
            <a:endParaRPr lang="en-CA"/>
          </a:p>
        </p:txBody>
      </p:sp>
      <p:sp>
        <p:nvSpPr>
          <p:cNvPr id="273666" name="Text Box 258"/>
          <p:cNvSpPr txBox="1">
            <a:spLocks noChangeArrowheads="1"/>
          </p:cNvSpPr>
          <p:nvPr/>
        </p:nvSpPr>
        <p:spPr bwMode="auto">
          <a:xfrm>
            <a:off x="5368925" y="5797550"/>
            <a:ext cx="2244725" cy="641350"/>
          </a:xfrm>
          <a:prstGeom prst="rect">
            <a:avLst/>
          </a:prstGeom>
          <a:noFill/>
          <a:ln w="9525">
            <a:noFill/>
            <a:miter lim="800000"/>
            <a:headEnd/>
            <a:tailEnd/>
          </a:ln>
          <a:effectLst/>
        </p:spPr>
        <p:txBody>
          <a:bodyPr wrap="none">
            <a:spAutoFit/>
          </a:bodyPr>
          <a:lstStyle/>
          <a:p>
            <a:r>
              <a:rPr lang="en-US">
                <a:latin typeface="Comic Sans MS" pitchFamily="66" charset="0"/>
              </a:rPr>
              <a:t>links with multicast</a:t>
            </a:r>
          </a:p>
          <a:p>
            <a:r>
              <a:rPr lang="en-US">
                <a:latin typeface="Comic Sans MS" pitchFamily="66" charset="0"/>
              </a:rPr>
              <a:t>forwarding</a:t>
            </a:r>
          </a:p>
        </p:txBody>
      </p:sp>
      <p:sp>
        <p:nvSpPr>
          <p:cNvPr id="273667" name="Line 259"/>
          <p:cNvSpPr>
            <a:spLocks noChangeShapeType="1"/>
          </p:cNvSpPr>
          <p:nvPr/>
        </p:nvSpPr>
        <p:spPr bwMode="auto">
          <a:xfrm rot="16936177">
            <a:off x="4964112" y="5694363"/>
            <a:ext cx="144463" cy="630238"/>
          </a:xfrm>
          <a:prstGeom prst="line">
            <a:avLst/>
          </a:prstGeom>
          <a:noFill/>
          <a:ln w="57150">
            <a:solidFill>
              <a:srgbClr val="FF0000"/>
            </a:solidFill>
            <a:round/>
            <a:headEnd/>
            <a:tailEnd/>
          </a:ln>
          <a:effectLst/>
        </p:spPr>
        <p:txBody>
          <a:bodyPr wrap="none"/>
          <a:lstStyle/>
          <a:p>
            <a:endParaRPr lang="en-CA"/>
          </a:p>
        </p:txBody>
      </p:sp>
      <p:sp>
        <p:nvSpPr>
          <p:cNvPr id="273669" name="Text Box 261"/>
          <p:cNvSpPr txBox="1">
            <a:spLocks noChangeArrowheads="1"/>
          </p:cNvSpPr>
          <p:nvPr/>
        </p:nvSpPr>
        <p:spPr bwMode="auto">
          <a:xfrm>
            <a:off x="3170238" y="4984750"/>
            <a:ext cx="303212" cy="366713"/>
          </a:xfrm>
          <a:prstGeom prst="rect">
            <a:avLst/>
          </a:prstGeom>
          <a:noFill/>
          <a:ln w="9525">
            <a:noFill/>
            <a:miter lim="800000"/>
            <a:headEnd/>
            <a:tailEnd/>
          </a:ln>
          <a:effectLst/>
        </p:spPr>
        <p:txBody>
          <a:bodyPr wrap="none">
            <a:spAutoFit/>
          </a:bodyPr>
          <a:lstStyle/>
          <a:p>
            <a:r>
              <a:rPr lang="en-US">
                <a:solidFill>
                  <a:srgbClr val="FF0000"/>
                </a:solidFill>
                <a:latin typeface="Comic Sans MS" pitchFamily="66" charset="0"/>
              </a:rPr>
              <a:t>P</a:t>
            </a:r>
          </a:p>
        </p:txBody>
      </p:sp>
      <p:sp>
        <p:nvSpPr>
          <p:cNvPr id="273670" name="Text Box 262"/>
          <p:cNvSpPr txBox="1">
            <a:spLocks noChangeArrowheads="1"/>
          </p:cNvSpPr>
          <p:nvPr/>
        </p:nvSpPr>
        <p:spPr bwMode="auto">
          <a:xfrm>
            <a:off x="3398838" y="5810250"/>
            <a:ext cx="303212" cy="366713"/>
          </a:xfrm>
          <a:prstGeom prst="rect">
            <a:avLst/>
          </a:prstGeom>
          <a:noFill/>
          <a:ln w="9525">
            <a:noFill/>
            <a:miter lim="800000"/>
            <a:headEnd/>
            <a:tailEnd/>
          </a:ln>
          <a:effectLst/>
        </p:spPr>
        <p:txBody>
          <a:bodyPr wrap="none">
            <a:spAutoFit/>
          </a:bodyPr>
          <a:lstStyle/>
          <a:p>
            <a:r>
              <a:rPr lang="en-US">
                <a:solidFill>
                  <a:srgbClr val="FF0000"/>
                </a:solidFill>
                <a:latin typeface="Comic Sans MS" pitchFamily="66" charset="0"/>
              </a:rPr>
              <a:t>P</a:t>
            </a:r>
          </a:p>
        </p:txBody>
      </p:sp>
      <p:sp>
        <p:nvSpPr>
          <p:cNvPr id="273671" name="Text Box 263"/>
          <p:cNvSpPr txBox="1">
            <a:spLocks noChangeArrowheads="1"/>
          </p:cNvSpPr>
          <p:nvPr/>
        </p:nvSpPr>
        <p:spPr bwMode="auto">
          <a:xfrm>
            <a:off x="4872038" y="5314950"/>
            <a:ext cx="303212" cy="366713"/>
          </a:xfrm>
          <a:prstGeom prst="rect">
            <a:avLst/>
          </a:prstGeom>
          <a:noFill/>
          <a:ln w="9525">
            <a:noFill/>
            <a:miter lim="800000"/>
            <a:headEnd/>
            <a:tailEnd/>
          </a:ln>
          <a:effectLst/>
        </p:spPr>
        <p:txBody>
          <a:bodyPr wrap="none">
            <a:spAutoFit/>
          </a:bodyPr>
          <a:lstStyle/>
          <a:p>
            <a:r>
              <a:rPr lang="en-US">
                <a:solidFill>
                  <a:srgbClr val="FF0000"/>
                </a:solidFill>
                <a:latin typeface="Comic Sans MS" pitchFamily="66" charset="0"/>
              </a:rPr>
              <a:t>P</a:t>
            </a:r>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noFill/>
          <a:ln/>
        </p:spPr>
        <p:txBody>
          <a:bodyPr lIns="92075" tIns="46038" rIns="92075" bIns="46038"/>
          <a:lstStyle/>
          <a:p>
            <a:r>
              <a:rPr lang="en-US" sz="3600"/>
              <a:t>Shared-Tree: Steiner Tree</a:t>
            </a:r>
          </a:p>
        </p:txBody>
      </p:sp>
      <p:sp>
        <p:nvSpPr>
          <p:cNvPr id="275459" name="Rectangle 3"/>
          <p:cNvSpPr>
            <a:spLocks noGrp="1" noChangeArrowheads="1"/>
          </p:cNvSpPr>
          <p:nvPr>
            <p:ph idx="1"/>
          </p:nvPr>
        </p:nvSpPr>
        <p:spPr>
          <a:noFill/>
          <a:ln/>
        </p:spPr>
        <p:txBody>
          <a:bodyPr lIns="92075" tIns="46038" rIns="92075" bIns="46038"/>
          <a:lstStyle/>
          <a:p>
            <a:r>
              <a:rPr lang="en-US">
                <a:solidFill>
                  <a:srgbClr val="FF0000"/>
                </a:solidFill>
              </a:rPr>
              <a:t>Steiner Tree:</a:t>
            </a:r>
            <a:r>
              <a:rPr lang="en-US"/>
              <a:t> minimum cost tree connecting all routers with attached group members</a:t>
            </a:r>
          </a:p>
          <a:p>
            <a:r>
              <a:rPr lang="en-US"/>
              <a:t>problem is NP-complete</a:t>
            </a:r>
          </a:p>
          <a:p>
            <a:r>
              <a:rPr lang="en-US"/>
              <a:t>excellent heuristics exists</a:t>
            </a:r>
          </a:p>
          <a:p>
            <a:r>
              <a:rPr lang="en-US"/>
              <a:t>not used in practice:</a:t>
            </a:r>
          </a:p>
          <a:p>
            <a:pPr lvl="1"/>
            <a:r>
              <a:rPr lang="en-US"/>
              <a:t>computational complexity</a:t>
            </a:r>
          </a:p>
          <a:p>
            <a:pPr lvl="1"/>
            <a:r>
              <a:rPr lang="en-US"/>
              <a:t>information about entire network needed</a:t>
            </a:r>
          </a:p>
          <a:p>
            <a:pPr lvl="1"/>
            <a:r>
              <a:rPr lang="en-US"/>
              <a:t>monolithic: rerun whenever a router needs to join/leave</a:t>
            </a:r>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noFill/>
          <a:ln/>
        </p:spPr>
        <p:txBody>
          <a:bodyPr lIns="92075" tIns="46038" rIns="92075" bIns="46038"/>
          <a:lstStyle/>
          <a:p>
            <a:r>
              <a:rPr lang="en-US"/>
              <a:t>Center-based trees</a:t>
            </a:r>
          </a:p>
        </p:txBody>
      </p:sp>
      <p:sp>
        <p:nvSpPr>
          <p:cNvPr id="277507" name="Rectangle 3"/>
          <p:cNvSpPr>
            <a:spLocks noGrp="1" noChangeArrowheads="1"/>
          </p:cNvSpPr>
          <p:nvPr>
            <p:ph idx="1"/>
          </p:nvPr>
        </p:nvSpPr>
        <p:spPr>
          <a:xfrm>
            <a:off x="1053548" y="1461052"/>
            <a:ext cx="7915791" cy="5257800"/>
          </a:xfrm>
          <a:noFill/>
          <a:ln/>
        </p:spPr>
        <p:txBody>
          <a:bodyPr lIns="92075" tIns="46038" rIns="92075" bIns="46038"/>
          <a:lstStyle/>
          <a:p>
            <a:pPr>
              <a:lnSpc>
                <a:spcPct val="90000"/>
              </a:lnSpc>
            </a:pPr>
            <a:r>
              <a:rPr lang="en-US" dirty="0"/>
              <a:t>single delivery tree shared by all</a:t>
            </a:r>
          </a:p>
          <a:p>
            <a:pPr>
              <a:lnSpc>
                <a:spcPct val="90000"/>
              </a:lnSpc>
            </a:pPr>
            <a:r>
              <a:rPr lang="en-US" dirty="0"/>
              <a:t>one router identified as </a:t>
            </a:r>
            <a:r>
              <a:rPr lang="en-US" i="1" dirty="0">
                <a:solidFill>
                  <a:srgbClr val="FF0000"/>
                </a:solidFill>
              </a:rPr>
              <a:t>“center”</a:t>
            </a:r>
            <a:r>
              <a:rPr lang="en-US" dirty="0"/>
              <a:t> of tree</a:t>
            </a:r>
          </a:p>
          <a:p>
            <a:pPr>
              <a:lnSpc>
                <a:spcPct val="90000"/>
              </a:lnSpc>
            </a:pPr>
            <a:r>
              <a:rPr lang="en-US" dirty="0"/>
              <a:t>to join:</a:t>
            </a:r>
          </a:p>
          <a:p>
            <a:pPr lvl="1">
              <a:lnSpc>
                <a:spcPct val="90000"/>
              </a:lnSpc>
            </a:pPr>
            <a:r>
              <a:rPr lang="en-US" dirty="0"/>
              <a:t>edge router sends </a:t>
            </a:r>
            <a:r>
              <a:rPr lang="en-US" dirty="0" err="1"/>
              <a:t>unicast</a:t>
            </a:r>
            <a:r>
              <a:rPr lang="en-US" dirty="0"/>
              <a:t> </a:t>
            </a:r>
            <a:r>
              <a:rPr lang="en-US" i="1" dirty="0"/>
              <a:t>join-</a:t>
            </a:r>
            <a:r>
              <a:rPr lang="en-US" i="1" dirty="0" err="1"/>
              <a:t>msg</a:t>
            </a:r>
            <a:r>
              <a:rPr lang="en-US" dirty="0"/>
              <a:t> addressed to center router</a:t>
            </a:r>
          </a:p>
          <a:p>
            <a:pPr lvl="1">
              <a:lnSpc>
                <a:spcPct val="90000"/>
              </a:lnSpc>
            </a:pPr>
            <a:r>
              <a:rPr lang="en-US" i="1" dirty="0"/>
              <a:t>join-</a:t>
            </a:r>
            <a:r>
              <a:rPr lang="en-US" i="1" dirty="0" err="1"/>
              <a:t>msg</a:t>
            </a:r>
            <a:r>
              <a:rPr lang="en-US" i="1" dirty="0"/>
              <a:t> </a:t>
            </a:r>
            <a:r>
              <a:rPr lang="en-US" dirty="0"/>
              <a:t>“processed” by intermediate routers and forwarded towards center</a:t>
            </a:r>
          </a:p>
          <a:p>
            <a:pPr lvl="1">
              <a:lnSpc>
                <a:spcPct val="90000"/>
              </a:lnSpc>
            </a:pPr>
            <a:r>
              <a:rPr lang="en-US" i="1" dirty="0"/>
              <a:t>join-</a:t>
            </a:r>
            <a:r>
              <a:rPr lang="en-US" i="1" dirty="0" err="1"/>
              <a:t>msg</a:t>
            </a:r>
            <a:r>
              <a:rPr lang="en-US" dirty="0"/>
              <a:t> either hits existing tree branch for this center, or arrives at center</a:t>
            </a:r>
          </a:p>
          <a:p>
            <a:pPr lvl="1">
              <a:lnSpc>
                <a:spcPct val="90000"/>
              </a:lnSpc>
            </a:pPr>
            <a:r>
              <a:rPr lang="en-US" dirty="0"/>
              <a:t>path taken by </a:t>
            </a:r>
            <a:r>
              <a:rPr lang="en-US" i="1" dirty="0"/>
              <a:t>join-</a:t>
            </a:r>
            <a:r>
              <a:rPr lang="en-US" i="1" dirty="0" err="1"/>
              <a:t>msg</a:t>
            </a:r>
            <a:r>
              <a:rPr lang="en-US" dirty="0"/>
              <a:t> becomes new branch of tree for this router</a:t>
            </a:r>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noFill/>
          <a:ln/>
        </p:spPr>
        <p:txBody>
          <a:bodyPr lIns="92075" tIns="46038" rIns="92075" bIns="46038">
            <a:normAutofit fontScale="90000"/>
          </a:bodyPr>
          <a:lstStyle/>
          <a:p>
            <a:r>
              <a:rPr lang="en-US"/>
              <a:t>Center-based trees: an example</a:t>
            </a:r>
          </a:p>
        </p:txBody>
      </p:sp>
      <p:sp>
        <p:nvSpPr>
          <p:cNvPr id="279556" name="Rectangle 4"/>
          <p:cNvSpPr>
            <a:spLocks noChangeArrowheads="1"/>
          </p:cNvSpPr>
          <p:nvPr/>
        </p:nvSpPr>
        <p:spPr bwMode="auto">
          <a:xfrm>
            <a:off x="1143000" y="1517374"/>
            <a:ext cx="8001000" cy="4648200"/>
          </a:xfrm>
          <a:prstGeom prst="rect">
            <a:avLst/>
          </a:prstGeom>
          <a:noFill/>
          <a:ln w="9525">
            <a:noFill/>
            <a:miter lim="800000"/>
            <a:headEnd/>
            <a:tailEnd/>
          </a:ln>
          <a:effectLst/>
        </p:spPr>
        <p:txBody>
          <a:bodyPr lIns="92075" tIns="46038" rIns="92075" bIns="46038"/>
          <a:lstStyle/>
          <a:p>
            <a:pPr marL="342900" indent="-342900">
              <a:spcBef>
                <a:spcPct val="20000"/>
              </a:spcBef>
            </a:pPr>
            <a:r>
              <a:rPr lang="en-US" sz="2800" dirty="0">
                <a:latin typeface="Comic Sans MS" pitchFamily="66" charset="0"/>
              </a:rPr>
              <a:t>Suppose R6 chosen as center:</a:t>
            </a:r>
          </a:p>
        </p:txBody>
      </p:sp>
      <p:sp>
        <p:nvSpPr>
          <p:cNvPr id="279557" name="Line 5"/>
          <p:cNvSpPr>
            <a:spLocks noChangeShapeType="1"/>
          </p:cNvSpPr>
          <p:nvPr/>
        </p:nvSpPr>
        <p:spPr bwMode="auto">
          <a:xfrm>
            <a:off x="3727450" y="4533900"/>
            <a:ext cx="401638" cy="690563"/>
          </a:xfrm>
          <a:prstGeom prst="line">
            <a:avLst/>
          </a:prstGeom>
          <a:noFill/>
          <a:ln w="19050">
            <a:solidFill>
              <a:schemeClr val="tx1"/>
            </a:solidFill>
            <a:round/>
            <a:headEnd/>
            <a:tailEnd/>
          </a:ln>
          <a:effectLst/>
        </p:spPr>
        <p:txBody>
          <a:bodyPr wrap="none"/>
          <a:lstStyle/>
          <a:p>
            <a:endParaRPr lang="en-CA"/>
          </a:p>
        </p:txBody>
      </p:sp>
      <p:sp>
        <p:nvSpPr>
          <p:cNvPr id="279558" name="Line 6"/>
          <p:cNvSpPr>
            <a:spLocks noChangeShapeType="1"/>
          </p:cNvSpPr>
          <p:nvPr/>
        </p:nvSpPr>
        <p:spPr bwMode="auto">
          <a:xfrm flipV="1">
            <a:off x="2325688" y="3678238"/>
            <a:ext cx="1365250" cy="347662"/>
          </a:xfrm>
          <a:prstGeom prst="line">
            <a:avLst/>
          </a:prstGeom>
          <a:noFill/>
          <a:ln w="19050">
            <a:solidFill>
              <a:schemeClr val="tx1"/>
            </a:solidFill>
            <a:round/>
            <a:headEnd/>
            <a:tailEnd/>
          </a:ln>
          <a:effectLst/>
        </p:spPr>
        <p:txBody>
          <a:bodyPr wrap="none"/>
          <a:lstStyle/>
          <a:p>
            <a:endParaRPr lang="en-CA"/>
          </a:p>
        </p:txBody>
      </p:sp>
      <p:sp>
        <p:nvSpPr>
          <p:cNvPr id="279559" name="Line 7"/>
          <p:cNvSpPr>
            <a:spLocks noChangeShapeType="1"/>
          </p:cNvSpPr>
          <p:nvPr/>
        </p:nvSpPr>
        <p:spPr bwMode="auto">
          <a:xfrm>
            <a:off x="2060575" y="3995738"/>
            <a:ext cx="852488" cy="974725"/>
          </a:xfrm>
          <a:prstGeom prst="line">
            <a:avLst/>
          </a:prstGeom>
          <a:noFill/>
          <a:ln w="19050">
            <a:solidFill>
              <a:schemeClr val="tx1"/>
            </a:solidFill>
            <a:round/>
            <a:headEnd/>
            <a:tailEnd/>
          </a:ln>
          <a:effectLst/>
        </p:spPr>
        <p:txBody>
          <a:bodyPr wrap="none"/>
          <a:lstStyle/>
          <a:p>
            <a:endParaRPr lang="en-CA"/>
          </a:p>
        </p:txBody>
      </p:sp>
      <p:sp>
        <p:nvSpPr>
          <p:cNvPr id="279560" name="Line 8"/>
          <p:cNvSpPr>
            <a:spLocks noChangeShapeType="1"/>
          </p:cNvSpPr>
          <p:nvPr/>
        </p:nvSpPr>
        <p:spPr bwMode="auto">
          <a:xfrm>
            <a:off x="2647950" y="3240088"/>
            <a:ext cx="993775" cy="446087"/>
          </a:xfrm>
          <a:prstGeom prst="line">
            <a:avLst/>
          </a:prstGeom>
          <a:noFill/>
          <a:ln w="19050">
            <a:solidFill>
              <a:schemeClr val="tx1"/>
            </a:solidFill>
            <a:round/>
            <a:headEnd/>
            <a:tailEnd/>
          </a:ln>
          <a:effectLst/>
        </p:spPr>
        <p:txBody>
          <a:bodyPr wrap="none"/>
          <a:lstStyle/>
          <a:p>
            <a:endParaRPr lang="en-CA"/>
          </a:p>
        </p:txBody>
      </p:sp>
      <p:sp>
        <p:nvSpPr>
          <p:cNvPr id="279561" name="Line 9"/>
          <p:cNvSpPr>
            <a:spLocks noChangeShapeType="1"/>
          </p:cNvSpPr>
          <p:nvPr/>
        </p:nvSpPr>
        <p:spPr bwMode="auto">
          <a:xfrm flipV="1">
            <a:off x="3178175" y="4562475"/>
            <a:ext cx="538163" cy="468313"/>
          </a:xfrm>
          <a:prstGeom prst="line">
            <a:avLst/>
          </a:prstGeom>
          <a:noFill/>
          <a:ln w="19050">
            <a:solidFill>
              <a:schemeClr val="tx1"/>
            </a:solidFill>
            <a:round/>
            <a:headEnd/>
            <a:tailEnd/>
          </a:ln>
          <a:effectLst/>
        </p:spPr>
        <p:txBody>
          <a:bodyPr wrap="none"/>
          <a:lstStyle/>
          <a:p>
            <a:endParaRPr lang="en-CA"/>
          </a:p>
        </p:txBody>
      </p:sp>
      <p:sp>
        <p:nvSpPr>
          <p:cNvPr id="279562" name="Line 10"/>
          <p:cNvSpPr>
            <a:spLocks noChangeShapeType="1"/>
          </p:cNvSpPr>
          <p:nvPr/>
        </p:nvSpPr>
        <p:spPr bwMode="auto">
          <a:xfrm>
            <a:off x="3700463" y="3784600"/>
            <a:ext cx="0" cy="717550"/>
          </a:xfrm>
          <a:prstGeom prst="line">
            <a:avLst/>
          </a:prstGeom>
          <a:noFill/>
          <a:ln w="19050">
            <a:solidFill>
              <a:schemeClr val="tx1"/>
            </a:solidFill>
            <a:round/>
            <a:headEnd/>
            <a:tailEnd/>
          </a:ln>
          <a:effectLst/>
        </p:spPr>
        <p:txBody>
          <a:bodyPr wrap="none"/>
          <a:lstStyle/>
          <a:p>
            <a:endParaRPr lang="en-CA"/>
          </a:p>
        </p:txBody>
      </p:sp>
      <p:sp>
        <p:nvSpPr>
          <p:cNvPr id="279563" name="Line 11"/>
          <p:cNvSpPr>
            <a:spLocks noChangeShapeType="1"/>
          </p:cNvSpPr>
          <p:nvPr/>
        </p:nvSpPr>
        <p:spPr bwMode="auto">
          <a:xfrm>
            <a:off x="1725613" y="4999038"/>
            <a:ext cx="1025525" cy="0"/>
          </a:xfrm>
          <a:prstGeom prst="line">
            <a:avLst/>
          </a:prstGeom>
          <a:noFill/>
          <a:ln w="19050">
            <a:solidFill>
              <a:schemeClr val="tx1"/>
            </a:solidFill>
            <a:round/>
            <a:headEnd/>
            <a:tailEnd/>
          </a:ln>
          <a:effectLst/>
        </p:spPr>
        <p:txBody>
          <a:bodyPr wrap="none"/>
          <a:lstStyle/>
          <a:p>
            <a:endParaRPr lang="en-CA"/>
          </a:p>
        </p:txBody>
      </p:sp>
      <p:sp>
        <p:nvSpPr>
          <p:cNvPr id="279564" name="Line 12"/>
          <p:cNvSpPr>
            <a:spLocks noChangeShapeType="1"/>
          </p:cNvSpPr>
          <p:nvPr/>
        </p:nvSpPr>
        <p:spPr bwMode="auto">
          <a:xfrm flipH="1">
            <a:off x="1604963" y="4102100"/>
            <a:ext cx="373062" cy="846138"/>
          </a:xfrm>
          <a:prstGeom prst="line">
            <a:avLst/>
          </a:prstGeom>
          <a:noFill/>
          <a:ln w="19050">
            <a:solidFill>
              <a:srgbClr val="FF0000"/>
            </a:solidFill>
            <a:round/>
            <a:headEnd/>
            <a:tailEnd/>
          </a:ln>
          <a:effectLst/>
        </p:spPr>
        <p:txBody>
          <a:bodyPr wrap="none"/>
          <a:lstStyle/>
          <a:p>
            <a:endParaRPr lang="en-CA"/>
          </a:p>
        </p:txBody>
      </p:sp>
      <p:sp>
        <p:nvSpPr>
          <p:cNvPr id="279565" name="Line 13"/>
          <p:cNvSpPr>
            <a:spLocks noChangeShapeType="1"/>
          </p:cNvSpPr>
          <p:nvPr/>
        </p:nvSpPr>
        <p:spPr bwMode="auto">
          <a:xfrm flipH="1">
            <a:off x="2052638" y="3254375"/>
            <a:ext cx="347662" cy="749300"/>
          </a:xfrm>
          <a:prstGeom prst="line">
            <a:avLst/>
          </a:prstGeom>
          <a:noFill/>
          <a:ln w="19050">
            <a:solidFill>
              <a:schemeClr val="tx1"/>
            </a:solidFill>
            <a:round/>
            <a:headEnd/>
            <a:tailEnd/>
          </a:ln>
          <a:effectLst/>
        </p:spPr>
        <p:txBody>
          <a:bodyPr wrap="none"/>
          <a:lstStyle/>
          <a:p>
            <a:endParaRPr lang="en-CA"/>
          </a:p>
        </p:txBody>
      </p:sp>
      <p:grpSp>
        <p:nvGrpSpPr>
          <p:cNvPr id="279566" name="Group 14"/>
          <p:cNvGrpSpPr>
            <a:grpSpLocks/>
          </p:cNvGrpSpPr>
          <p:nvPr/>
        </p:nvGrpSpPr>
        <p:grpSpPr bwMode="auto">
          <a:xfrm>
            <a:off x="2625725" y="4911725"/>
            <a:ext cx="568325" cy="222250"/>
            <a:chOff x="3600" y="219"/>
            <a:chExt cx="360" cy="175"/>
          </a:xfrm>
        </p:grpSpPr>
        <p:sp>
          <p:nvSpPr>
            <p:cNvPr id="279567" name="Oval 15"/>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CA"/>
            </a:p>
          </p:txBody>
        </p:sp>
        <p:sp>
          <p:nvSpPr>
            <p:cNvPr id="279568" name="Line 16"/>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79569" name="Line 17"/>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79570" name="Rectangle 18"/>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279571" name="Oval 19"/>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CA"/>
            </a:p>
          </p:txBody>
        </p:sp>
        <p:grpSp>
          <p:nvGrpSpPr>
            <p:cNvPr id="279572" name="Group 20"/>
            <p:cNvGrpSpPr>
              <a:grpSpLocks/>
            </p:cNvGrpSpPr>
            <p:nvPr/>
          </p:nvGrpSpPr>
          <p:grpSpPr bwMode="auto">
            <a:xfrm>
              <a:off x="3686" y="244"/>
              <a:ext cx="177" cy="66"/>
              <a:chOff x="2848" y="848"/>
              <a:chExt cx="140" cy="98"/>
            </a:xfrm>
          </p:grpSpPr>
          <p:sp>
            <p:nvSpPr>
              <p:cNvPr id="279573" name="Line 2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9574" name="Line 2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9575" name="Line 2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79576" name="Group 24"/>
            <p:cNvGrpSpPr>
              <a:grpSpLocks/>
            </p:cNvGrpSpPr>
            <p:nvPr/>
          </p:nvGrpSpPr>
          <p:grpSpPr bwMode="auto">
            <a:xfrm flipV="1">
              <a:off x="3686" y="243"/>
              <a:ext cx="177" cy="66"/>
              <a:chOff x="2848" y="848"/>
              <a:chExt cx="140" cy="98"/>
            </a:xfrm>
          </p:grpSpPr>
          <p:sp>
            <p:nvSpPr>
              <p:cNvPr id="279577" name="Line 2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9578" name="Line 2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9579" name="Line 2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279580" name="Group 28"/>
          <p:cNvGrpSpPr>
            <a:grpSpLocks/>
          </p:cNvGrpSpPr>
          <p:nvPr/>
        </p:nvGrpSpPr>
        <p:grpSpPr bwMode="auto">
          <a:xfrm>
            <a:off x="3411538" y="3592513"/>
            <a:ext cx="569912" cy="222250"/>
            <a:chOff x="3600" y="219"/>
            <a:chExt cx="360" cy="175"/>
          </a:xfrm>
        </p:grpSpPr>
        <p:sp>
          <p:nvSpPr>
            <p:cNvPr id="279581" name="Oval 29"/>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CA"/>
            </a:p>
          </p:txBody>
        </p:sp>
        <p:sp>
          <p:nvSpPr>
            <p:cNvPr id="279582" name="Line 3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79583" name="Line 3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79584" name="Rectangle 32"/>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279585" name="Oval 33"/>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CA"/>
            </a:p>
          </p:txBody>
        </p:sp>
        <p:grpSp>
          <p:nvGrpSpPr>
            <p:cNvPr id="279586" name="Group 34"/>
            <p:cNvGrpSpPr>
              <a:grpSpLocks/>
            </p:cNvGrpSpPr>
            <p:nvPr/>
          </p:nvGrpSpPr>
          <p:grpSpPr bwMode="auto">
            <a:xfrm>
              <a:off x="3686" y="244"/>
              <a:ext cx="177" cy="66"/>
              <a:chOff x="2848" y="848"/>
              <a:chExt cx="140" cy="98"/>
            </a:xfrm>
          </p:grpSpPr>
          <p:sp>
            <p:nvSpPr>
              <p:cNvPr id="279587" name="Line 3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9588" name="Line 3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9589" name="Line 3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79590" name="Group 38"/>
            <p:cNvGrpSpPr>
              <a:grpSpLocks/>
            </p:cNvGrpSpPr>
            <p:nvPr/>
          </p:nvGrpSpPr>
          <p:grpSpPr bwMode="auto">
            <a:xfrm flipV="1">
              <a:off x="3686" y="243"/>
              <a:ext cx="177" cy="66"/>
              <a:chOff x="2848" y="848"/>
              <a:chExt cx="140" cy="98"/>
            </a:xfrm>
          </p:grpSpPr>
          <p:sp>
            <p:nvSpPr>
              <p:cNvPr id="279591" name="Line 3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9592" name="Line 4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9593" name="Line 4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279594" name="Group 42"/>
          <p:cNvGrpSpPr>
            <a:grpSpLocks/>
          </p:cNvGrpSpPr>
          <p:nvPr/>
        </p:nvGrpSpPr>
        <p:grpSpPr bwMode="auto">
          <a:xfrm>
            <a:off x="1276350" y="4891088"/>
            <a:ext cx="568325" cy="222250"/>
            <a:chOff x="3600" y="219"/>
            <a:chExt cx="360" cy="175"/>
          </a:xfrm>
        </p:grpSpPr>
        <p:sp>
          <p:nvSpPr>
            <p:cNvPr id="279595" name="Oval 43"/>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CA"/>
            </a:p>
          </p:txBody>
        </p:sp>
        <p:sp>
          <p:nvSpPr>
            <p:cNvPr id="279596" name="Line 44"/>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79597" name="Line 45"/>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79598" name="Rectangle 46"/>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279599" name="Oval 47"/>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CA"/>
            </a:p>
          </p:txBody>
        </p:sp>
        <p:grpSp>
          <p:nvGrpSpPr>
            <p:cNvPr id="279600" name="Group 48"/>
            <p:cNvGrpSpPr>
              <a:grpSpLocks/>
            </p:cNvGrpSpPr>
            <p:nvPr/>
          </p:nvGrpSpPr>
          <p:grpSpPr bwMode="auto">
            <a:xfrm>
              <a:off x="3686" y="244"/>
              <a:ext cx="177" cy="66"/>
              <a:chOff x="2848" y="848"/>
              <a:chExt cx="140" cy="98"/>
            </a:xfrm>
          </p:grpSpPr>
          <p:sp>
            <p:nvSpPr>
              <p:cNvPr id="279601" name="Line 4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9602" name="Line 5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9603" name="Line 5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79604" name="Group 52"/>
            <p:cNvGrpSpPr>
              <a:grpSpLocks/>
            </p:cNvGrpSpPr>
            <p:nvPr/>
          </p:nvGrpSpPr>
          <p:grpSpPr bwMode="auto">
            <a:xfrm flipV="1">
              <a:off x="3686" y="243"/>
              <a:ext cx="177" cy="66"/>
              <a:chOff x="2848" y="848"/>
              <a:chExt cx="140" cy="98"/>
            </a:xfrm>
          </p:grpSpPr>
          <p:sp>
            <p:nvSpPr>
              <p:cNvPr id="279605" name="Line 5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9606" name="Line 5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9607" name="Line 5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279608" name="Group 56"/>
          <p:cNvGrpSpPr>
            <a:grpSpLocks/>
          </p:cNvGrpSpPr>
          <p:nvPr/>
        </p:nvGrpSpPr>
        <p:grpSpPr bwMode="auto">
          <a:xfrm>
            <a:off x="3435350" y="4427538"/>
            <a:ext cx="547688" cy="233362"/>
            <a:chOff x="3600" y="219"/>
            <a:chExt cx="360" cy="175"/>
          </a:xfrm>
        </p:grpSpPr>
        <p:sp>
          <p:nvSpPr>
            <p:cNvPr id="279609" name="Oval 57"/>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CA"/>
            </a:p>
          </p:txBody>
        </p:sp>
        <p:sp>
          <p:nvSpPr>
            <p:cNvPr id="279610" name="Line 58"/>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79611" name="Line 59"/>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79612" name="Rectangle 60"/>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279613" name="Oval 61"/>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CA"/>
            </a:p>
          </p:txBody>
        </p:sp>
        <p:grpSp>
          <p:nvGrpSpPr>
            <p:cNvPr id="279614" name="Group 62"/>
            <p:cNvGrpSpPr>
              <a:grpSpLocks/>
            </p:cNvGrpSpPr>
            <p:nvPr/>
          </p:nvGrpSpPr>
          <p:grpSpPr bwMode="auto">
            <a:xfrm>
              <a:off x="3686" y="244"/>
              <a:ext cx="177" cy="66"/>
              <a:chOff x="2848" y="848"/>
              <a:chExt cx="140" cy="98"/>
            </a:xfrm>
          </p:grpSpPr>
          <p:sp>
            <p:nvSpPr>
              <p:cNvPr id="279615" name="Line 6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9616" name="Line 6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9617" name="Line 6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79618" name="Group 66"/>
            <p:cNvGrpSpPr>
              <a:grpSpLocks/>
            </p:cNvGrpSpPr>
            <p:nvPr/>
          </p:nvGrpSpPr>
          <p:grpSpPr bwMode="auto">
            <a:xfrm flipV="1">
              <a:off x="3686" y="243"/>
              <a:ext cx="177" cy="66"/>
              <a:chOff x="2848" y="848"/>
              <a:chExt cx="140" cy="98"/>
            </a:xfrm>
          </p:grpSpPr>
          <p:sp>
            <p:nvSpPr>
              <p:cNvPr id="279619" name="Line 6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9620" name="Line 6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9621" name="Line 6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279622" name="Group 70"/>
          <p:cNvGrpSpPr>
            <a:grpSpLocks/>
          </p:cNvGrpSpPr>
          <p:nvPr/>
        </p:nvGrpSpPr>
        <p:grpSpPr bwMode="auto">
          <a:xfrm>
            <a:off x="1779588" y="3913188"/>
            <a:ext cx="547687" cy="233362"/>
            <a:chOff x="3600" y="219"/>
            <a:chExt cx="360" cy="175"/>
          </a:xfrm>
        </p:grpSpPr>
        <p:sp>
          <p:nvSpPr>
            <p:cNvPr id="279623" name="Oval 71"/>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CA"/>
            </a:p>
          </p:txBody>
        </p:sp>
        <p:sp>
          <p:nvSpPr>
            <p:cNvPr id="279624" name="Line 72"/>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79625" name="Line 73"/>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79626" name="Rectangle 74"/>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279627" name="Oval 75"/>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CA"/>
            </a:p>
          </p:txBody>
        </p:sp>
        <p:grpSp>
          <p:nvGrpSpPr>
            <p:cNvPr id="279628" name="Group 76"/>
            <p:cNvGrpSpPr>
              <a:grpSpLocks/>
            </p:cNvGrpSpPr>
            <p:nvPr/>
          </p:nvGrpSpPr>
          <p:grpSpPr bwMode="auto">
            <a:xfrm>
              <a:off x="3686" y="244"/>
              <a:ext cx="177" cy="66"/>
              <a:chOff x="2848" y="848"/>
              <a:chExt cx="140" cy="98"/>
            </a:xfrm>
          </p:grpSpPr>
          <p:sp>
            <p:nvSpPr>
              <p:cNvPr id="279629" name="Line 7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9630" name="Line 7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9631" name="Line 7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79632" name="Group 80"/>
            <p:cNvGrpSpPr>
              <a:grpSpLocks/>
            </p:cNvGrpSpPr>
            <p:nvPr/>
          </p:nvGrpSpPr>
          <p:grpSpPr bwMode="auto">
            <a:xfrm flipV="1">
              <a:off x="3686" y="243"/>
              <a:ext cx="177" cy="66"/>
              <a:chOff x="2848" y="848"/>
              <a:chExt cx="140" cy="98"/>
            </a:xfrm>
          </p:grpSpPr>
          <p:sp>
            <p:nvSpPr>
              <p:cNvPr id="279633" name="Line 8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9634" name="Line 8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9635" name="Line 8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279721" name="Group 169"/>
          <p:cNvGrpSpPr>
            <a:grpSpLocks/>
          </p:cNvGrpSpPr>
          <p:nvPr/>
        </p:nvGrpSpPr>
        <p:grpSpPr bwMode="auto">
          <a:xfrm>
            <a:off x="2136775" y="3084513"/>
            <a:ext cx="569913" cy="223837"/>
            <a:chOff x="3600" y="219"/>
            <a:chExt cx="360" cy="175"/>
          </a:xfrm>
        </p:grpSpPr>
        <p:sp>
          <p:nvSpPr>
            <p:cNvPr id="279722" name="Oval 170"/>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CA"/>
            </a:p>
          </p:txBody>
        </p:sp>
        <p:sp>
          <p:nvSpPr>
            <p:cNvPr id="279723" name="Line 171"/>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79724" name="Line 172"/>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79725" name="Rectangle 173"/>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279726" name="Oval 174"/>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CA"/>
            </a:p>
          </p:txBody>
        </p:sp>
        <p:grpSp>
          <p:nvGrpSpPr>
            <p:cNvPr id="279727" name="Group 175"/>
            <p:cNvGrpSpPr>
              <a:grpSpLocks/>
            </p:cNvGrpSpPr>
            <p:nvPr/>
          </p:nvGrpSpPr>
          <p:grpSpPr bwMode="auto">
            <a:xfrm>
              <a:off x="3686" y="244"/>
              <a:ext cx="177" cy="66"/>
              <a:chOff x="2848" y="848"/>
              <a:chExt cx="140" cy="98"/>
            </a:xfrm>
          </p:grpSpPr>
          <p:sp>
            <p:nvSpPr>
              <p:cNvPr id="279728" name="Line 17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9729" name="Line 17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9730" name="Line 17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79731" name="Group 179"/>
            <p:cNvGrpSpPr>
              <a:grpSpLocks/>
            </p:cNvGrpSpPr>
            <p:nvPr/>
          </p:nvGrpSpPr>
          <p:grpSpPr bwMode="auto">
            <a:xfrm flipV="1">
              <a:off x="3686" y="243"/>
              <a:ext cx="177" cy="66"/>
              <a:chOff x="2848" y="848"/>
              <a:chExt cx="140" cy="98"/>
            </a:xfrm>
          </p:grpSpPr>
          <p:sp>
            <p:nvSpPr>
              <p:cNvPr id="279732" name="Line 18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9733" name="Line 18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9734" name="Line 18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sp>
        <p:nvSpPr>
          <p:cNvPr id="279735" name="Text Box 183"/>
          <p:cNvSpPr txBox="1">
            <a:spLocks noChangeArrowheads="1"/>
          </p:cNvSpPr>
          <p:nvPr/>
        </p:nvSpPr>
        <p:spPr bwMode="auto">
          <a:xfrm>
            <a:off x="1757363" y="3043238"/>
            <a:ext cx="430212" cy="366712"/>
          </a:xfrm>
          <a:prstGeom prst="rect">
            <a:avLst/>
          </a:prstGeom>
          <a:noFill/>
          <a:ln w="9525">
            <a:noFill/>
            <a:miter lim="800000"/>
            <a:headEnd/>
            <a:tailEnd/>
          </a:ln>
          <a:effectLst/>
        </p:spPr>
        <p:txBody>
          <a:bodyPr wrap="none">
            <a:spAutoFit/>
          </a:bodyPr>
          <a:lstStyle/>
          <a:p>
            <a:r>
              <a:rPr lang="en-US">
                <a:latin typeface="Comic Sans MS" pitchFamily="66" charset="0"/>
              </a:rPr>
              <a:t>R1</a:t>
            </a:r>
          </a:p>
        </p:txBody>
      </p:sp>
      <p:grpSp>
        <p:nvGrpSpPr>
          <p:cNvPr id="279736" name="Group 184"/>
          <p:cNvGrpSpPr>
            <a:grpSpLocks/>
          </p:cNvGrpSpPr>
          <p:nvPr/>
        </p:nvGrpSpPr>
        <p:grpSpPr bwMode="auto">
          <a:xfrm>
            <a:off x="3878263" y="5133975"/>
            <a:ext cx="547687" cy="233363"/>
            <a:chOff x="3600" y="219"/>
            <a:chExt cx="360" cy="175"/>
          </a:xfrm>
        </p:grpSpPr>
        <p:sp>
          <p:nvSpPr>
            <p:cNvPr id="279737" name="Oval 185"/>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CA"/>
            </a:p>
          </p:txBody>
        </p:sp>
        <p:sp>
          <p:nvSpPr>
            <p:cNvPr id="279738" name="Line 186"/>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79739" name="Line 187"/>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79740" name="Rectangle 188"/>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279741" name="Oval 189"/>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CA"/>
            </a:p>
          </p:txBody>
        </p:sp>
        <p:grpSp>
          <p:nvGrpSpPr>
            <p:cNvPr id="279742" name="Group 190"/>
            <p:cNvGrpSpPr>
              <a:grpSpLocks/>
            </p:cNvGrpSpPr>
            <p:nvPr/>
          </p:nvGrpSpPr>
          <p:grpSpPr bwMode="auto">
            <a:xfrm>
              <a:off x="3686" y="244"/>
              <a:ext cx="177" cy="66"/>
              <a:chOff x="2848" y="848"/>
              <a:chExt cx="140" cy="98"/>
            </a:xfrm>
          </p:grpSpPr>
          <p:sp>
            <p:nvSpPr>
              <p:cNvPr id="279743" name="Line 19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9744" name="Line 19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9745" name="Line 19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79746" name="Group 194"/>
            <p:cNvGrpSpPr>
              <a:grpSpLocks/>
            </p:cNvGrpSpPr>
            <p:nvPr/>
          </p:nvGrpSpPr>
          <p:grpSpPr bwMode="auto">
            <a:xfrm flipV="1">
              <a:off x="3686" y="243"/>
              <a:ext cx="177" cy="66"/>
              <a:chOff x="2848" y="848"/>
              <a:chExt cx="140" cy="98"/>
            </a:xfrm>
          </p:grpSpPr>
          <p:sp>
            <p:nvSpPr>
              <p:cNvPr id="279747" name="Line 19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9748" name="Line 19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9749" name="Line 19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sp>
        <p:nvSpPr>
          <p:cNvPr id="279750" name="Text Box 198"/>
          <p:cNvSpPr txBox="1">
            <a:spLocks noChangeArrowheads="1"/>
          </p:cNvSpPr>
          <p:nvPr/>
        </p:nvSpPr>
        <p:spPr bwMode="auto">
          <a:xfrm>
            <a:off x="1368425" y="3832225"/>
            <a:ext cx="466725" cy="366713"/>
          </a:xfrm>
          <a:prstGeom prst="rect">
            <a:avLst/>
          </a:prstGeom>
          <a:noFill/>
          <a:ln w="9525">
            <a:noFill/>
            <a:miter lim="800000"/>
            <a:headEnd/>
            <a:tailEnd/>
          </a:ln>
          <a:effectLst/>
        </p:spPr>
        <p:txBody>
          <a:bodyPr wrap="none">
            <a:spAutoFit/>
          </a:bodyPr>
          <a:lstStyle/>
          <a:p>
            <a:r>
              <a:rPr lang="en-US">
                <a:latin typeface="Comic Sans MS" pitchFamily="66" charset="0"/>
              </a:rPr>
              <a:t>R2</a:t>
            </a:r>
          </a:p>
        </p:txBody>
      </p:sp>
      <p:sp>
        <p:nvSpPr>
          <p:cNvPr id="279751" name="Text Box 199"/>
          <p:cNvSpPr txBox="1">
            <a:spLocks noChangeArrowheads="1"/>
          </p:cNvSpPr>
          <p:nvPr/>
        </p:nvSpPr>
        <p:spPr bwMode="auto">
          <a:xfrm>
            <a:off x="855663" y="4829175"/>
            <a:ext cx="466725" cy="366713"/>
          </a:xfrm>
          <a:prstGeom prst="rect">
            <a:avLst/>
          </a:prstGeom>
          <a:noFill/>
          <a:ln w="9525">
            <a:noFill/>
            <a:miter lim="800000"/>
            <a:headEnd/>
            <a:tailEnd/>
          </a:ln>
          <a:effectLst/>
        </p:spPr>
        <p:txBody>
          <a:bodyPr wrap="none">
            <a:spAutoFit/>
          </a:bodyPr>
          <a:lstStyle/>
          <a:p>
            <a:r>
              <a:rPr lang="en-US">
                <a:latin typeface="Comic Sans MS" pitchFamily="66" charset="0"/>
              </a:rPr>
              <a:t>R3</a:t>
            </a:r>
          </a:p>
        </p:txBody>
      </p:sp>
      <p:sp>
        <p:nvSpPr>
          <p:cNvPr id="279752" name="Text Box 200"/>
          <p:cNvSpPr txBox="1">
            <a:spLocks noChangeArrowheads="1"/>
          </p:cNvSpPr>
          <p:nvPr/>
        </p:nvSpPr>
        <p:spPr bwMode="auto">
          <a:xfrm>
            <a:off x="3502025" y="3249613"/>
            <a:ext cx="466725" cy="366712"/>
          </a:xfrm>
          <a:prstGeom prst="rect">
            <a:avLst/>
          </a:prstGeom>
          <a:noFill/>
          <a:ln w="9525">
            <a:noFill/>
            <a:miter lim="800000"/>
            <a:headEnd/>
            <a:tailEnd/>
          </a:ln>
          <a:effectLst/>
        </p:spPr>
        <p:txBody>
          <a:bodyPr wrap="none">
            <a:spAutoFit/>
          </a:bodyPr>
          <a:lstStyle/>
          <a:p>
            <a:r>
              <a:rPr lang="en-US">
                <a:latin typeface="Comic Sans MS" pitchFamily="66" charset="0"/>
              </a:rPr>
              <a:t>R4</a:t>
            </a:r>
          </a:p>
        </p:txBody>
      </p:sp>
      <p:sp>
        <p:nvSpPr>
          <p:cNvPr id="279753" name="Text Box 201"/>
          <p:cNvSpPr txBox="1">
            <a:spLocks noChangeArrowheads="1"/>
          </p:cNvSpPr>
          <p:nvPr/>
        </p:nvSpPr>
        <p:spPr bwMode="auto">
          <a:xfrm>
            <a:off x="3944938" y="4387850"/>
            <a:ext cx="466725" cy="366713"/>
          </a:xfrm>
          <a:prstGeom prst="rect">
            <a:avLst/>
          </a:prstGeom>
          <a:noFill/>
          <a:ln w="9525">
            <a:noFill/>
            <a:miter lim="800000"/>
            <a:headEnd/>
            <a:tailEnd/>
          </a:ln>
          <a:effectLst/>
        </p:spPr>
        <p:txBody>
          <a:bodyPr wrap="none">
            <a:spAutoFit/>
          </a:bodyPr>
          <a:lstStyle/>
          <a:p>
            <a:r>
              <a:rPr lang="en-US">
                <a:latin typeface="Comic Sans MS" pitchFamily="66" charset="0"/>
              </a:rPr>
              <a:t>R5</a:t>
            </a:r>
          </a:p>
        </p:txBody>
      </p:sp>
      <p:sp>
        <p:nvSpPr>
          <p:cNvPr id="279754" name="Text Box 202"/>
          <p:cNvSpPr txBox="1">
            <a:spLocks noChangeArrowheads="1"/>
          </p:cNvSpPr>
          <p:nvPr/>
        </p:nvSpPr>
        <p:spPr bwMode="auto">
          <a:xfrm>
            <a:off x="2709863" y="5121275"/>
            <a:ext cx="466725" cy="366713"/>
          </a:xfrm>
          <a:prstGeom prst="rect">
            <a:avLst/>
          </a:prstGeom>
          <a:noFill/>
          <a:ln w="9525">
            <a:noFill/>
            <a:miter lim="800000"/>
            <a:headEnd/>
            <a:tailEnd/>
          </a:ln>
          <a:effectLst/>
        </p:spPr>
        <p:txBody>
          <a:bodyPr wrap="none">
            <a:spAutoFit/>
          </a:bodyPr>
          <a:lstStyle/>
          <a:p>
            <a:r>
              <a:rPr lang="en-US">
                <a:latin typeface="Comic Sans MS" pitchFamily="66" charset="0"/>
              </a:rPr>
              <a:t>R6</a:t>
            </a:r>
          </a:p>
        </p:txBody>
      </p:sp>
      <p:sp>
        <p:nvSpPr>
          <p:cNvPr id="279755" name="Text Box 203"/>
          <p:cNvSpPr txBox="1">
            <a:spLocks noChangeArrowheads="1"/>
          </p:cNvSpPr>
          <p:nvPr/>
        </p:nvSpPr>
        <p:spPr bwMode="auto">
          <a:xfrm>
            <a:off x="3430588" y="5078413"/>
            <a:ext cx="466725" cy="366712"/>
          </a:xfrm>
          <a:prstGeom prst="rect">
            <a:avLst/>
          </a:prstGeom>
          <a:noFill/>
          <a:ln w="9525">
            <a:noFill/>
            <a:miter lim="800000"/>
            <a:headEnd/>
            <a:tailEnd/>
          </a:ln>
          <a:effectLst/>
        </p:spPr>
        <p:txBody>
          <a:bodyPr wrap="none">
            <a:spAutoFit/>
          </a:bodyPr>
          <a:lstStyle/>
          <a:p>
            <a:r>
              <a:rPr lang="en-US">
                <a:latin typeface="Comic Sans MS" pitchFamily="66" charset="0"/>
              </a:rPr>
              <a:t>R7</a:t>
            </a:r>
          </a:p>
        </p:txBody>
      </p:sp>
      <p:grpSp>
        <p:nvGrpSpPr>
          <p:cNvPr id="279756" name="Group 204"/>
          <p:cNvGrpSpPr>
            <a:grpSpLocks/>
          </p:cNvGrpSpPr>
          <p:nvPr/>
        </p:nvGrpSpPr>
        <p:grpSpPr bwMode="auto">
          <a:xfrm>
            <a:off x="4945063" y="3327400"/>
            <a:ext cx="569912" cy="222250"/>
            <a:chOff x="3600" y="219"/>
            <a:chExt cx="360" cy="175"/>
          </a:xfrm>
        </p:grpSpPr>
        <p:sp>
          <p:nvSpPr>
            <p:cNvPr id="279757" name="Oval 205"/>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CA"/>
            </a:p>
          </p:txBody>
        </p:sp>
        <p:sp>
          <p:nvSpPr>
            <p:cNvPr id="279758" name="Line 206"/>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79759" name="Line 207"/>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79760" name="Rectangle 208"/>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279761" name="Oval 209"/>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CA"/>
            </a:p>
          </p:txBody>
        </p:sp>
        <p:grpSp>
          <p:nvGrpSpPr>
            <p:cNvPr id="279762" name="Group 210"/>
            <p:cNvGrpSpPr>
              <a:grpSpLocks/>
            </p:cNvGrpSpPr>
            <p:nvPr/>
          </p:nvGrpSpPr>
          <p:grpSpPr bwMode="auto">
            <a:xfrm>
              <a:off x="3686" y="244"/>
              <a:ext cx="177" cy="66"/>
              <a:chOff x="2848" y="848"/>
              <a:chExt cx="140" cy="98"/>
            </a:xfrm>
          </p:grpSpPr>
          <p:sp>
            <p:nvSpPr>
              <p:cNvPr id="279763" name="Line 21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9764" name="Line 21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9765" name="Line 21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79766" name="Group 214"/>
            <p:cNvGrpSpPr>
              <a:grpSpLocks/>
            </p:cNvGrpSpPr>
            <p:nvPr/>
          </p:nvGrpSpPr>
          <p:grpSpPr bwMode="auto">
            <a:xfrm flipV="1">
              <a:off x="3686" y="243"/>
              <a:ext cx="177" cy="66"/>
              <a:chOff x="2848" y="848"/>
              <a:chExt cx="140" cy="98"/>
            </a:xfrm>
          </p:grpSpPr>
          <p:sp>
            <p:nvSpPr>
              <p:cNvPr id="279767" name="Line 21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9768" name="Line 21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9769" name="Line 21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279770" name="Group 218"/>
          <p:cNvGrpSpPr>
            <a:grpSpLocks/>
          </p:cNvGrpSpPr>
          <p:nvPr/>
        </p:nvGrpSpPr>
        <p:grpSpPr bwMode="auto">
          <a:xfrm>
            <a:off x="4967288" y="3892550"/>
            <a:ext cx="547687" cy="233363"/>
            <a:chOff x="3600" y="219"/>
            <a:chExt cx="360" cy="175"/>
          </a:xfrm>
        </p:grpSpPr>
        <p:sp>
          <p:nvSpPr>
            <p:cNvPr id="279771" name="Oval 219"/>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CA"/>
            </a:p>
          </p:txBody>
        </p:sp>
        <p:sp>
          <p:nvSpPr>
            <p:cNvPr id="279772" name="Line 22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79773" name="Line 22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79774" name="Rectangle 222"/>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279775" name="Oval 223"/>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CA"/>
            </a:p>
          </p:txBody>
        </p:sp>
        <p:grpSp>
          <p:nvGrpSpPr>
            <p:cNvPr id="279776" name="Group 224"/>
            <p:cNvGrpSpPr>
              <a:grpSpLocks/>
            </p:cNvGrpSpPr>
            <p:nvPr/>
          </p:nvGrpSpPr>
          <p:grpSpPr bwMode="auto">
            <a:xfrm>
              <a:off x="3686" y="244"/>
              <a:ext cx="177" cy="66"/>
              <a:chOff x="2848" y="848"/>
              <a:chExt cx="140" cy="98"/>
            </a:xfrm>
          </p:grpSpPr>
          <p:sp>
            <p:nvSpPr>
              <p:cNvPr id="279777" name="Line 22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9778" name="Line 22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9779" name="Line 22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79780" name="Group 228"/>
            <p:cNvGrpSpPr>
              <a:grpSpLocks/>
            </p:cNvGrpSpPr>
            <p:nvPr/>
          </p:nvGrpSpPr>
          <p:grpSpPr bwMode="auto">
            <a:xfrm flipV="1">
              <a:off x="3686" y="243"/>
              <a:ext cx="177" cy="66"/>
              <a:chOff x="2848" y="848"/>
              <a:chExt cx="140" cy="98"/>
            </a:xfrm>
          </p:grpSpPr>
          <p:sp>
            <p:nvSpPr>
              <p:cNvPr id="279781" name="Line 22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79782" name="Line 23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79783" name="Line 23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sp>
        <p:nvSpPr>
          <p:cNvPr id="279784" name="Line 232"/>
          <p:cNvSpPr>
            <a:spLocks noChangeShapeType="1"/>
          </p:cNvSpPr>
          <p:nvPr/>
        </p:nvSpPr>
        <p:spPr bwMode="auto">
          <a:xfrm>
            <a:off x="4933950" y="4568825"/>
            <a:ext cx="596900" cy="0"/>
          </a:xfrm>
          <a:prstGeom prst="line">
            <a:avLst/>
          </a:prstGeom>
          <a:noFill/>
          <a:ln w="28575">
            <a:solidFill>
              <a:srgbClr val="FF0000"/>
            </a:solidFill>
            <a:round/>
            <a:headEnd/>
            <a:tailEnd type="triangle" w="med" len="med"/>
          </a:ln>
          <a:effectLst/>
        </p:spPr>
        <p:txBody>
          <a:bodyPr wrap="none"/>
          <a:lstStyle/>
          <a:p>
            <a:endParaRPr lang="en-CA"/>
          </a:p>
        </p:txBody>
      </p:sp>
      <p:sp>
        <p:nvSpPr>
          <p:cNvPr id="279785" name="Text Box 233"/>
          <p:cNvSpPr txBox="1">
            <a:spLocks noChangeArrowheads="1"/>
          </p:cNvSpPr>
          <p:nvPr/>
        </p:nvSpPr>
        <p:spPr bwMode="auto">
          <a:xfrm>
            <a:off x="5546725" y="3095625"/>
            <a:ext cx="2433638" cy="641350"/>
          </a:xfrm>
          <a:prstGeom prst="rect">
            <a:avLst/>
          </a:prstGeom>
          <a:noFill/>
          <a:ln w="9525">
            <a:noFill/>
            <a:miter lim="800000"/>
            <a:headEnd/>
            <a:tailEnd/>
          </a:ln>
          <a:effectLst/>
        </p:spPr>
        <p:txBody>
          <a:bodyPr wrap="none">
            <a:spAutoFit/>
          </a:bodyPr>
          <a:lstStyle/>
          <a:p>
            <a:r>
              <a:rPr lang="en-US">
                <a:latin typeface="Comic Sans MS" pitchFamily="66" charset="0"/>
              </a:rPr>
              <a:t>router with attached</a:t>
            </a:r>
          </a:p>
          <a:p>
            <a:r>
              <a:rPr lang="en-US">
                <a:latin typeface="Comic Sans MS" pitchFamily="66" charset="0"/>
              </a:rPr>
              <a:t>group member</a:t>
            </a:r>
          </a:p>
        </p:txBody>
      </p:sp>
      <p:sp>
        <p:nvSpPr>
          <p:cNvPr id="279786" name="Text Box 234"/>
          <p:cNvSpPr txBox="1">
            <a:spLocks noChangeArrowheads="1"/>
          </p:cNvSpPr>
          <p:nvPr/>
        </p:nvSpPr>
        <p:spPr bwMode="auto">
          <a:xfrm>
            <a:off x="5648325" y="3762375"/>
            <a:ext cx="2741613" cy="641350"/>
          </a:xfrm>
          <a:prstGeom prst="rect">
            <a:avLst/>
          </a:prstGeom>
          <a:noFill/>
          <a:ln w="9525">
            <a:noFill/>
            <a:miter lim="800000"/>
            <a:headEnd/>
            <a:tailEnd/>
          </a:ln>
          <a:effectLst/>
        </p:spPr>
        <p:txBody>
          <a:bodyPr wrap="none">
            <a:spAutoFit/>
          </a:bodyPr>
          <a:lstStyle/>
          <a:p>
            <a:r>
              <a:rPr lang="en-US">
                <a:latin typeface="Comic Sans MS" pitchFamily="66" charset="0"/>
              </a:rPr>
              <a:t>router with no attached</a:t>
            </a:r>
          </a:p>
          <a:p>
            <a:r>
              <a:rPr lang="en-US">
                <a:latin typeface="Comic Sans MS" pitchFamily="66" charset="0"/>
              </a:rPr>
              <a:t>group member</a:t>
            </a:r>
          </a:p>
        </p:txBody>
      </p:sp>
      <p:sp>
        <p:nvSpPr>
          <p:cNvPr id="279787" name="Text Box 235"/>
          <p:cNvSpPr txBox="1">
            <a:spLocks noChangeArrowheads="1"/>
          </p:cNvSpPr>
          <p:nvPr/>
        </p:nvSpPr>
        <p:spPr bwMode="auto">
          <a:xfrm>
            <a:off x="5622925" y="4425950"/>
            <a:ext cx="3028950" cy="641350"/>
          </a:xfrm>
          <a:prstGeom prst="rect">
            <a:avLst/>
          </a:prstGeom>
          <a:noFill/>
          <a:ln w="9525">
            <a:noFill/>
            <a:miter lim="800000"/>
            <a:headEnd/>
            <a:tailEnd/>
          </a:ln>
          <a:effectLst/>
        </p:spPr>
        <p:txBody>
          <a:bodyPr>
            <a:spAutoFit/>
          </a:bodyPr>
          <a:lstStyle/>
          <a:p>
            <a:r>
              <a:rPr lang="en-US">
                <a:latin typeface="Comic Sans MS" pitchFamily="66" charset="0"/>
              </a:rPr>
              <a:t>path order in which join messages generated</a:t>
            </a:r>
          </a:p>
        </p:txBody>
      </p:sp>
      <p:sp>
        <p:nvSpPr>
          <p:cNvPr id="279788" name="Text Box 236"/>
          <p:cNvSpPr txBox="1">
            <a:spLocks noChangeArrowheads="1"/>
          </p:cNvSpPr>
          <p:nvPr/>
        </p:nvSpPr>
        <p:spPr bwMode="auto">
          <a:xfrm>
            <a:off x="4841875" y="2581275"/>
            <a:ext cx="1098550" cy="366713"/>
          </a:xfrm>
          <a:prstGeom prst="rect">
            <a:avLst/>
          </a:prstGeom>
          <a:noFill/>
          <a:ln w="9525">
            <a:noFill/>
            <a:miter lim="800000"/>
            <a:headEnd/>
            <a:tailEnd/>
          </a:ln>
          <a:effectLst/>
        </p:spPr>
        <p:txBody>
          <a:bodyPr wrap="none">
            <a:spAutoFit/>
          </a:bodyPr>
          <a:lstStyle/>
          <a:p>
            <a:r>
              <a:rPr lang="en-US">
                <a:latin typeface="Comic Sans MS" pitchFamily="66" charset="0"/>
              </a:rPr>
              <a:t>LEGEND</a:t>
            </a:r>
          </a:p>
        </p:txBody>
      </p:sp>
      <p:sp>
        <p:nvSpPr>
          <p:cNvPr id="279790" name="Freeform 238"/>
          <p:cNvSpPr>
            <a:spLocks/>
          </p:cNvSpPr>
          <p:nvPr/>
        </p:nvSpPr>
        <p:spPr bwMode="auto">
          <a:xfrm>
            <a:off x="3225800" y="3836988"/>
            <a:ext cx="419100" cy="1052512"/>
          </a:xfrm>
          <a:custGeom>
            <a:avLst/>
            <a:gdLst/>
            <a:ahLst/>
            <a:cxnLst>
              <a:cxn ang="0">
                <a:pos x="260" y="0"/>
              </a:cxn>
              <a:cxn ang="0">
                <a:pos x="264" y="431"/>
              </a:cxn>
              <a:cxn ang="0">
                <a:pos x="0" y="663"/>
              </a:cxn>
            </a:cxnLst>
            <a:rect l="0" t="0" r="r" b="b"/>
            <a:pathLst>
              <a:path w="264" h="663">
                <a:moveTo>
                  <a:pt x="260" y="0"/>
                </a:moveTo>
                <a:lnTo>
                  <a:pt x="264" y="431"/>
                </a:lnTo>
                <a:lnTo>
                  <a:pt x="0" y="663"/>
                </a:lnTo>
              </a:path>
            </a:pathLst>
          </a:custGeom>
          <a:noFill/>
          <a:ln w="19050" cap="flat" cmpd="sng">
            <a:solidFill>
              <a:srgbClr val="FF0000"/>
            </a:solidFill>
            <a:prstDash val="solid"/>
            <a:round/>
            <a:headEnd type="none" w="med" len="med"/>
            <a:tailEnd type="triangle" w="med" len="med"/>
          </a:ln>
          <a:effectLst/>
        </p:spPr>
        <p:txBody>
          <a:bodyPr wrap="none"/>
          <a:lstStyle/>
          <a:p>
            <a:endParaRPr lang="en-CA"/>
          </a:p>
        </p:txBody>
      </p:sp>
      <p:sp>
        <p:nvSpPr>
          <p:cNvPr id="279794" name="Text Box 242"/>
          <p:cNvSpPr txBox="1">
            <a:spLocks noChangeArrowheads="1"/>
          </p:cNvSpPr>
          <p:nvPr/>
        </p:nvSpPr>
        <p:spPr bwMode="auto">
          <a:xfrm>
            <a:off x="3335338" y="3994150"/>
            <a:ext cx="323850" cy="366713"/>
          </a:xfrm>
          <a:prstGeom prst="rect">
            <a:avLst/>
          </a:prstGeom>
          <a:noFill/>
          <a:ln w="9525">
            <a:noFill/>
            <a:miter lim="800000"/>
            <a:headEnd/>
            <a:tailEnd/>
          </a:ln>
          <a:effectLst/>
        </p:spPr>
        <p:txBody>
          <a:bodyPr wrap="none">
            <a:spAutoFit/>
          </a:bodyPr>
          <a:lstStyle/>
          <a:p>
            <a:r>
              <a:rPr lang="en-US">
                <a:solidFill>
                  <a:srgbClr val="FF0000"/>
                </a:solidFill>
                <a:latin typeface="Comic Sans MS" pitchFamily="66" charset="0"/>
              </a:rPr>
              <a:t>2</a:t>
            </a:r>
          </a:p>
        </p:txBody>
      </p:sp>
      <p:sp>
        <p:nvSpPr>
          <p:cNvPr id="279796" name="Text Box 244"/>
          <p:cNvSpPr txBox="1">
            <a:spLocks noChangeArrowheads="1"/>
          </p:cNvSpPr>
          <p:nvPr/>
        </p:nvSpPr>
        <p:spPr bwMode="auto">
          <a:xfrm>
            <a:off x="5049838" y="4260850"/>
            <a:ext cx="287337" cy="366713"/>
          </a:xfrm>
          <a:prstGeom prst="rect">
            <a:avLst/>
          </a:prstGeom>
          <a:noFill/>
          <a:ln w="9525">
            <a:noFill/>
            <a:miter lim="800000"/>
            <a:headEnd/>
            <a:tailEnd/>
          </a:ln>
          <a:effectLst/>
        </p:spPr>
        <p:txBody>
          <a:bodyPr wrap="none">
            <a:spAutoFit/>
          </a:bodyPr>
          <a:lstStyle/>
          <a:p>
            <a:r>
              <a:rPr lang="en-US">
                <a:solidFill>
                  <a:srgbClr val="FF0000"/>
                </a:solidFill>
                <a:latin typeface="Comic Sans MS" pitchFamily="66" charset="0"/>
              </a:rPr>
              <a:t>1</a:t>
            </a:r>
          </a:p>
        </p:txBody>
      </p:sp>
      <p:sp>
        <p:nvSpPr>
          <p:cNvPr id="279797" name="Line 245"/>
          <p:cNvSpPr>
            <a:spLocks noChangeShapeType="1"/>
          </p:cNvSpPr>
          <p:nvPr/>
        </p:nvSpPr>
        <p:spPr bwMode="auto">
          <a:xfrm>
            <a:off x="1924050" y="5076825"/>
            <a:ext cx="685800" cy="0"/>
          </a:xfrm>
          <a:prstGeom prst="line">
            <a:avLst/>
          </a:prstGeom>
          <a:noFill/>
          <a:ln w="28575">
            <a:solidFill>
              <a:srgbClr val="FF0000"/>
            </a:solidFill>
            <a:round/>
            <a:headEnd/>
            <a:tailEnd type="triangle" w="med" len="med"/>
          </a:ln>
          <a:effectLst/>
        </p:spPr>
        <p:txBody>
          <a:bodyPr wrap="none"/>
          <a:lstStyle/>
          <a:p>
            <a:endParaRPr lang="en-CA"/>
          </a:p>
        </p:txBody>
      </p:sp>
      <p:sp>
        <p:nvSpPr>
          <p:cNvPr id="279798" name="Line 246"/>
          <p:cNvSpPr>
            <a:spLocks noChangeShapeType="1"/>
          </p:cNvSpPr>
          <p:nvPr/>
        </p:nvSpPr>
        <p:spPr bwMode="auto">
          <a:xfrm>
            <a:off x="2622550" y="3324225"/>
            <a:ext cx="736600" cy="330200"/>
          </a:xfrm>
          <a:prstGeom prst="line">
            <a:avLst/>
          </a:prstGeom>
          <a:noFill/>
          <a:ln w="28575">
            <a:solidFill>
              <a:srgbClr val="FF0000"/>
            </a:solidFill>
            <a:round/>
            <a:headEnd/>
            <a:tailEnd type="triangle" w="med" len="med"/>
          </a:ln>
          <a:effectLst/>
        </p:spPr>
        <p:txBody>
          <a:bodyPr wrap="none"/>
          <a:lstStyle/>
          <a:p>
            <a:endParaRPr lang="en-CA"/>
          </a:p>
        </p:txBody>
      </p:sp>
      <p:sp>
        <p:nvSpPr>
          <p:cNvPr id="279799" name="Text Box 247"/>
          <p:cNvSpPr txBox="1">
            <a:spLocks noChangeArrowheads="1"/>
          </p:cNvSpPr>
          <p:nvPr/>
        </p:nvSpPr>
        <p:spPr bwMode="auto">
          <a:xfrm>
            <a:off x="2674938" y="3397250"/>
            <a:ext cx="323850" cy="366713"/>
          </a:xfrm>
          <a:prstGeom prst="rect">
            <a:avLst/>
          </a:prstGeom>
          <a:noFill/>
          <a:ln w="9525">
            <a:noFill/>
            <a:miter lim="800000"/>
            <a:headEnd/>
            <a:tailEnd/>
          </a:ln>
          <a:effectLst/>
        </p:spPr>
        <p:txBody>
          <a:bodyPr wrap="none">
            <a:spAutoFit/>
          </a:bodyPr>
          <a:lstStyle/>
          <a:p>
            <a:r>
              <a:rPr lang="en-US">
                <a:solidFill>
                  <a:srgbClr val="FF0000"/>
                </a:solidFill>
                <a:latin typeface="Comic Sans MS" pitchFamily="66" charset="0"/>
              </a:rPr>
              <a:t>3</a:t>
            </a:r>
          </a:p>
        </p:txBody>
      </p:sp>
      <p:sp>
        <p:nvSpPr>
          <p:cNvPr id="279800" name="Text Box 248"/>
          <p:cNvSpPr txBox="1">
            <a:spLocks noChangeArrowheads="1"/>
          </p:cNvSpPr>
          <p:nvPr/>
        </p:nvSpPr>
        <p:spPr bwMode="auto">
          <a:xfrm>
            <a:off x="2090738" y="5048250"/>
            <a:ext cx="287337" cy="366713"/>
          </a:xfrm>
          <a:prstGeom prst="rect">
            <a:avLst/>
          </a:prstGeom>
          <a:noFill/>
          <a:ln w="9525">
            <a:noFill/>
            <a:miter lim="800000"/>
            <a:headEnd/>
            <a:tailEnd/>
          </a:ln>
          <a:effectLst/>
        </p:spPr>
        <p:txBody>
          <a:bodyPr wrap="none">
            <a:spAutoFit/>
          </a:bodyPr>
          <a:lstStyle/>
          <a:p>
            <a:r>
              <a:rPr lang="en-US">
                <a:solidFill>
                  <a:srgbClr val="FF0000"/>
                </a:solidFill>
                <a:latin typeface="Comic Sans MS" pitchFamily="66" charset="0"/>
              </a:rPr>
              <a:t>1</a:t>
            </a:r>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1070113" y="450574"/>
            <a:ext cx="8229600" cy="685800"/>
          </a:xfrm>
          <a:noFill/>
          <a:ln/>
        </p:spPr>
        <p:txBody>
          <a:bodyPr lIns="92075" tIns="46038" rIns="92075" bIns="46038"/>
          <a:lstStyle/>
          <a:p>
            <a:r>
              <a:rPr lang="en-US" sz="3600" dirty="0"/>
              <a:t>Internet Multicasting Routing: DVMRP</a:t>
            </a:r>
          </a:p>
        </p:txBody>
      </p:sp>
      <p:sp>
        <p:nvSpPr>
          <p:cNvPr id="281603" name="Rectangle 3"/>
          <p:cNvSpPr>
            <a:spLocks noGrp="1" noChangeArrowheads="1"/>
          </p:cNvSpPr>
          <p:nvPr>
            <p:ph idx="1"/>
          </p:nvPr>
        </p:nvSpPr>
        <p:spPr>
          <a:xfrm>
            <a:off x="1083923" y="1476910"/>
            <a:ext cx="8229600" cy="5257800"/>
          </a:xfrm>
          <a:noFill/>
          <a:ln/>
        </p:spPr>
        <p:txBody>
          <a:bodyPr lIns="92075" tIns="46038" rIns="92075" bIns="46038"/>
          <a:lstStyle/>
          <a:p>
            <a:r>
              <a:rPr lang="en-US" sz="2800" dirty="0">
                <a:solidFill>
                  <a:srgbClr val="FF0000"/>
                </a:solidFill>
              </a:rPr>
              <a:t>DVMRP:</a:t>
            </a:r>
            <a:r>
              <a:rPr lang="en-US" sz="2800" dirty="0"/>
              <a:t> distance vector multicast routing protocol, RFC1075</a:t>
            </a:r>
          </a:p>
          <a:p>
            <a:r>
              <a:rPr lang="en-US" sz="2800" i="1" dirty="0">
                <a:solidFill>
                  <a:srgbClr val="FF0000"/>
                </a:solidFill>
              </a:rPr>
              <a:t>flood and prune:</a:t>
            </a:r>
            <a:r>
              <a:rPr lang="en-US" sz="2800" dirty="0"/>
              <a:t>  reverse path forwarding, source-based tree</a:t>
            </a:r>
          </a:p>
          <a:p>
            <a:pPr lvl="1"/>
            <a:r>
              <a:rPr lang="en-US" sz="2400" dirty="0"/>
              <a:t>RPF tree based on DVMRP’s own routing tables constructed by communicating DVMRP routers </a:t>
            </a:r>
          </a:p>
          <a:p>
            <a:pPr lvl="1"/>
            <a:r>
              <a:rPr lang="en-US" sz="2400" dirty="0"/>
              <a:t>no assumptions about underlying </a:t>
            </a:r>
            <a:r>
              <a:rPr lang="en-US" sz="2400" dirty="0" err="1"/>
              <a:t>unicast</a:t>
            </a:r>
            <a:endParaRPr lang="en-US" sz="2400" dirty="0"/>
          </a:p>
          <a:p>
            <a:pPr lvl="1"/>
            <a:r>
              <a:rPr lang="en-US" sz="2400" dirty="0"/>
              <a:t>initial datagram to </a:t>
            </a:r>
            <a:r>
              <a:rPr lang="en-US" sz="2400" dirty="0" err="1"/>
              <a:t>mcast</a:t>
            </a:r>
            <a:r>
              <a:rPr lang="en-US" sz="2400" dirty="0"/>
              <a:t> group flooded  everywhere via RPF</a:t>
            </a:r>
          </a:p>
          <a:p>
            <a:pPr lvl="1"/>
            <a:r>
              <a:rPr lang="en-US" sz="2400" dirty="0"/>
              <a:t>routers not wanting group: send upstream prune </a:t>
            </a:r>
            <a:r>
              <a:rPr lang="en-US" sz="2400" dirty="0" err="1"/>
              <a:t>msgs</a:t>
            </a:r>
            <a:endParaRPr lang="en-US" sz="2400" dirty="0"/>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1230704" y="253124"/>
            <a:ext cx="7499350" cy="1143000"/>
          </a:xfrm>
          <a:noFill/>
          <a:ln/>
        </p:spPr>
        <p:txBody>
          <a:bodyPr lIns="92075" tIns="46038" rIns="92075" bIns="46038"/>
          <a:lstStyle/>
          <a:p>
            <a:r>
              <a:rPr lang="en-US" dirty="0"/>
              <a:t>DVMRP: continued…</a:t>
            </a:r>
          </a:p>
        </p:txBody>
      </p:sp>
      <p:sp>
        <p:nvSpPr>
          <p:cNvPr id="283651" name="Rectangle 3"/>
          <p:cNvSpPr>
            <a:spLocks noGrp="1" noChangeArrowheads="1"/>
          </p:cNvSpPr>
          <p:nvPr>
            <p:ph idx="1"/>
          </p:nvPr>
        </p:nvSpPr>
        <p:spPr>
          <a:xfrm>
            <a:off x="1066248" y="1465125"/>
            <a:ext cx="8202613" cy="5084762"/>
          </a:xfrm>
          <a:noFill/>
          <a:ln/>
        </p:spPr>
        <p:txBody>
          <a:bodyPr lIns="92075" tIns="46038" rIns="92075" bIns="46038"/>
          <a:lstStyle/>
          <a:p>
            <a:r>
              <a:rPr lang="en-US" sz="2800" i="1" u="sng" dirty="0">
                <a:solidFill>
                  <a:srgbClr val="FF0000"/>
                </a:solidFill>
              </a:rPr>
              <a:t>soft state:</a:t>
            </a:r>
            <a:r>
              <a:rPr lang="en-US" sz="2800" dirty="0"/>
              <a:t> DVMRP router periodically (1 min.) “forgets”  branches are pruned: </a:t>
            </a:r>
          </a:p>
          <a:p>
            <a:pPr lvl="1"/>
            <a:r>
              <a:rPr lang="en-US" sz="2400" dirty="0" err="1"/>
              <a:t>mcast</a:t>
            </a:r>
            <a:r>
              <a:rPr lang="en-US" sz="2400" dirty="0"/>
              <a:t> data again flows down </a:t>
            </a:r>
            <a:r>
              <a:rPr lang="en-US" sz="2400" dirty="0" err="1"/>
              <a:t>unpruned</a:t>
            </a:r>
            <a:r>
              <a:rPr lang="en-US" sz="2400" dirty="0"/>
              <a:t> branch</a:t>
            </a:r>
          </a:p>
          <a:p>
            <a:pPr lvl="1"/>
            <a:r>
              <a:rPr lang="en-US" sz="2400" dirty="0"/>
              <a:t>downstream router: </a:t>
            </a:r>
            <a:r>
              <a:rPr lang="en-US" sz="2400" dirty="0" err="1"/>
              <a:t>reprune</a:t>
            </a:r>
            <a:r>
              <a:rPr lang="en-US" sz="2400" dirty="0"/>
              <a:t> or else continue to receive data</a:t>
            </a:r>
          </a:p>
          <a:p>
            <a:r>
              <a:rPr lang="en-US" sz="2800" dirty="0"/>
              <a:t>routers can quickly </a:t>
            </a:r>
            <a:r>
              <a:rPr lang="en-US" sz="2800" dirty="0" err="1"/>
              <a:t>regraft</a:t>
            </a:r>
            <a:r>
              <a:rPr lang="en-US" sz="2800" dirty="0"/>
              <a:t> to tree </a:t>
            </a:r>
          </a:p>
          <a:p>
            <a:pPr lvl="1"/>
            <a:r>
              <a:rPr lang="en-US" sz="2400" dirty="0"/>
              <a:t>following IGMP join at leaf</a:t>
            </a:r>
          </a:p>
          <a:p>
            <a:r>
              <a:rPr lang="en-US" sz="2800" dirty="0"/>
              <a:t>odds and ends</a:t>
            </a:r>
          </a:p>
          <a:p>
            <a:pPr lvl="1"/>
            <a:r>
              <a:rPr lang="en-US" sz="2400" dirty="0"/>
              <a:t>commonly implemented in commercial routers</a:t>
            </a:r>
          </a:p>
          <a:p>
            <a:pPr lvl="1"/>
            <a:r>
              <a:rPr lang="en-US" sz="2400" dirty="0" err="1"/>
              <a:t>Mbone</a:t>
            </a:r>
            <a:r>
              <a:rPr lang="en-US" sz="2400" dirty="0"/>
              <a:t> routing done using DVMRP</a:t>
            </a:r>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904" name="Line 208"/>
          <p:cNvSpPr>
            <a:spLocks noChangeShapeType="1"/>
          </p:cNvSpPr>
          <p:nvPr/>
        </p:nvSpPr>
        <p:spPr bwMode="auto">
          <a:xfrm flipV="1">
            <a:off x="3251200" y="3422650"/>
            <a:ext cx="654050" cy="495300"/>
          </a:xfrm>
          <a:prstGeom prst="line">
            <a:avLst/>
          </a:prstGeom>
          <a:noFill/>
          <a:ln w="57150">
            <a:solidFill>
              <a:srgbClr val="FF0000"/>
            </a:solidFill>
            <a:round/>
            <a:headEnd/>
            <a:tailEnd/>
          </a:ln>
          <a:effectLst/>
        </p:spPr>
        <p:txBody>
          <a:bodyPr wrap="none"/>
          <a:lstStyle/>
          <a:p>
            <a:endParaRPr lang="en-CA"/>
          </a:p>
        </p:txBody>
      </p:sp>
      <p:sp>
        <p:nvSpPr>
          <p:cNvPr id="285899" name="Line 203"/>
          <p:cNvSpPr>
            <a:spLocks noChangeShapeType="1"/>
          </p:cNvSpPr>
          <p:nvPr/>
        </p:nvSpPr>
        <p:spPr bwMode="auto">
          <a:xfrm>
            <a:off x="2552700" y="3581400"/>
            <a:ext cx="603250" cy="342900"/>
          </a:xfrm>
          <a:prstGeom prst="line">
            <a:avLst/>
          </a:prstGeom>
          <a:noFill/>
          <a:ln w="9525">
            <a:solidFill>
              <a:schemeClr val="tx1"/>
            </a:solidFill>
            <a:round/>
            <a:headEnd/>
            <a:tailEnd/>
          </a:ln>
          <a:effectLst/>
        </p:spPr>
        <p:txBody>
          <a:bodyPr wrap="none"/>
          <a:lstStyle/>
          <a:p>
            <a:endParaRPr lang="en-CA"/>
          </a:p>
        </p:txBody>
      </p:sp>
      <p:sp>
        <p:nvSpPr>
          <p:cNvPr id="285895" name="Line 199"/>
          <p:cNvSpPr>
            <a:spLocks noChangeShapeType="1"/>
          </p:cNvSpPr>
          <p:nvPr/>
        </p:nvSpPr>
        <p:spPr bwMode="auto">
          <a:xfrm>
            <a:off x="1968500" y="3016250"/>
            <a:ext cx="552450" cy="546100"/>
          </a:xfrm>
          <a:prstGeom prst="line">
            <a:avLst/>
          </a:prstGeom>
          <a:noFill/>
          <a:ln w="9525">
            <a:solidFill>
              <a:schemeClr val="tx1"/>
            </a:solidFill>
            <a:round/>
            <a:headEnd/>
            <a:tailEnd/>
          </a:ln>
          <a:effectLst/>
        </p:spPr>
        <p:txBody>
          <a:bodyPr wrap="none"/>
          <a:lstStyle/>
          <a:p>
            <a:endParaRPr lang="en-CA"/>
          </a:p>
        </p:txBody>
      </p:sp>
      <p:sp>
        <p:nvSpPr>
          <p:cNvPr id="285893" name="Line 197"/>
          <p:cNvSpPr>
            <a:spLocks noChangeShapeType="1"/>
          </p:cNvSpPr>
          <p:nvPr/>
        </p:nvSpPr>
        <p:spPr bwMode="auto">
          <a:xfrm>
            <a:off x="3956050" y="3409950"/>
            <a:ext cx="279400" cy="298450"/>
          </a:xfrm>
          <a:prstGeom prst="line">
            <a:avLst/>
          </a:prstGeom>
          <a:noFill/>
          <a:ln w="9525">
            <a:solidFill>
              <a:schemeClr val="tx1"/>
            </a:solidFill>
            <a:round/>
            <a:headEnd/>
            <a:tailEnd/>
          </a:ln>
          <a:effectLst/>
        </p:spPr>
        <p:txBody>
          <a:bodyPr wrap="none"/>
          <a:lstStyle/>
          <a:p>
            <a:endParaRPr lang="en-CA"/>
          </a:p>
        </p:txBody>
      </p:sp>
      <p:sp>
        <p:nvSpPr>
          <p:cNvPr id="285892" name="Line 196"/>
          <p:cNvSpPr>
            <a:spLocks noChangeShapeType="1"/>
          </p:cNvSpPr>
          <p:nvPr/>
        </p:nvSpPr>
        <p:spPr bwMode="auto">
          <a:xfrm>
            <a:off x="2774950" y="2952750"/>
            <a:ext cx="768350" cy="44450"/>
          </a:xfrm>
          <a:prstGeom prst="line">
            <a:avLst/>
          </a:prstGeom>
          <a:noFill/>
          <a:ln w="9525">
            <a:solidFill>
              <a:schemeClr val="tx1"/>
            </a:solidFill>
            <a:round/>
            <a:headEnd/>
            <a:tailEnd/>
          </a:ln>
          <a:effectLst/>
        </p:spPr>
        <p:txBody>
          <a:bodyPr wrap="none"/>
          <a:lstStyle/>
          <a:p>
            <a:endParaRPr lang="en-CA"/>
          </a:p>
        </p:txBody>
      </p:sp>
      <p:sp>
        <p:nvSpPr>
          <p:cNvPr id="285891" name="Line 195"/>
          <p:cNvSpPr>
            <a:spLocks noChangeShapeType="1"/>
          </p:cNvSpPr>
          <p:nvPr/>
        </p:nvSpPr>
        <p:spPr bwMode="auto">
          <a:xfrm flipV="1">
            <a:off x="1993900" y="2965450"/>
            <a:ext cx="793750" cy="107950"/>
          </a:xfrm>
          <a:prstGeom prst="line">
            <a:avLst/>
          </a:prstGeom>
          <a:noFill/>
          <a:ln w="9525">
            <a:solidFill>
              <a:schemeClr val="tx1"/>
            </a:solidFill>
            <a:round/>
            <a:headEnd/>
            <a:tailEnd/>
          </a:ln>
          <a:effectLst/>
        </p:spPr>
        <p:txBody>
          <a:bodyPr wrap="none"/>
          <a:lstStyle/>
          <a:p>
            <a:endParaRPr lang="en-CA"/>
          </a:p>
        </p:txBody>
      </p:sp>
      <p:sp>
        <p:nvSpPr>
          <p:cNvPr id="285890" name="Line 194"/>
          <p:cNvSpPr>
            <a:spLocks noChangeShapeType="1"/>
          </p:cNvSpPr>
          <p:nvPr/>
        </p:nvSpPr>
        <p:spPr bwMode="auto">
          <a:xfrm>
            <a:off x="2774950" y="2965450"/>
            <a:ext cx="431800" cy="431800"/>
          </a:xfrm>
          <a:prstGeom prst="line">
            <a:avLst/>
          </a:prstGeom>
          <a:noFill/>
          <a:ln w="9525">
            <a:solidFill>
              <a:schemeClr val="tx1"/>
            </a:solidFill>
            <a:round/>
            <a:headEnd/>
            <a:tailEnd/>
          </a:ln>
          <a:effectLst/>
        </p:spPr>
        <p:txBody>
          <a:bodyPr wrap="none"/>
          <a:lstStyle/>
          <a:p>
            <a:endParaRPr lang="en-CA"/>
          </a:p>
        </p:txBody>
      </p:sp>
      <p:sp>
        <p:nvSpPr>
          <p:cNvPr id="285889" name="Line 193"/>
          <p:cNvSpPr>
            <a:spLocks noChangeShapeType="1"/>
          </p:cNvSpPr>
          <p:nvPr/>
        </p:nvSpPr>
        <p:spPr bwMode="auto">
          <a:xfrm flipV="1">
            <a:off x="1905000" y="3581400"/>
            <a:ext cx="647700" cy="292100"/>
          </a:xfrm>
          <a:prstGeom prst="line">
            <a:avLst/>
          </a:prstGeom>
          <a:noFill/>
          <a:ln w="9525">
            <a:solidFill>
              <a:schemeClr val="tx1"/>
            </a:solidFill>
            <a:round/>
            <a:headEnd/>
            <a:tailEnd/>
          </a:ln>
          <a:effectLst/>
        </p:spPr>
        <p:txBody>
          <a:bodyPr wrap="none"/>
          <a:lstStyle/>
          <a:p>
            <a:endParaRPr lang="en-CA"/>
          </a:p>
        </p:txBody>
      </p:sp>
      <p:sp>
        <p:nvSpPr>
          <p:cNvPr id="285888" name="Line 192"/>
          <p:cNvSpPr>
            <a:spLocks noChangeShapeType="1"/>
          </p:cNvSpPr>
          <p:nvPr/>
        </p:nvSpPr>
        <p:spPr bwMode="auto">
          <a:xfrm flipV="1">
            <a:off x="2679700" y="3416300"/>
            <a:ext cx="431800" cy="133350"/>
          </a:xfrm>
          <a:prstGeom prst="line">
            <a:avLst/>
          </a:prstGeom>
          <a:noFill/>
          <a:ln w="9525">
            <a:solidFill>
              <a:schemeClr val="tx1"/>
            </a:solidFill>
            <a:round/>
            <a:headEnd/>
            <a:tailEnd/>
          </a:ln>
          <a:effectLst/>
        </p:spPr>
        <p:txBody>
          <a:bodyPr wrap="none"/>
          <a:lstStyle/>
          <a:p>
            <a:endParaRPr lang="en-CA"/>
          </a:p>
        </p:txBody>
      </p:sp>
      <p:sp>
        <p:nvSpPr>
          <p:cNvPr id="285885" name="Line 189"/>
          <p:cNvSpPr>
            <a:spLocks noChangeShapeType="1"/>
          </p:cNvSpPr>
          <p:nvPr/>
        </p:nvSpPr>
        <p:spPr bwMode="auto">
          <a:xfrm>
            <a:off x="2241550" y="3886200"/>
            <a:ext cx="889000" cy="101600"/>
          </a:xfrm>
          <a:prstGeom prst="line">
            <a:avLst/>
          </a:prstGeom>
          <a:noFill/>
          <a:ln w="9525">
            <a:solidFill>
              <a:schemeClr val="tx1"/>
            </a:solidFill>
            <a:round/>
            <a:headEnd/>
            <a:tailEnd/>
          </a:ln>
          <a:effectLst/>
        </p:spPr>
        <p:txBody>
          <a:bodyPr wrap="none"/>
          <a:lstStyle/>
          <a:p>
            <a:endParaRPr lang="en-CA"/>
          </a:p>
        </p:txBody>
      </p:sp>
      <p:sp>
        <p:nvSpPr>
          <p:cNvPr id="285698" name="Rectangle 2"/>
          <p:cNvSpPr>
            <a:spLocks noGrp="1" noChangeArrowheads="1"/>
          </p:cNvSpPr>
          <p:nvPr>
            <p:ph type="title"/>
          </p:nvPr>
        </p:nvSpPr>
        <p:spPr>
          <a:noFill/>
          <a:ln/>
        </p:spPr>
        <p:txBody>
          <a:bodyPr lIns="92075" tIns="46038" rIns="92075" bIns="46038"/>
          <a:lstStyle/>
          <a:p>
            <a:r>
              <a:rPr lang="en-US"/>
              <a:t>Tunneling</a:t>
            </a:r>
          </a:p>
        </p:txBody>
      </p:sp>
      <p:sp>
        <p:nvSpPr>
          <p:cNvPr id="285699" name="Rectangle 3"/>
          <p:cNvSpPr>
            <a:spLocks noGrp="1" noChangeArrowheads="1"/>
          </p:cNvSpPr>
          <p:nvPr>
            <p:ph idx="1"/>
          </p:nvPr>
        </p:nvSpPr>
        <p:spPr>
          <a:xfrm>
            <a:off x="1093787" y="1624151"/>
            <a:ext cx="8050213" cy="927100"/>
          </a:xfrm>
          <a:noFill/>
          <a:ln/>
        </p:spPr>
        <p:txBody>
          <a:bodyPr lIns="92075" tIns="46038" rIns="92075" bIns="46038"/>
          <a:lstStyle/>
          <a:p>
            <a:r>
              <a:rPr lang="en-US" b="1" u="sng" dirty="0">
                <a:solidFill>
                  <a:schemeClr val="accent2"/>
                </a:solidFill>
              </a:rPr>
              <a:t>Q:</a:t>
            </a:r>
            <a:r>
              <a:rPr lang="en-US" dirty="0"/>
              <a:t> How to connect “islands” of multicast  routers in a “sea” of </a:t>
            </a:r>
            <a:r>
              <a:rPr lang="en-US" dirty="0" err="1"/>
              <a:t>unicast</a:t>
            </a:r>
            <a:r>
              <a:rPr lang="en-US" dirty="0"/>
              <a:t> routers? </a:t>
            </a:r>
          </a:p>
        </p:txBody>
      </p:sp>
      <p:sp>
        <p:nvSpPr>
          <p:cNvPr id="285700" name="Rectangle 4"/>
          <p:cNvSpPr>
            <a:spLocks noChangeArrowheads="1"/>
          </p:cNvSpPr>
          <p:nvPr/>
        </p:nvSpPr>
        <p:spPr bwMode="auto">
          <a:xfrm>
            <a:off x="932621" y="4722743"/>
            <a:ext cx="8001000" cy="990600"/>
          </a:xfrm>
          <a:prstGeom prst="rect">
            <a:avLst/>
          </a:prstGeom>
          <a:noFill/>
          <a:ln w="9525">
            <a:noFill/>
            <a:miter lim="800000"/>
            <a:headEnd/>
            <a:tailEnd/>
          </a:ln>
          <a:effectLst/>
        </p:spPr>
        <p:txBody>
          <a:bodyPr lIns="92075" tIns="46038" rIns="92075" bIns="46038"/>
          <a:lstStyle/>
          <a:p>
            <a:pPr marL="342900" indent="-342900">
              <a:spcBef>
                <a:spcPct val="20000"/>
              </a:spcBef>
              <a:buClr>
                <a:schemeClr val="accent2"/>
              </a:buClr>
              <a:buSzPct val="85000"/>
              <a:buFont typeface="Wingdings" pitchFamily="2" charset="2"/>
              <a:buChar char="q"/>
            </a:pPr>
            <a:r>
              <a:rPr lang="en-US" sz="2000" dirty="0" err="1">
                <a:latin typeface="Comic Sans MS" pitchFamily="66" charset="0"/>
              </a:rPr>
              <a:t>mcast</a:t>
            </a:r>
            <a:r>
              <a:rPr lang="en-US" sz="2000" dirty="0">
                <a:latin typeface="Comic Sans MS" pitchFamily="66" charset="0"/>
              </a:rPr>
              <a:t> datagram encapsulated inside “normal” (non-multicast-addressed) datagram</a:t>
            </a:r>
          </a:p>
          <a:p>
            <a:pPr marL="342900" indent="-342900">
              <a:spcBef>
                <a:spcPct val="20000"/>
              </a:spcBef>
              <a:buClr>
                <a:schemeClr val="accent2"/>
              </a:buClr>
              <a:buSzPct val="85000"/>
              <a:buFont typeface="Wingdings" pitchFamily="2" charset="2"/>
              <a:buChar char="q"/>
            </a:pPr>
            <a:r>
              <a:rPr lang="en-US" sz="2000" dirty="0">
                <a:latin typeface="Comic Sans MS" pitchFamily="66" charset="0"/>
              </a:rPr>
              <a:t>normal IP datagram sent thru “tunnel” via regular IP </a:t>
            </a:r>
            <a:r>
              <a:rPr lang="en-US" sz="2000" dirty="0" err="1">
                <a:latin typeface="Comic Sans MS" pitchFamily="66" charset="0"/>
              </a:rPr>
              <a:t>unicast</a:t>
            </a:r>
            <a:r>
              <a:rPr lang="en-US" sz="2000" dirty="0">
                <a:latin typeface="Comic Sans MS" pitchFamily="66" charset="0"/>
              </a:rPr>
              <a:t> to receiving </a:t>
            </a:r>
            <a:r>
              <a:rPr lang="en-US" sz="2000" dirty="0" err="1">
                <a:latin typeface="Comic Sans MS" pitchFamily="66" charset="0"/>
              </a:rPr>
              <a:t>mcast</a:t>
            </a:r>
            <a:r>
              <a:rPr lang="en-US" sz="2000" dirty="0">
                <a:latin typeface="Comic Sans MS" pitchFamily="66" charset="0"/>
              </a:rPr>
              <a:t> router</a:t>
            </a:r>
          </a:p>
          <a:p>
            <a:pPr marL="342900" indent="-342900">
              <a:spcBef>
                <a:spcPct val="20000"/>
              </a:spcBef>
              <a:buClr>
                <a:schemeClr val="accent2"/>
              </a:buClr>
              <a:buSzPct val="85000"/>
              <a:buFont typeface="Wingdings" pitchFamily="2" charset="2"/>
              <a:buChar char="q"/>
            </a:pPr>
            <a:r>
              <a:rPr lang="en-US" sz="2000" dirty="0">
                <a:latin typeface="Comic Sans MS" pitchFamily="66" charset="0"/>
              </a:rPr>
              <a:t>receiving </a:t>
            </a:r>
            <a:r>
              <a:rPr lang="en-US" sz="2000" dirty="0" err="1">
                <a:latin typeface="Comic Sans MS" pitchFamily="66" charset="0"/>
              </a:rPr>
              <a:t>mcast</a:t>
            </a:r>
            <a:r>
              <a:rPr lang="en-US" sz="2000" dirty="0">
                <a:latin typeface="Comic Sans MS" pitchFamily="66" charset="0"/>
              </a:rPr>
              <a:t> router </a:t>
            </a:r>
            <a:r>
              <a:rPr lang="en-US" sz="2000" dirty="0" err="1">
                <a:latin typeface="Comic Sans MS" pitchFamily="66" charset="0"/>
              </a:rPr>
              <a:t>unencapsulates</a:t>
            </a:r>
            <a:r>
              <a:rPr lang="en-US" sz="2000" dirty="0">
                <a:latin typeface="Comic Sans MS" pitchFamily="66" charset="0"/>
              </a:rPr>
              <a:t> to get </a:t>
            </a:r>
            <a:r>
              <a:rPr lang="en-US" sz="2000" dirty="0" err="1">
                <a:latin typeface="Comic Sans MS" pitchFamily="66" charset="0"/>
              </a:rPr>
              <a:t>mcast</a:t>
            </a:r>
            <a:r>
              <a:rPr lang="en-US" sz="2000" dirty="0">
                <a:latin typeface="Comic Sans MS" pitchFamily="66" charset="0"/>
              </a:rPr>
              <a:t> datagram</a:t>
            </a:r>
          </a:p>
        </p:txBody>
      </p:sp>
      <p:grpSp>
        <p:nvGrpSpPr>
          <p:cNvPr id="285716" name="Group 20"/>
          <p:cNvGrpSpPr>
            <a:grpSpLocks/>
          </p:cNvGrpSpPr>
          <p:nvPr/>
        </p:nvGrpSpPr>
        <p:grpSpPr bwMode="auto">
          <a:xfrm>
            <a:off x="2522538" y="2870200"/>
            <a:ext cx="547687" cy="233363"/>
            <a:chOff x="3600" y="219"/>
            <a:chExt cx="360" cy="175"/>
          </a:xfrm>
        </p:grpSpPr>
        <p:sp>
          <p:nvSpPr>
            <p:cNvPr id="285717" name="Oval 21"/>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CA"/>
            </a:p>
          </p:txBody>
        </p:sp>
        <p:sp>
          <p:nvSpPr>
            <p:cNvPr id="285718" name="Line 22"/>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85719" name="Line 23"/>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85720" name="Rectangle 24"/>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285721" name="Oval 25"/>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CA"/>
            </a:p>
          </p:txBody>
        </p:sp>
        <p:grpSp>
          <p:nvGrpSpPr>
            <p:cNvPr id="285722" name="Group 26"/>
            <p:cNvGrpSpPr>
              <a:grpSpLocks/>
            </p:cNvGrpSpPr>
            <p:nvPr/>
          </p:nvGrpSpPr>
          <p:grpSpPr bwMode="auto">
            <a:xfrm>
              <a:off x="3686" y="244"/>
              <a:ext cx="177" cy="66"/>
              <a:chOff x="2848" y="848"/>
              <a:chExt cx="140" cy="98"/>
            </a:xfrm>
          </p:grpSpPr>
          <p:sp>
            <p:nvSpPr>
              <p:cNvPr id="285723" name="Line 2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85724" name="Line 2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85725" name="Line 2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85726" name="Group 30"/>
            <p:cNvGrpSpPr>
              <a:grpSpLocks/>
            </p:cNvGrpSpPr>
            <p:nvPr/>
          </p:nvGrpSpPr>
          <p:grpSpPr bwMode="auto">
            <a:xfrm flipV="1">
              <a:off x="3686" y="243"/>
              <a:ext cx="177" cy="66"/>
              <a:chOff x="2848" y="848"/>
              <a:chExt cx="140" cy="98"/>
            </a:xfrm>
          </p:grpSpPr>
          <p:sp>
            <p:nvSpPr>
              <p:cNvPr id="285727" name="Line 3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85728" name="Line 3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85729" name="Line 3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285730" name="Group 34"/>
          <p:cNvGrpSpPr>
            <a:grpSpLocks/>
          </p:cNvGrpSpPr>
          <p:nvPr/>
        </p:nvGrpSpPr>
        <p:grpSpPr bwMode="auto">
          <a:xfrm>
            <a:off x="3271838" y="2901950"/>
            <a:ext cx="547687" cy="233363"/>
            <a:chOff x="3600" y="219"/>
            <a:chExt cx="360" cy="175"/>
          </a:xfrm>
        </p:grpSpPr>
        <p:sp>
          <p:nvSpPr>
            <p:cNvPr id="285731" name="Oval 35"/>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CA"/>
            </a:p>
          </p:txBody>
        </p:sp>
        <p:sp>
          <p:nvSpPr>
            <p:cNvPr id="285732" name="Line 36"/>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85733" name="Line 37"/>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85734" name="Rectangle 38"/>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285735" name="Oval 39"/>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CA"/>
            </a:p>
          </p:txBody>
        </p:sp>
        <p:grpSp>
          <p:nvGrpSpPr>
            <p:cNvPr id="285736" name="Group 40"/>
            <p:cNvGrpSpPr>
              <a:grpSpLocks/>
            </p:cNvGrpSpPr>
            <p:nvPr/>
          </p:nvGrpSpPr>
          <p:grpSpPr bwMode="auto">
            <a:xfrm>
              <a:off x="3686" y="244"/>
              <a:ext cx="177" cy="66"/>
              <a:chOff x="2848" y="848"/>
              <a:chExt cx="140" cy="98"/>
            </a:xfrm>
          </p:grpSpPr>
          <p:sp>
            <p:nvSpPr>
              <p:cNvPr id="285737" name="Line 4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85738" name="Line 4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85739" name="Line 4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85740" name="Group 44"/>
            <p:cNvGrpSpPr>
              <a:grpSpLocks/>
            </p:cNvGrpSpPr>
            <p:nvPr/>
          </p:nvGrpSpPr>
          <p:grpSpPr bwMode="auto">
            <a:xfrm flipV="1">
              <a:off x="3686" y="243"/>
              <a:ext cx="177" cy="66"/>
              <a:chOff x="2848" y="848"/>
              <a:chExt cx="140" cy="98"/>
            </a:xfrm>
          </p:grpSpPr>
          <p:sp>
            <p:nvSpPr>
              <p:cNvPr id="285741" name="Line 4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85742" name="Line 4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85743" name="Line 4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285744" name="Group 48"/>
          <p:cNvGrpSpPr>
            <a:grpSpLocks/>
          </p:cNvGrpSpPr>
          <p:nvPr/>
        </p:nvGrpSpPr>
        <p:grpSpPr bwMode="auto">
          <a:xfrm>
            <a:off x="3989388" y="3651250"/>
            <a:ext cx="547687" cy="233363"/>
            <a:chOff x="3600" y="219"/>
            <a:chExt cx="360" cy="175"/>
          </a:xfrm>
        </p:grpSpPr>
        <p:sp>
          <p:nvSpPr>
            <p:cNvPr id="285745" name="Oval 49"/>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CA"/>
            </a:p>
          </p:txBody>
        </p:sp>
        <p:sp>
          <p:nvSpPr>
            <p:cNvPr id="285746" name="Line 5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85747" name="Line 5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85748" name="Rectangle 52"/>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285749" name="Oval 53"/>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CA"/>
            </a:p>
          </p:txBody>
        </p:sp>
        <p:grpSp>
          <p:nvGrpSpPr>
            <p:cNvPr id="285750" name="Group 54"/>
            <p:cNvGrpSpPr>
              <a:grpSpLocks/>
            </p:cNvGrpSpPr>
            <p:nvPr/>
          </p:nvGrpSpPr>
          <p:grpSpPr bwMode="auto">
            <a:xfrm>
              <a:off x="3686" y="244"/>
              <a:ext cx="177" cy="66"/>
              <a:chOff x="2848" y="848"/>
              <a:chExt cx="140" cy="98"/>
            </a:xfrm>
          </p:grpSpPr>
          <p:sp>
            <p:nvSpPr>
              <p:cNvPr id="285751" name="Line 5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85752" name="Line 5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85753" name="Line 5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85754" name="Group 58"/>
            <p:cNvGrpSpPr>
              <a:grpSpLocks/>
            </p:cNvGrpSpPr>
            <p:nvPr/>
          </p:nvGrpSpPr>
          <p:grpSpPr bwMode="auto">
            <a:xfrm flipV="1">
              <a:off x="3686" y="243"/>
              <a:ext cx="177" cy="66"/>
              <a:chOff x="2848" y="848"/>
              <a:chExt cx="140" cy="98"/>
            </a:xfrm>
          </p:grpSpPr>
          <p:sp>
            <p:nvSpPr>
              <p:cNvPr id="285755" name="Line 5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85756" name="Line 6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85757" name="Line 6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285758" name="Group 62"/>
          <p:cNvGrpSpPr>
            <a:grpSpLocks/>
          </p:cNvGrpSpPr>
          <p:nvPr/>
        </p:nvGrpSpPr>
        <p:grpSpPr bwMode="auto">
          <a:xfrm>
            <a:off x="2935288" y="3308350"/>
            <a:ext cx="547687" cy="233363"/>
            <a:chOff x="3600" y="219"/>
            <a:chExt cx="360" cy="175"/>
          </a:xfrm>
        </p:grpSpPr>
        <p:sp>
          <p:nvSpPr>
            <p:cNvPr id="285759" name="Oval 63"/>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CA"/>
            </a:p>
          </p:txBody>
        </p:sp>
        <p:sp>
          <p:nvSpPr>
            <p:cNvPr id="285760" name="Line 64"/>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85761" name="Line 65"/>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85762" name="Rectangle 66"/>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285763" name="Oval 67"/>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CA"/>
            </a:p>
          </p:txBody>
        </p:sp>
        <p:grpSp>
          <p:nvGrpSpPr>
            <p:cNvPr id="285764" name="Group 68"/>
            <p:cNvGrpSpPr>
              <a:grpSpLocks/>
            </p:cNvGrpSpPr>
            <p:nvPr/>
          </p:nvGrpSpPr>
          <p:grpSpPr bwMode="auto">
            <a:xfrm>
              <a:off x="3686" y="244"/>
              <a:ext cx="177" cy="66"/>
              <a:chOff x="2848" y="848"/>
              <a:chExt cx="140" cy="98"/>
            </a:xfrm>
          </p:grpSpPr>
          <p:sp>
            <p:nvSpPr>
              <p:cNvPr id="285765" name="Line 6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85766" name="Line 7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85767" name="Line 7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85768" name="Group 72"/>
            <p:cNvGrpSpPr>
              <a:grpSpLocks/>
            </p:cNvGrpSpPr>
            <p:nvPr/>
          </p:nvGrpSpPr>
          <p:grpSpPr bwMode="auto">
            <a:xfrm flipV="1">
              <a:off x="3686" y="243"/>
              <a:ext cx="177" cy="66"/>
              <a:chOff x="2848" y="848"/>
              <a:chExt cx="140" cy="98"/>
            </a:xfrm>
          </p:grpSpPr>
          <p:sp>
            <p:nvSpPr>
              <p:cNvPr id="285769" name="Line 7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85770" name="Line 7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85771" name="Line 7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285772" name="Group 76"/>
          <p:cNvGrpSpPr>
            <a:grpSpLocks/>
          </p:cNvGrpSpPr>
          <p:nvPr/>
        </p:nvGrpSpPr>
        <p:grpSpPr bwMode="auto">
          <a:xfrm>
            <a:off x="2274888" y="3498850"/>
            <a:ext cx="547687" cy="233363"/>
            <a:chOff x="3600" y="219"/>
            <a:chExt cx="360" cy="175"/>
          </a:xfrm>
        </p:grpSpPr>
        <p:sp>
          <p:nvSpPr>
            <p:cNvPr id="285773" name="Oval 77"/>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CA"/>
            </a:p>
          </p:txBody>
        </p:sp>
        <p:sp>
          <p:nvSpPr>
            <p:cNvPr id="285774" name="Line 78"/>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85775" name="Line 79"/>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85776" name="Rectangle 80"/>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285777" name="Oval 81"/>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CA"/>
            </a:p>
          </p:txBody>
        </p:sp>
        <p:grpSp>
          <p:nvGrpSpPr>
            <p:cNvPr id="285778" name="Group 82"/>
            <p:cNvGrpSpPr>
              <a:grpSpLocks/>
            </p:cNvGrpSpPr>
            <p:nvPr/>
          </p:nvGrpSpPr>
          <p:grpSpPr bwMode="auto">
            <a:xfrm>
              <a:off x="3686" y="244"/>
              <a:ext cx="177" cy="66"/>
              <a:chOff x="2848" y="848"/>
              <a:chExt cx="140" cy="98"/>
            </a:xfrm>
          </p:grpSpPr>
          <p:sp>
            <p:nvSpPr>
              <p:cNvPr id="285779" name="Line 8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85780" name="Line 8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85781" name="Line 8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85782" name="Group 86"/>
            <p:cNvGrpSpPr>
              <a:grpSpLocks/>
            </p:cNvGrpSpPr>
            <p:nvPr/>
          </p:nvGrpSpPr>
          <p:grpSpPr bwMode="auto">
            <a:xfrm flipV="1">
              <a:off x="3686" y="243"/>
              <a:ext cx="177" cy="66"/>
              <a:chOff x="2848" y="848"/>
              <a:chExt cx="140" cy="98"/>
            </a:xfrm>
          </p:grpSpPr>
          <p:sp>
            <p:nvSpPr>
              <p:cNvPr id="285783" name="Line 8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85784" name="Line 8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85785" name="Line 8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285786" name="Group 90"/>
          <p:cNvGrpSpPr>
            <a:grpSpLocks/>
          </p:cNvGrpSpPr>
          <p:nvPr/>
        </p:nvGrpSpPr>
        <p:grpSpPr bwMode="auto">
          <a:xfrm>
            <a:off x="1703388" y="3765550"/>
            <a:ext cx="547687" cy="233363"/>
            <a:chOff x="3600" y="219"/>
            <a:chExt cx="360" cy="175"/>
          </a:xfrm>
        </p:grpSpPr>
        <p:sp>
          <p:nvSpPr>
            <p:cNvPr id="285787" name="Oval 91"/>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CA"/>
            </a:p>
          </p:txBody>
        </p:sp>
        <p:sp>
          <p:nvSpPr>
            <p:cNvPr id="285788" name="Line 92"/>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85789" name="Line 93"/>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85790" name="Rectangle 94"/>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285791" name="Oval 95"/>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CA"/>
            </a:p>
          </p:txBody>
        </p:sp>
        <p:grpSp>
          <p:nvGrpSpPr>
            <p:cNvPr id="285792" name="Group 96"/>
            <p:cNvGrpSpPr>
              <a:grpSpLocks/>
            </p:cNvGrpSpPr>
            <p:nvPr/>
          </p:nvGrpSpPr>
          <p:grpSpPr bwMode="auto">
            <a:xfrm>
              <a:off x="3686" y="244"/>
              <a:ext cx="177" cy="66"/>
              <a:chOff x="2848" y="848"/>
              <a:chExt cx="140" cy="98"/>
            </a:xfrm>
          </p:grpSpPr>
          <p:sp>
            <p:nvSpPr>
              <p:cNvPr id="285793" name="Line 9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85794" name="Line 9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85795" name="Line 9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85796" name="Group 100"/>
            <p:cNvGrpSpPr>
              <a:grpSpLocks/>
            </p:cNvGrpSpPr>
            <p:nvPr/>
          </p:nvGrpSpPr>
          <p:grpSpPr bwMode="auto">
            <a:xfrm flipV="1">
              <a:off x="3686" y="243"/>
              <a:ext cx="177" cy="66"/>
              <a:chOff x="2848" y="848"/>
              <a:chExt cx="140" cy="98"/>
            </a:xfrm>
          </p:grpSpPr>
          <p:sp>
            <p:nvSpPr>
              <p:cNvPr id="285797" name="Line 10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85798" name="Line 10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85799" name="Line 10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sp>
        <p:nvSpPr>
          <p:cNvPr id="285886" name="Line 190"/>
          <p:cNvSpPr>
            <a:spLocks noChangeShapeType="1"/>
          </p:cNvSpPr>
          <p:nvPr/>
        </p:nvSpPr>
        <p:spPr bwMode="auto">
          <a:xfrm flipV="1">
            <a:off x="3467100" y="3784600"/>
            <a:ext cx="527050" cy="196850"/>
          </a:xfrm>
          <a:prstGeom prst="line">
            <a:avLst/>
          </a:prstGeom>
          <a:noFill/>
          <a:ln w="9525">
            <a:solidFill>
              <a:schemeClr val="tx1"/>
            </a:solidFill>
            <a:round/>
            <a:headEnd/>
            <a:tailEnd/>
          </a:ln>
          <a:effectLst/>
        </p:spPr>
        <p:txBody>
          <a:bodyPr wrap="none"/>
          <a:lstStyle/>
          <a:p>
            <a:endParaRPr lang="en-CA"/>
          </a:p>
        </p:txBody>
      </p:sp>
      <p:sp>
        <p:nvSpPr>
          <p:cNvPr id="285887" name="Line 191"/>
          <p:cNvSpPr>
            <a:spLocks noChangeShapeType="1"/>
          </p:cNvSpPr>
          <p:nvPr/>
        </p:nvSpPr>
        <p:spPr bwMode="auto">
          <a:xfrm flipH="1" flipV="1">
            <a:off x="3187700" y="3549650"/>
            <a:ext cx="0" cy="298450"/>
          </a:xfrm>
          <a:prstGeom prst="line">
            <a:avLst/>
          </a:prstGeom>
          <a:noFill/>
          <a:ln w="9525">
            <a:solidFill>
              <a:schemeClr val="tx1"/>
            </a:solidFill>
            <a:round/>
            <a:headEnd/>
            <a:tailEnd/>
          </a:ln>
          <a:effectLst/>
        </p:spPr>
        <p:txBody>
          <a:bodyPr wrap="none"/>
          <a:lstStyle/>
          <a:p>
            <a:endParaRPr lang="en-CA"/>
          </a:p>
        </p:txBody>
      </p:sp>
      <p:sp>
        <p:nvSpPr>
          <p:cNvPr id="285896" name="Line 200"/>
          <p:cNvSpPr>
            <a:spLocks noChangeShapeType="1"/>
          </p:cNvSpPr>
          <p:nvPr/>
        </p:nvSpPr>
        <p:spPr bwMode="auto">
          <a:xfrm>
            <a:off x="1536700" y="3606800"/>
            <a:ext cx="209550" cy="184150"/>
          </a:xfrm>
          <a:prstGeom prst="line">
            <a:avLst/>
          </a:prstGeom>
          <a:noFill/>
          <a:ln w="9525">
            <a:solidFill>
              <a:schemeClr val="tx1"/>
            </a:solidFill>
            <a:round/>
            <a:headEnd/>
            <a:tailEnd/>
          </a:ln>
          <a:effectLst/>
        </p:spPr>
        <p:txBody>
          <a:bodyPr wrap="none"/>
          <a:lstStyle/>
          <a:p>
            <a:endParaRPr lang="en-CA"/>
          </a:p>
        </p:txBody>
      </p:sp>
      <p:sp>
        <p:nvSpPr>
          <p:cNvPr id="285897" name="Line 201"/>
          <p:cNvSpPr>
            <a:spLocks noChangeShapeType="1"/>
          </p:cNvSpPr>
          <p:nvPr/>
        </p:nvSpPr>
        <p:spPr bwMode="auto">
          <a:xfrm flipH="1">
            <a:off x="1676400" y="3206750"/>
            <a:ext cx="241300" cy="76200"/>
          </a:xfrm>
          <a:prstGeom prst="line">
            <a:avLst/>
          </a:prstGeom>
          <a:noFill/>
          <a:ln w="9525">
            <a:solidFill>
              <a:schemeClr val="tx1"/>
            </a:solidFill>
            <a:round/>
            <a:headEnd/>
            <a:tailEnd/>
          </a:ln>
          <a:effectLst/>
        </p:spPr>
        <p:txBody>
          <a:bodyPr wrap="none"/>
          <a:lstStyle/>
          <a:p>
            <a:endParaRPr lang="en-CA"/>
          </a:p>
        </p:txBody>
      </p:sp>
      <p:sp>
        <p:nvSpPr>
          <p:cNvPr id="285898" name="Line 202"/>
          <p:cNvSpPr>
            <a:spLocks noChangeShapeType="1"/>
          </p:cNvSpPr>
          <p:nvPr/>
        </p:nvSpPr>
        <p:spPr bwMode="auto">
          <a:xfrm flipH="1">
            <a:off x="3797300" y="2965450"/>
            <a:ext cx="241300" cy="76200"/>
          </a:xfrm>
          <a:prstGeom prst="line">
            <a:avLst/>
          </a:prstGeom>
          <a:noFill/>
          <a:ln w="9525">
            <a:solidFill>
              <a:schemeClr val="tx1"/>
            </a:solidFill>
            <a:round/>
            <a:headEnd/>
            <a:tailEnd/>
          </a:ln>
          <a:effectLst/>
        </p:spPr>
        <p:txBody>
          <a:bodyPr wrap="none"/>
          <a:lstStyle/>
          <a:p>
            <a:endParaRPr lang="en-CA"/>
          </a:p>
        </p:txBody>
      </p:sp>
      <p:sp>
        <p:nvSpPr>
          <p:cNvPr id="285900" name="Freeform 204"/>
          <p:cNvSpPr>
            <a:spLocks/>
          </p:cNvSpPr>
          <p:nvPr/>
        </p:nvSpPr>
        <p:spPr bwMode="auto">
          <a:xfrm>
            <a:off x="2127250" y="3155950"/>
            <a:ext cx="933450" cy="723900"/>
          </a:xfrm>
          <a:custGeom>
            <a:avLst/>
            <a:gdLst/>
            <a:ahLst/>
            <a:cxnLst>
              <a:cxn ang="0">
                <a:pos x="0" y="0"/>
              </a:cxn>
              <a:cxn ang="0">
                <a:pos x="252" y="240"/>
              </a:cxn>
              <a:cxn ang="0">
                <a:pos x="548" y="420"/>
              </a:cxn>
            </a:cxnLst>
            <a:rect l="0" t="0" r="r" b="b"/>
            <a:pathLst>
              <a:path w="548" h="420">
                <a:moveTo>
                  <a:pt x="0" y="0"/>
                </a:moveTo>
                <a:cubicBezTo>
                  <a:pt x="42" y="40"/>
                  <a:pt x="161" y="170"/>
                  <a:pt x="252" y="240"/>
                </a:cubicBezTo>
                <a:cubicBezTo>
                  <a:pt x="343" y="310"/>
                  <a:pt x="486" y="382"/>
                  <a:pt x="548" y="420"/>
                </a:cubicBezTo>
              </a:path>
            </a:pathLst>
          </a:custGeom>
          <a:noFill/>
          <a:ln w="76200" cap="flat" cmpd="sng">
            <a:solidFill>
              <a:srgbClr val="FF0000"/>
            </a:solidFill>
            <a:prstDash val="solid"/>
            <a:round/>
            <a:headEnd type="none" w="med" len="med"/>
            <a:tailEnd type="none" w="med" len="med"/>
          </a:ln>
          <a:effectLst/>
        </p:spPr>
        <p:txBody>
          <a:bodyPr wrap="none"/>
          <a:lstStyle/>
          <a:p>
            <a:endParaRPr lang="en-CA"/>
          </a:p>
        </p:txBody>
      </p:sp>
      <p:sp>
        <p:nvSpPr>
          <p:cNvPr id="285901" name="Line 205"/>
          <p:cNvSpPr>
            <a:spLocks noChangeShapeType="1"/>
          </p:cNvSpPr>
          <p:nvPr/>
        </p:nvSpPr>
        <p:spPr bwMode="auto">
          <a:xfrm>
            <a:off x="2197100" y="3225800"/>
            <a:ext cx="247650" cy="260350"/>
          </a:xfrm>
          <a:prstGeom prst="line">
            <a:avLst/>
          </a:prstGeom>
          <a:noFill/>
          <a:ln w="9525">
            <a:solidFill>
              <a:schemeClr val="tx1"/>
            </a:solidFill>
            <a:round/>
            <a:headEnd/>
            <a:tailEnd/>
          </a:ln>
          <a:effectLst/>
        </p:spPr>
        <p:txBody>
          <a:bodyPr wrap="none"/>
          <a:lstStyle/>
          <a:p>
            <a:endParaRPr lang="en-CA"/>
          </a:p>
        </p:txBody>
      </p:sp>
      <p:sp>
        <p:nvSpPr>
          <p:cNvPr id="285902" name="Line 206"/>
          <p:cNvSpPr>
            <a:spLocks noChangeShapeType="1"/>
          </p:cNvSpPr>
          <p:nvPr/>
        </p:nvSpPr>
        <p:spPr bwMode="auto">
          <a:xfrm>
            <a:off x="2787650" y="3721100"/>
            <a:ext cx="228600" cy="139700"/>
          </a:xfrm>
          <a:prstGeom prst="line">
            <a:avLst/>
          </a:prstGeom>
          <a:noFill/>
          <a:ln w="9525">
            <a:solidFill>
              <a:schemeClr val="tx1"/>
            </a:solidFill>
            <a:round/>
            <a:headEnd/>
            <a:tailEnd/>
          </a:ln>
          <a:effectLst/>
        </p:spPr>
        <p:txBody>
          <a:bodyPr wrap="none"/>
          <a:lstStyle/>
          <a:p>
            <a:endParaRPr lang="en-CA"/>
          </a:p>
        </p:txBody>
      </p:sp>
      <p:sp>
        <p:nvSpPr>
          <p:cNvPr id="285903" name="Freeform 207"/>
          <p:cNvSpPr>
            <a:spLocks/>
          </p:cNvSpPr>
          <p:nvPr/>
        </p:nvSpPr>
        <p:spPr bwMode="auto">
          <a:xfrm>
            <a:off x="2228850" y="2959100"/>
            <a:ext cx="1638300" cy="368300"/>
          </a:xfrm>
          <a:custGeom>
            <a:avLst/>
            <a:gdLst/>
            <a:ahLst/>
            <a:cxnLst>
              <a:cxn ang="0">
                <a:pos x="0" y="72"/>
              </a:cxn>
              <a:cxn ang="0">
                <a:pos x="372" y="0"/>
              </a:cxn>
              <a:cxn ang="0">
                <a:pos x="796" y="40"/>
              </a:cxn>
              <a:cxn ang="0">
                <a:pos x="1032" y="232"/>
              </a:cxn>
            </a:cxnLst>
            <a:rect l="0" t="0" r="r" b="b"/>
            <a:pathLst>
              <a:path w="1032" h="232">
                <a:moveTo>
                  <a:pt x="0" y="72"/>
                </a:moveTo>
                <a:cubicBezTo>
                  <a:pt x="61" y="60"/>
                  <a:pt x="239" y="5"/>
                  <a:pt x="372" y="0"/>
                </a:cubicBezTo>
                <a:cubicBezTo>
                  <a:pt x="480" y="10"/>
                  <a:pt x="686" y="1"/>
                  <a:pt x="796" y="40"/>
                </a:cubicBezTo>
                <a:cubicBezTo>
                  <a:pt x="906" y="79"/>
                  <a:pt x="983" y="192"/>
                  <a:pt x="1032" y="232"/>
                </a:cubicBezTo>
              </a:path>
            </a:pathLst>
          </a:custGeom>
          <a:noFill/>
          <a:ln w="76200" cap="flat" cmpd="sng">
            <a:solidFill>
              <a:srgbClr val="FF0000"/>
            </a:solidFill>
            <a:prstDash val="solid"/>
            <a:round/>
            <a:headEnd type="none" w="med" len="med"/>
            <a:tailEnd type="none" w="med" len="med"/>
          </a:ln>
          <a:effectLst/>
        </p:spPr>
        <p:txBody>
          <a:bodyPr wrap="none"/>
          <a:lstStyle/>
          <a:p>
            <a:endParaRPr lang="en-CA"/>
          </a:p>
        </p:txBody>
      </p:sp>
      <p:grpSp>
        <p:nvGrpSpPr>
          <p:cNvPr id="285828" name="Group 132"/>
          <p:cNvGrpSpPr>
            <a:grpSpLocks/>
          </p:cNvGrpSpPr>
          <p:nvPr/>
        </p:nvGrpSpPr>
        <p:grpSpPr bwMode="auto">
          <a:xfrm>
            <a:off x="2894013" y="3841750"/>
            <a:ext cx="569912" cy="222250"/>
            <a:chOff x="3600" y="219"/>
            <a:chExt cx="360" cy="175"/>
          </a:xfrm>
        </p:grpSpPr>
        <p:sp>
          <p:nvSpPr>
            <p:cNvPr id="285829" name="Oval 133"/>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CA"/>
            </a:p>
          </p:txBody>
        </p:sp>
        <p:sp>
          <p:nvSpPr>
            <p:cNvPr id="285830" name="Line 134"/>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85831" name="Line 135"/>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85832" name="Rectangle 136"/>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285833" name="Oval 137"/>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CA"/>
            </a:p>
          </p:txBody>
        </p:sp>
        <p:grpSp>
          <p:nvGrpSpPr>
            <p:cNvPr id="285834" name="Group 138"/>
            <p:cNvGrpSpPr>
              <a:grpSpLocks/>
            </p:cNvGrpSpPr>
            <p:nvPr/>
          </p:nvGrpSpPr>
          <p:grpSpPr bwMode="auto">
            <a:xfrm>
              <a:off x="3686" y="244"/>
              <a:ext cx="177" cy="66"/>
              <a:chOff x="2848" y="848"/>
              <a:chExt cx="140" cy="98"/>
            </a:xfrm>
          </p:grpSpPr>
          <p:sp>
            <p:nvSpPr>
              <p:cNvPr id="285835" name="Line 13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85836" name="Line 14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85837" name="Line 14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85838" name="Group 142"/>
            <p:cNvGrpSpPr>
              <a:grpSpLocks/>
            </p:cNvGrpSpPr>
            <p:nvPr/>
          </p:nvGrpSpPr>
          <p:grpSpPr bwMode="auto">
            <a:xfrm flipV="1">
              <a:off x="3686" y="243"/>
              <a:ext cx="177" cy="66"/>
              <a:chOff x="2848" y="848"/>
              <a:chExt cx="140" cy="98"/>
            </a:xfrm>
          </p:grpSpPr>
          <p:sp>
            <p:nvSpPr>
              <p:cNvPr id="285839" name="Line 14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85840" name="Line 14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85841" name="Line 14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285702" name="Group 6"/>
          <p:cNvGrpSpPr>
            <a:grpSpLocks/>
          </p:cNvGrpSpPr>
          <p:nvPr/>
        </p:nvGrpSpPr>
        <p:grpSpPr bwMode="auto">
          <a:xfrm>
            <a:off x="1731963" y="2984500"/>
            <a:ext cx="569912" cy="222250"/>
            <a:chOff x="3600" y="219"/>
            <a:chExt cx="360" cy="175"/>
          </a:xfrm>
        </p:grpSpPr>
        <p:sp>
          <p:nvSpPr>
            <p:cNvPr id="285703" name="Oval 7"/>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CA"/>
            </a:p>
          </p:txBody>
        </p:sp>
        <p:sp>
          <p:nvSpPr>
            <p:cNvPr id="285704" name="Line 8"/>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85705" name="Line 9"/>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85706" name="Rectangle 10"/>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285707" name="Oval 11"/>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CA"/>
            </a:p>
          </p:txBody>
        </p:sp>
        <p:grpSp>
          <p:nvGrpSpPr>
            <p:cNvPr id="285708" name="Group 12"/>
            <p:cNvGrpSpPr>
              <a:grpSpLocks/>
            </p:cNvGrpSpPr>
            <p:nvPr/>
          </p:nvGrpSpPr>
          <p:grpSpPr bwMode="auto">
            <a:xfrm>
              <a:off x="3686" y="244"/>
              <a:ext cx="177" cy="66"/>
              <a:chOff x="2848" y="848"/>
              <a:chExt cx="140" cy="98"/>
            </a:xfrm>
          </p:grpSpPr>
          <p:sp>
            <p:nvSpPr>
              <p:cNvPr id="285709" name="Line 1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85710" name="Line 1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85711" name="Line 1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85712" name="Group 16"/>
            <p:cNvGrpSpPr>
              <a:grpSpLocks/>
            </p:cNvGrpSpPr>
            <p:nvPr/>
          </p:nvGrpSpPr>
          <p:grpSpPr bwMode="auto">
            <a:xfrm flipV="1">
              <a:off x="3686" y="243"/>
              <a:ext cx="177" cy="66"/>
              <a:chOff x="2848" y="848"/>
              <a:chExt cx="140" cy="98"/>
            </a:xfrm>
          </p:grpSpPr>
          <p:sp>
            <p:nvSpPr>
              <p:cNvPr id="285713" name="Line 1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85714" name="Line 1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85715" name="Line 1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sp>
        <p:nvSpPr>
          <p:cNvPr id="285905" name="Line 209"/>
          <p:cNvSpPr>
            <a:spLocks noChangeShapeType="1"/>
          </p:cNvSpPr>
          <p:nvPr/>
        </p:nvSpPr>
        <p:spPr bwMode="auto">
          <a:xfrm flipH="1" flipV="1">
            <a:off x="3651250" y="3117850"/>
            <a:ext cx="177800" cy="190500"/>
          </a:xfrm>
          <a:prstGeom prst="line">
            <a:avLst/>
          </a:prstGeom>
          <a:noFill/>
          <a:ln w="9525">
            <a:solidFill>
              <a:schemeClr val="tx1"/>
            </a:solidFill>
            <a:round/>
            <a:headEnd/>
            <a:tailEnd/>
          </a:ln>
          <a:effectLst/>
        </p:spPr>
        <p:txBody>
          <a:bodyPr wrap="none"/>
          <a:lstStyle/>
          <a:p>
            <a:endParaRPr lang="en-CA"/>
          </a:p>
        </p:txBody>
      </p:sp>
      <p:sp>
        <p:nvSpPr>
          <p:cNvPr id="285906" name="Line 210"/>
          <p:cNvSpPr>
            <a:spLocks noChangeShapeType="1"/>
          </p:cNvSpPr>
          <p:nvPr/>
        </p:nvSpPr>
        <p:spPr bwMode="auto">
          <a:xfrm flipH="1" flipV="1">
            <a:off x="3803650" y="3270250"/>
            <a:ext cx="177800" cy="190500"/>
          </a:xfrm>
          <a:prstGeom prst="line">
            <a:avLst/>
          </a:prstGeom>
          <a:noFill/>
          <a:ln w="9525">
            <a:solidFill>
              <a:schemeClr val="tx1"/>
            </a:solidFill>
            <a:round/>
            <a:headEnd/>
            <a:tailEnd/>
          </a:ln>
          <a:effectLst/>
        </p:spPr>
        <p:txBody>
          <a:bodyPr wrap="none"/>
          <a:lstStyle/>
          <a:p>
            <a:endParaRPr lang="en-CA"/>
          </a:p>
        </p:txBody>
      </p:sp>
      <p:grpSp>
        <p:nvGrpSpPr>
          <p:cNvPr id="285814" name="Group 118"/>
          <p:cNvGrpSpPr>
            <a:grpSpLocks/>
          </p:cNvGrpSpPr>
          <p:nvPr/>
        </p:nvGrpSpPr>
        <p:grpSpPr bwMode="auto">
          <a:xfrm>
            <a:off x="3656013" y="3282950"/>
            <a:ext cx="569912" cy="222250"/>
            <a:chOff x="3600" y="219"/>
            <a:chExt cx="360" cy="175"/>
          </a:xfrm>
        </p:grpSpPr>
        <p:sp>
          <p:nvSpPr>
            <p:cNvPr id="285815" name="Oval 119"/>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CA"/>
            </a:p>
          </p:txBody>
        </p:sp>
        <p:sp>
          <p:nvSpPr>
            <p:cNvPr id="285816" name="Line 12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85817" name="Line 12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85818" name="Rectangle 122"/>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285819" name="Oval 123"/>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CA"/>
            </a:p>
          </p:txBody>
        </p:sp>
        <p:grpSp>
          <p:nvGrpSpPr>
            <p:cNvPr id="285820" name="Group 124"/>
            <p:cNvGrpSpPr>
              <a:grpSpLocks/>
            </p:cNvGrpSpPr>
            <p:nvPr/>
          </p:nvGrpSpPr>
          <p:grpSpPr bwMode="auto">
            <a:xfrm>
              <a:off x="3686" y="244"/>
              <a:ext cx="177" cy="66"/>
              <a:chOff x="2848" y="848"/>
              <a:chExt cx="140" cy="98"/>
            </a:xfrm>
          </p:grpSpPr>
          <p:sp>
            <p:nvSpPr>
              <p:cNvPr id="285821" name="Line 12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85822" name="Line 12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85823" name="Line 12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85824" name="Group 128"/>
            <p:cNvGrpSpPr>
              <a:grpSpLocks/>
            </p:cNvGrpSpPr>
            <p:nvPr/>
          </p:nvGrpSpPr>
          <p:grpSpPr bwMode="auto">
            <a:xfrm flipV="1">
              <a:off x="3686" y="243"/>
              <a:ext cx="177" cy="66"/>
              <a:chOff x="2848" y="848"/>
              <a:chExt cx="140" cy="98"/>
            </a:xfrm>
          </p:grpSpPr>
          <p:sp>
            <p:nvSpPr>
              <p:cNvPr id="285825" name="Line 12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85826" name="Line 13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85827" name="Line 13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sp>
        <p:nvSpPr>
          <p:cNvPr id="285894" name="Line 198"/>
          <p:cNvSpPr>
            <a:spLocks noChangeShapeType="1"/>
          </p:cNvSpPr>
          <p:nvPr/>
        </p:nvSpPr>
        <p:spPr bwMode="auto">
          <a:xfrm>
            <a:off x="3060700" y="2971800"/>
            <a:ext cx="228600" cy="12700"/>
          </a:xfrm>
          <a:prstGeom prst="line">
            <a:avLst/>
          </a:prstGeom>
          <a:noFill/>
          <a:ln w="9525">
            <a:solidFill>
              <a:schemeClr val="tx1"/>
            </a:solidFill>
            <a:round/>
            <a:headEnd/>
            <a:tailEnd/>
          </a:ln>
          <a:effectLst/>
        </p:spPr>
        <p:txBody>
          <a:bodyPr wrap="none"/>
          <a:lstStyle/>
          <a:p>
            <a:endParaRPr lang="en-CA"/>
          </a:p>
        </p:txBody>
      </p:sp>
      <p:sp>
        <p:nvSpPr>
          <p:cNvPr id="285907" name="Line 211"/>
          <p:cNvSpPr>
            <a:spLocks noChangeShapeType="1"/>
          </p:cNvSpPr>
          <p:nvPr/>
        </p:nvSpPr>
        <p:spPr bwMode="auto">
          <a:xfrm flipV="1">
            <a:off x="2324100" y="2997200"/>
            <a:ext cx="209550" cy="57150"/>
          </a:xfrm>
          <a:prstGeom prst="line">
            <a:avLst/>
          </a:prstGeom>
          <a:noFill/>
          <a:ln w="9525">
            <a:solidFill>
              <a:schemeClr val="tx1"/>
            </a:solidFill>
            <a:round/>
            <a:headEnd/>
            <a:tailEnd/>
          </a:ln>
          <a:effectLst/>
        </p:spPr>
        <p:txBody>
          <a:bodyPr wrap="none"/>
          <a:lstStyle/>
          <a:p>
            <a:endParaRPr lang="en-CA"/>
          </a:p>
        </p:txBody>
      </p:sp>
      <p:sp>
        <p:nvSpPr>
          <p:cNvPr id="285908" name="Line 212"/>
          <p:cNvSpPr>
            <a:spLocks noChangeShapeType="1"/>
          </p:cNvSpPr>
          <p:nvPr/>
        </p:nvSpPr>
        <p:spPr bwMode="auto">
          <a:xfrm flipV="1">
            <a:off x="6108700" y="3295650"/>
            <a:ext cx="501650" cy="482600"/>
          </a:xfrm>
          <a:prstGeom prst="line">
            <a:avLst/>
          </a:prstGeom>
          <a:noFill/>
          <a:ln w="57150">
            <a:solidFill>
              <a:srgbClr val="FF0000"/>
            </a:solidFill>
            <a:round/>
            <a:headEnd/>
            <a:tailEnd/>
          </a:ln>
          <a:effectLst/>
        </p:spPr>
        <p:txBody>
          <a:bodyPr wrap="none"/>
          <a:lstStyle/>
          <a:p>
            <a:endParaRPr lang="en-CA"/>
          </a:p>
        </p:txBody>
      </p:sp>
      <p:sp>
        <p:nvSpPr>
          <p:cNvPr id="285909" name="Line 213"/>
          <p:cNvSpPr>
            <a:spLocks noChangeShapeType="1"/>
          </p:cNvSpPr>
          <p:nvPr/>
        </p:nvSpPr>
        <p:spPr bwMode="auto">
          <a:xfrm flipH="1" flipV="1">
            <a:off x="5289550" y="3117850"/>
            <a:ext cx="1263650" cy="114300"/>
          </a:xfrm>
          <a:prstGeom prst="line">
            <a:avLst/>
          </a:prstGeom>
          <a:noFill/>
          <a:ln w="57150">
            <a:solidFill>
              <a:srgbClr val="FF0000"/>
            </a:solidFill>
            <a:round/>
            <a:headEnd/>
            <a:tailEnd/>
          </a:ln>
          <a:effectLst/>
        </p:spPr>
        <p:txBody>
          <a:bodyPr wrap="none"/>
          <a:lstStyle/>
          <a:p>
            <a:endParaRPr lang="en-CA"/>
          </a:p>
        </p:txBody>
      </p:sp>
      <p:sp>
        <p:nvSpPr>
          <p:cNvPr id="285910" name="Line 214"/>
          <p:cNvSpPr>
            <a:spLocks noChangeShapeType="1"/>
          </p:cNvSpPr>
          <p:nvPr/>
        </p:nvSpPr>
        <p:spPr bwMode="auto">
          <a:xfrm flipH="1" flipV="1">
            <a:off x="5270500" y="3130550"/>
            <a:ext cx="844550" cy="660400"/>
          </a:xfrm>
          <a:prstGeom prst="line">
            <a:avLst/>
          </a:prstGeom>
          <a:noFill/>
          <a:ln w="57150">
            <a:solidFill>
              <a:srgbClr val="FF0000"/>
            </a:solidFill>
            <a:round/>
            <a:headEnd/>
            <a:tailEnd/>
          </a:ln>
          <a:effectLst/>
        </p:spPr>
        <p:txBody>
          <a:bodyPr wrap="none"/>
          <a:lstStyle/>
          <a:p>
            <a:endParaRPr lang="en-CA"/>
          </a:p>
        </p:txBody>
      </p:sp>
      <p:grpSp>
        <p:nvGrpSpPr>
          <p:cNvPr id="285842" name="Group 146"/>
          <p:cNvGrpSpPr>
            <a:grpSpLocks/>
          </p:cNvGrpSpPr>
          <p:nvPr/>
        </p:nvGrpSpPr>
        <p:grpSpPr bwMode="auto">
          <a:xfrm>
            <a:off x="5021263" y="3048000"/>
            <a:ext cx="569912" cy="222250"/>
            <a:chOff x="3600" y="219"/>
            <a:chExt cx="360" cy="175"/>
          </a:xfrm>
        </p:grpSpPr>
        <p:sp>
          <p:nvSpPr>
            <p:cNvPr id="285843" name="Oval 147"/>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CA"/>
            </a:p>
          </p:txBody>
        </p:sp>
        <p:sp>
          <p:nvSpPr>
            <p:cNvPr id="285844" name="Line 148"/>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85845" name="Line 149"/>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85846" name="Rectangle 150"/>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285847" name="Oval 151"/>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CA"/>
            </a:p>
          </p:txBody>
        </p:sp>
        <p:grpSp>
          <p:nvGrpSpPr>
            <p:cNvPr id="285848" name="Group 152"/>
            <p:cNvGrpSpPr>
              <a:grpSpLocks/>
            </p:cNvGrpSpPr>
            <p:nvPr/>
          </p:nvGrpSpPr>
          <p:grpSpPr bwMode="auto">
            <a:xfrm>
              <a:off x="3686" y="244"/>
              <a:ext cx="177" cy="66"/>
              <a:chOff x="2848" y="848"/>
              <a:chExt cx="140" cy="98"/>
            </a:xfrm>
          </p:grpSpPr>
          <p:sp>
            <p:nvSpPr>
              <p:cNvPr id="285849" name="Line 15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85850" name="Line 15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85851" name="Line 15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85852" name="Group 156"/>
            <p:cNvGrpSpPr>
              <a:grpSpLocks/>
            </p:cNvGrpSpPr>
            <p:nvPr/>
          </p:nvGrpSpPr>
          <p:grpSpPr bwMode="auto">
            <a:xfrm flipV="1">
              <a:off x="3686" y="243"/>
              <a:ext cx="177" cy="66"/>
              <a:chOff x="2848" y="848"/>
              <a:chExt cx="140" cy="98"/>
            </a:xfrm>
          </p:grpSpPr>
          <p:sp>
            <p:nvSpPr>
              <p:cNvPr id="285853" name="Line 15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85854" name="Line 15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85855" name="Line 15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285856" name="Group 160"/>
          <p:cNvGrpSpPr>
            <a:grpSpLocks/>
          </p:cNvGrpSpPr>
          <p:nvPr/>
        </p:nvGrpSpPr>
        <p:grpSpPr bwMode="auto">
          <a:xfrm>
            <a:off x="6329363" y="3149600"/>
            <a:ext cx="569912" cy="222250"/>
            <a:chOff x="3600" y="219"/>
            <a:chExt cx="360" cy="175"/>
          </a:xfrm>
        </p:grpSpPr>
        <p:sp>
          <p:nvSpPr>
            <p:cNvPr id="285857" name="Oval 161"/>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CA"/>
            </a:p>
          </p:txBody>
        </p:sp>
        <p:sp>
          <p:nvSpPr>
            <p:cNvPr id="285858" name="Line 162"/>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85859" name="Line 163"/>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85860" name="Rectangle 164"/>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285861" name="Oval 165"/>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CA"/>
            </a:p>
          </p:txBody>
        </p:sp>
        <p:grpSp>
          <p:nvGrpSpPr>
            <p:cNvPr id="285862" name="Group 166"/>
            <p:cNvGrpSpPr>
              <a:grpSpLocks/>
            </p:cNvGrpSpPr>
            <p:nvPr/>
          </p:nvGrpSpPr>
          <p:grpSpPr bwMode="auto">
            <a:xfrm>
              <a:off x="3686" y="244"/>
              <a:ext cx="177" cy="66"/>
              <a:chOff x="2848" y="848"/>
              <a:chExt cx="140" cy="98"/>
            </a:xfrm>
          </p:grpSpPr>
          <p:sp>
            <p:nvSpPr>
              <p:cNvPr id="285863" name="Line 16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85864" name="Line 16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85865" name="Line 16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85866" name="Group 170"/>
            <p:cNvGrpSpPr>
              <a:grpSpLocks/>
            </p:cNvGrpSpPr>
            <p:nvPr/>
          </p:nvGrpSpPr>
          <p:grpSpPr bwMode="auto">
            <a:xfrm flipV="1">
              <a:off x="3686" y="243"/>
              <a:ext cx="177" cy="66"/>
              <a:chOff x="2848" y="848"/>
              <a:chExt cx="140" cy="98"/>
            </a:xfrm>
          </p:grpSpPr>
          <p:sp>
            <p:nvSpPr>
              <p:cNvPr id="285867" name="Line 17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85868" name="Line 17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85869" name="Line 17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285870" name="Group 174"/>
          <p:cNvGrpSpPr>
            <a:grpSpLocks/>
          </p:cNvGrpSpPr>
          <p:nvPr/>
        </p:nvGrpSpPr>
        <p:grpSpPr bwMode="auto">
          <a:xfrm>
            <a:off x="5846763" y="3708400"/>
            <a:ext cx="569912" cy="222250"/>
            <a:chOff x="3600" y="219"/>
            <a:chExt cx="360" cy="175"/>
          </a:xfrm>
        </p:grpSpPr>
        <p:sp>
          <p:nvSpPr>
            <p:cNvPr id="285871" name="Oval 175"/>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CA"/>
            </a:p>
          </p:txBody>
        </p:sp>
        <p:sp>
          <p:nvSpPr>
            <p:cNvPr id="285872" name="Line 176"/>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85873" name="Line 177"/>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85874" name="Rectangle 178"/>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285875" name="Oval 179"/>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CA"/>
            </a:p>
          </p:txBody>
        </p:sp>
        <p:grpSp>
          <p:nvGrpSpPr>
            <p:cNvPr id="285876" name="Group 180"/>
            <p:cNvGrpSpPr>
              <a:grpSpLocks/>
            </p:cNvGrpSpPr>
            <p:nvPr/>
          </p:nvGrpSpPr>
          <p:grpSpPr bwMode="auto">
            <a:xfrm>
              <a:off x="3686" y="244"/>
              <a:ext cx="177" cy="66"/>
              <a:chOff x="2848" y="848"/>
              <a:chExt cx="140" cy="98"/>
            </a:xfrm>
          </p:grpSpPr>
          <p:sp>
            <p:nvSpPr>
              <p:cNvPr id="285877" name="Line 18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85878" name="Line 18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85879" name="Line 18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85880" name="Group 184"/>
            <p:cNvGrpSpPr>
              <a:grpSpLocks/>
            </p:cNvGrpSpPr>
            <p:nvPr/>
          </p:nvGrpSpPr>
          <p:grpSpPr bwMode="auto">
            <a:xfrm flipV="1">
              <a:off x="3686" y="243"/>
              <a:ext cx="177" cy="66"/>
              <a:chOff x="2848" y="848"/>
              <a:chExt cx="140" cy="98"/>
            </a:xfrm>
          </p:grpSpPr>
          <p:sp>
            <p:nvSpPr>
              <p:cNvPr id="285881" name="Line 18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85882" name="Line 18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85883" name="Line 18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sp>
        <p:nvSpPr>
          <p:cNvPr id="285911" name="Text Box 215"/>
          <p:cNvSpPr txBox="1">
            <a:spLocks noChangeArrowheads="1"/>
          </p:cNvSpPr>
          <p:nvPr/>
        </p:nvSpPr>
        <p:spPr bwMode="auto">
          <a:xfrm>
            <a:off x="1990725" y="4232275"/>
            <a:ext cx="1990725" cy="366713"/>
          </a:xfrm>
          <a:prstGeom prst="rect">
            <a:avLst/>
          </a:prstGeom>
          <a:noFill/>
          <a:ln w="9525">
            <a:noFill/>
            <a:miter lim="800000"/>
            <a:headEnd/>
            <a:tailEnd/>
          </a:ln>
          <a:effectLst/>
        </p:spPr>
        <p:txBody>
          <a:bodyPr wrap="none">
            <a:spAutoFit/>
          </a:bodyPr>
          <a:lstStyle/>
          <a:p>
            <a:r>
              <a:rPr lang="en-US">
                <a:latin typeface="Comic Sans MS" pitchFamily="66" charset="0"/>
              </a:rPr>
              <a:t>physical topology</a:t>
            </a:r>
          </a:p>
        </p:txBody>
      </p:sp>
      <p:sp>
        <p:nvSpPr>
          <p:cNvPr id="285912" name="Text Box 216"/>
          <p:cNvSpPr txBox="1">
            <a:spLocks noChangeArrowheads="1"/>
          </p:cNvSpPr>
          <p:nvPr/>
        </p:nvSpPr>
        <p:spPr bwMode="auto">
          <a:xfrm>
            <a:off x="5153025" y="4219575"/>
            <a:ext cx="1809750" cy="366713"/>
          </a:xfrm>
          <a:prstGeom prst="rect">
            <a:avLst/>
          </a:prstGeom>
          <a:noFill/>
          <a:ln w="9525">
            <a:noFill/>
            <a:miter lim="800000"/>
            <a:headEnd/>
            <a:tailEnd/>
          </a:ln>
          <a:effectLst/>
        </p:spPr>
        <p:txBody>
          <a:bodyPr wrap="none">
            <a:spAutoFit/>
          </a:bodyPr>
          <a:lstStyle/>
          <a:p>
            <a:r>
              <a:rPr lang="en-US">
                <a:latin typeface="Comic Sans MS" pitchFamily="66" charset="0"/>
              </a:rPr>
              <a:t>logical topology</a:t>
            </a:r>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1010479" y="460513"/>
            <a:ext cx="8001000" cy="685800"/>
          </a:xfrm>
          <a:noFill/>
          <a:ln/>
        </p:spPr>
        <p:txBody>
          <a:bodyPr lIns="92075" tIns="46038" rIns="92075" bIns="46038"/>
          <a:lstStyle/>
          <a:p>
            <a:r>
              <a:rPr lang="en-US" sz="3600" dirty="0"/>
              <a:t>PIM: Protocol Independent Multicast</a:t>
            </a:r>
          </a:p>
        </p:txBody>
      </p:sp>
      <p:sp>
        <p:nvSpPr>
          <p:cNvPr id="287747" name="Rectangle 3"/>
          <p:cNvSpPr>
            <a:spLocks noGrp="1" noChangeArrowheads="1"/>
          </p:cNvSpPr>
          <p:nvPr>
            <p:ph sz="half" idx="1"/>
          </p:nvPr>
        </p:nvSpPr>
        <p:spPr>
          <a:xfrm>
            <a:off x="1046922" y="1265583"/>
            <a:ext cx="7772400" cy="1600200"/>
          </a:xfrm>
          <a:noFill/>
          <a:ln/>
        </p:spPr>
        <p:txBody>
          <a:bodyPr lIns="92075" tIns="46038" rIns="92075" bIns="46038"/>
          <a:lstStyle/>
          <a:p>
            <a:pPr>
              <a:spcAft>
                <a:spcPct val="45000"/>
              </a:spcAft>
            </a:pPr>
            <a:r>
              <a:rPr lang="en-US" dirty="0"/>
              <a:t>not dependent on any specific underlying </a:t>
            </a:r>
            <a:r>
              <a:rPr lang="en-US" dirty="0" err="1"/>
              <a:t>unicast</a:t>
            </a:r>
            <a:r>
              <a:rPr lang="en-US" dirty="0"/>
              <a:t> routing algorithm (works with all)</a:t>
            </a:r>
          </a:p>
          <a:p>
            <a:r>
              <a:rPr lang="en-US" dirty="0"/>
              <a:t>two different multicast distribution scenarios :</a:t>
            </a:r>
          </a:p>
        </p:txBody>
      </p:sp>
      <p:sp>
        <p:nvSpPr>
          <p:cNvPr id="287748" name="Rectangle 4"/>
          <p:cNvSpPr>
            <a:spLocks noChangeArrowheads="1"/>
          </p:cNvSpPr>
          <p:nvPr/>
        </p:nvSpPr>
        <p:spPr bwMode="auto">
          <a:xfrm>
            <a:off x="609600" y="2286000"/>
            <a:ext cx="3886200" cy="3886200"/>
          </a:xfrm>
          <a:prstGeom prst="rect">
            <a:avLst/>
          </a:prstGeom>
          <a:noFill/>
          <a:ln w="9525">
            <a:noFill/>
            <a:miter lim="800000"/>
            <a:headEnd/>
            <a:tailEnd/>
          </a:ln>
          <a:effectLst/>
        </p:spPr>
        <p:txBody>
          <a:bodyPr wrap="none" anchor="ctr"/>
          <a:lstStyle/>
          <a:p>
            <a:endParaRPr lang="en-CA"/>
          </a:p>
        </p:txBody>
      </p:sp>
      <p:sp>
        <p:nvSpPr>
          <p:cNvPr id="287749" name="Rectangle 5"/>
          <p:cNvSpPr>
            <a:spLocks noChangeArrowheads="1"/>
          </p:cNvSpPr>
          <p:nvPr/>
        </p:nvSpPr>
        <p:spPr bwMode="auto">
          <a:xfrm>
            <a:off x="1068457" y="3131378"/>
            <a:ext cx="3708400" cy="2590800"/>
          </a:xfrm>
          <a:prstGeom prst="rect">
            <a:avLst/>
          </a:prstGeom>
          <a:noFill/>
          <a:ln w="9525">
            <a:noFill/>
            <a:miter lim="800000"/>
            <a:headEnd/>
            <a:tailEnd/>
          </a:ln>
          <a:effectLst/>
        </p:spPr>
        <p:txBody>
          <a:bodyPr lIns="92075" tIns="46038" rIns="92075" bIns="46038"/>
          <a:lstStyle/>
          <a:p>
            <a:pPr marL="342900" indent="-342900">
              <a:spcBef>
                <a:spcPct val="20000"/>
              </a:spcBef>
            </a:pPr>
            <a:r>
              <a:rPr lang="en-US" sz="2800" i="1" u="sng" dirty="0">
                <a:solidFill>
                  <a:srgbClr val="FF0000"/>
                </a:solidFill>
                <a:latin typeface="Comic Sans MS" pitchFamily="66" charset="0"/>
              </a:rPr>
              <a:t>Dense</a:t>
            </a:r>
            <a:r>
              <a:rPr lang="en-US" sz="2800" u="sng" dirty="0">
                <a:solidFill>
                  <a:srgbClr val="FF0000"/>
                </a:solidFill>
                <a:latin typeface="Comic Sans MS" pitchFamily="66" charset="0"/>
              </a:rPr>
              <a:t>:</a:t>
            </a:r>
            <a:endParaRPr lang="en-US" sz="2400" dirty="0">
              <a:solidFill>
                <a:srgbClr val="FF0000"/>
              </a:solidFill>
              <a:latin typeface="Comic Sans MS" pitchFamily="66" charset="0"/>
            </a:endParaRPr>
          </a:p>
          <a:p>
            <a:pPr marL="342900" indent="-342900">
              <a:spcBef>
                <a:spcPct val="20000"/>
              </a:spcBef>
              <a:buClr>
                <a:schemeClr val="accent2"/>
              </a:buClr>
              <a:buSzPct val="85000"/>
              <a:buFont typeface="Wingdings" pitchFamily="2" charset="2"/>
              <a:buChar char="q"/>
            </a:pPr>
            <a:r>
              <a:rPr lang="en-US" sz="2400" dirty="0">
                <a:latin typeface="Comic Sans MS" pitchFamily="66" charset="0"/>
              </a:rPr>
              <a:t>group members densely packed, in “close” proximity.</a:t>
            </a:r>
          </a:p>
          <a:p>
            <a:pPr marL="342900" indent="-342900">
              <a:spcBef>
                <a:spcPct val="20000"/>
              </a:spcBef>
              <a:buClr>
                <a:schemeClr val="accent2"/>
              </a:buClr>
              <a:buSzPct val="85000"/>
              <a:buFont typeface="Wingdings" pitchFamily="2" charset="2"/>
              <a:buChar char="q"/>
            </a:pPr>
            <a:r>
              <a:rPr lang="en-US" sz="2400" dirty="0">
                <a:latin typeface="Comic Sans MS" pitchFamily="66" charset="0"/>
              </a:rPr>
              <a:t>bandwidth more plentiful</a:t>
            </a:r>
          </a:p>
        </p:txBody>
      </p:sp>
      <p:sp>
        <p:nvSpPr>
          <p:cNvPr id="287750" name="Rectangle 6"/>
          <p:cNvSpPr>
            <a:spLocks noChangeArrowheads="1"/>
          </p:cNvSpPr>
          <p:nvPr/>
        </p:nvSpPr>
        <p:spPr bwMode="auto">
          <a:xfrm>
            <a:off x="4635500" y="3151256"/>
            <a:ext cx="4508500" cy="3276600"/>
          </a:xfrm>
          <a:prstGeom prst="rect">
            <a:avLst/>
          </a:prstGeom>
          <a:noFill/>
          <a:ln w="9525">
            <a:noFill/>
            <a:miter lim="800000"/>
            <a:headEnd/>
            <a:tailEnd/>
          </a:ln>
          <a:effectLst/>
        </p:spPr>
        <p:txBody>
          <a:bodyPr lIns="92075" tIns="46038" rIns="92075" bIns="46038"/>
          <a:lstStyle/>
          <a:p>
            <a:pPr marL="342900" indent="-342900">
              <a:spcBef>
                <a:spcPct val="20000"/>
              </a:spcBef>
            </a:pPr>
            <a:r>
              <a:rPr lang="en-US" sz="2800" i="1" u="sng" dirty="0">
                <a:solidFill>
                  <a:srgbClr val="FF0000"/>
                </a:solidFill>
                <a:latin typeface="Comic Sans MS" pitchFamily="66" charset="0"/>
              </a:rPr>
              <a:t>Sparse:</a:t>
            </a:r>
          </a:p>
          <a:p>
            <a:pPr marL="342900" indent="-342900">
              <a:spcBef>
                <a:spcPct val="20000"/>
              </a:spcBef>
              <a:buClr>
                <a:schemeClr val="accent2"/>
              </a:buClr>
              <a:buSzPct val="85000"/>
              <a:buFont typeface="Wingdings" pitchFamily="2" charset="2"/>
              <a:buChar char="q"/>
            </a:pPr>
            <a:r>
              <a:rPr lang="en-US" sz="2400" dirty="0">
                <a:latin typeface="Comic Sans MS" pitchFamily="66" charset="0"/>
              </a:rPr>
              <a:t># networks with group members small </a:t>
            </a:r>
            <a:r>
              <a:rPr lang="en-US" sz="2400" dirty="0" err="1">
                <a:latin typeface="Comic Sans MS" pitchFamily="66" charset="0"/>
              </a:rPr>
              <a:t>wrt</a:t>
            </a:r>
            <a:r>
              <a:rPr lang="en-US" sz="2400" dirty="0">
                <a:latin typeface="Comic Sans MS" pitchFamily="66" charset="0"/>
              </a:rPr>
              <a:t> # interconnected networks</a:t>
            </a:r>
          </a:p>
          <a:p>
            <a:pPr marL="342900" indent="-342900">
              <a:spcBef>
                <a:spcPct val="20000"/>
              </a:spcBef>
              <a:buClr>
                <a:schemeClr val="accent2"/>
              </a:buClr>
              <a:buSzPct val="85000"/>
              <a:buFont typeface="Wingdings" pitchFamily="2" charset="2"/>
              <a:buChar char="q"/>
            </a:pPr>
            <a:r>
              <a:rPr lang="en-US" sz="2400" dirty="0">
                <a:latin typeface="Comic Sans MS" pitchFamily="66" charset="0"/>
              </a:rPr>
              <a:t>group members “widely dispersed”</a:t>
            </a:r>
          </a:p>
          <a:p>
            <a:pPr marL="342900" indent="-342900">
              <a:spcBef>
                <a:spcPct val="20000"/>
              </a:spcBef>
              <a:buClr>
                <a:schemeClr val="accent2"/>
              </a:buClr>
              <a:buSzPct val="85000"/>
              <a:buFont typeface="Wingdings" pitchFamily="2" charset="2"/>
              <a:buChar char="q"/>
            </a:pPr>
            <a:r>
              <a:rPr lang="en-US" sz="2400" dirty="0">
                <a:latin typeface="Comic Sans MS" pitchFamily="66" charset="0"/>
              </a:rPr>
              <a:t>bandwidth not plentiful</a:t>
            </a:r>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990600" y="480391"/>
            <a:ext cx="8534400" cy="685800"/>
          </a:xfrm>
          <a:noFill/>
          <a:ln/>
        </p:spPr>
        <p:txBody>
          <a:bodyPr lIns="92075" tIns="46038" rIns="92075" bIns="46038">
            <a:normAutofit fontScale="90000"/>
          </a:bodyPr>
          <a:lstStyle/>
          <a:p>
            <a:r>
              <a:rPr lang="en-US" sz="3600" dirty="0"/>
              <a:t>Consequences of Sparse-Dense Dichotomy:</a:t>
            </a:r>
            <a:r>
              <a:rPr lang="en-US" dirty="0"/>
              <a:t> </a:t>
            </a:r>
          </a:p>
        </p:txBody>
      </p:sp>
      <p:sp>
        <p:nvSpPr>
          <p:cNvPr id="289795" name="Rectangle 3"/>
          <p:cNvSpPr>
            <a:spLocks noGrp="1" noChangeArrowheads="1"/>
          </p:cNvSpPr>
          <p:nvPr>
            <p:ph sz="half" idx="1"/>
          </p:nvPr>
        </p:nvSpPr>
        <p:spPr>
          <a:xfrm>
            <a:off x="950360" y="1466636"/>
            <a:ext cx="4311650" cy="4525963"/>
          </a:xfrm>
          <a:noFill/>
          <a:ln/>
        </p:spPr>
        <p:txBody>
          <a:bodyPr lIns="92075" tIns="46038" rIns="92075" bIns="46038"/>
          <a:lstStyle/>
          <a:p>
            <a:r>
              <a:rPr lang="en-US" sz="3200" i="1" u="sng" dirty="0">
                <a:solidFill>
                  <a:srgbClr val="FF0000"/>
                </a:solidFill>
              </a:rPr>
              <a:t>Dense</a:t>
            </a:r>
            <a:endParaRPr lang="en-US" dirty="0">
              <a:solidFill>
                <a:srgbClr val="FF0000"/>
              </a:solidFill>
            </a:endParaRPr>
          </a:p>
          <a:p>
            <a:pPr>
              <a:spcBef>
                <a:spcPct val="10000"/>
              </a:spcBef>
            </a:pPr>
            <a:r>
              <a:rPr lang="en-US" dirty="0"/>
              <a:t>group membership by routers </a:t>
            </a:r>
            <a:r>
              <a:rPr lang="en-US" i="1" dirty="0"/>
              <a:t>assumed </a:t>
            </a:r>
            <a:r>
              <a:rPr lang="en-US" dirty="0"/>
              <a:t>until routers explicitly prune</a:t>
            </a:r>
          </a:p>
          <a:p>
            <a:pPr>
              <a:spcBef>
                <a:spcPct val="10000"/>
              </a:spcBef>
            </a:pPr>
            <a:r>
              <a:rPr lang="en-US" i="1" dirty="0"/>
              <a:t>data-driven</a:t>
            </a:r>
            <a:r>
              <a:rPr lang="en-US" dirty="0"/>
              <a:t> construction on </a:t>
            </a:r>
            <a:r>
              <a:rPr lang="en-US" dirty="0" err="1"/>
              <a:t>mcast</a:t>
            </a:r>
            <a:r>
              <a:rPr lang="en-US" dirty="0"/>
              <a:t> tree (e.g., RPF)</a:t>
            </a:r>
          </a:p>
          <a:p>
            <a:pPr>
              <a:spcBef>
                <a:spcPct val="10000"/>
              </a:spcBef>
            </a:pPr>
            <a:r>
              <a:rPr lang="en-US" dirty="0"/>
              <a:t>bandwidth and non-group-router processing </a:t>
            </a:r>
            <a:r>
              <a:rPr lang="en-US" i="1" dirty="0"/>
              <a:t>profligate</a:t>
            </a:r>
          </a:p>
        </p:txBody>
      </p:sp>
      <p:sp>
        <p:nvSpPr>
          <p:cNvPr id="289796" name="Rectangle 4"/>
          <p:cNvSpPr>
            <a:spLocks noGrp="1" noChangeArrowheads="1"/>
          </p:cNvSpPr>
          <p:nvPr>
            <p:ph sz="half" idx="2"/>
          </p:nvPr>
        </p:nvSpPr>
        <p:spPr>
          <a:xfrm>
            <a:off x="5090115" y="1528281"/>
            <a:ext cx="4205287" cy="4648200"/>
          </a:xfrm>
          <a:noFill/>
          <a:ln/>
        </p:spPr>
        <p:txBody>
          <a:bodyPr lIns="92075" tIns="46038" rIns="92075" bIns="46038"/>
          <a:lstStyle/>
          <a:p>
            <a:r>
              <a:rPr lang="en-US" sz="3200" i="1" u="sng" dirty="0">
                <a:solidFill>
                  <a:srgbClr val="FF0000"/>
                </a:solidFill>
              </a:rPr>
              <a:t>Sparse</a:t>
            </a:r>
            <a:r>
              <a:rPr lang="en-US" dirty="0">
                <a:solidFill>
                  <a:srgbClr val="FF0000"/>
                </a:solidFill>
              </a:rPr>
              <a:t>:</a:t>
            </a:r>
          </a:p>
          <a:p>
            <a:pPr>
              <a:spcBef>
                <a:spcPct val="10000"/>
              </a:spcBef>
            </a:pPr>
            <a:r>
              <a:rPr lang="en-US" dirty="0"/>
              <a:t>no membership until routers explicitly join</a:t>
            </a:r>
          </a:p>
          <a:p>
            <a:pPr>
              <a:spcBef>
                <a:spcPct val="10000"/>
              </a:spcBef>
            </a:pPr>
            <a:r>
              <a:rPr lang="en-US" i="1" dirty="0"/>
              <a:t>receiver- driven</a:t>
            </a:r>
            <a:r>
              <a:rPr lang="en-US" dirty="0"/>
              <a:t> construction of </a:t>
            </a:r>
            <a:r>
              <a:rPr lang="en-US" dirty="0" err="1"/>
              <a:t>mcast</a:t>
            </a:r>
            <a:r>
              <a:rPr lang="en-US" dirty="0"/>
              <a:t> tree (e.g., center-based)</a:t>
            </a:r>
          </a:p>
          <a:p>
            <a:pPr>
              <a:spcBef>
                <a:spcPct val="10000"/>
              </a:spcBef>
            </a:pPr>
            <a:r>
              <a:rPr lang="en-US" dirty="0"/>
              <a:t>bandwidth and non-group-router processing </a:t>
            </a:r>
            <a:r>
              <a:rPr lang="en-US" i="1" dirty="0"/>
              <a:t>conservative</a:t>
            </a:r>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970722" y="559904"/>
            <a:ext cx="8001000" cy="685800"/>
          </a:xfrm>
          <a:noFill/>
          <a:ln/>
        </p:spPr>
        <p:txBody>
          <a:bodyPr lIns="92075" tIns="46038" rIns="92075" bIns="46038">
            <a:normAutofit fontScale="90000"/>
          </a:bodyPr>
          <a:lstStyle/>
          <a:p>
            <a:r>
              <a:rPr lang="en-US" sz="4000" dirty="0"/>
              <a:t>PIM- Dense Mode</a:t>
            </a:r>
          </a:p>
        </p:txBody>
      </p:sp>
      <p:sp>
        <p:nvSpPr>
          <p:cNvPr id="291843" name="Rectangle 3"/>
          <p:cNvSpPr>
            <a:spLocks noChangeArrowheads="1"/>
          </p:cNvSpPr>
          <p:nvPr/>
        </p:nvSpPr>
        <p:spPr bwMode="auto">
          <a:xfrm>
            <a:off x="609600" y="2286000"/>
            <a:ext cx="3886200" cy="3886200"/>
          </a:xfrm>
          <a:prstGeom prst="rect">
            <a:avLst/>
          </a:prstGeom>
          <a:noFill/>
          <a:ln w="9525">
            <a:noFill/>
            <a:miter lim="800000"/>
            <a:headEnd/>
            <a:tailEnd/>
          </a:ln>
          <a:effectLst/>
        </p:spPr>
        <p:txBody>
          <a:bodyPr wrap="none" anchor="ctr"/>
          <a:lstStyle/>
          <a:p>
            <a:endParaRPr lang="en-CA"/>
          </a:p>
        </p:txBody>
      </p:sp>
      <p:sp>
        <p:nvSpPr>
          <p:cNvPr id="291844" name="Rectangle 4"/>
          <p:cNvSpPr>
            <a:spLocks noChangeArrowheads="1"/>
          </p:cNvSpPr>
          <p:nvPr/>
        </p:nvSpPr>
        <p:spPr bwMode="auto">
          <a:xfrm>
            <a:off x="977348" y="1666461"/>
            <a:ext cx="7391400" cy="4343400"/>
          </a:xfrm>
          <a:prstGeom prst="rect">
            <a:avLst/>
          </a:prstGeom>
          <a:noFill/>
          <a:ln w="9525">
            <a:noFill/>
            <a:miter lim="800000"/>
            <a:headEnd/>
            <a:tailEnd/>
          </a:ln>
          <a:effectLst/>
        </p:spPr>
        <p:txBody>
          <a:bodyPr lIns="92075" tIns="46038" rIns="92075" bIns="46038"/>
          <a:lstStyle/>
          <a:p>
            <a:pPr marL="342900" indent="-342900">
              <a:spcBef>
                <a:spcPct val="20000"/>
              </a:spcBef>
            </a:pPr>
            <a:r>
              <a:rPr lang="en-US" sz="2800" dirty="0">
                <a:solidFill>
                  <a:srgbClr val="FF0000"/>
                </a:solidFill>
                <a:latin typeface="Comic Sans MS" pitchFamily="66" charset="0"/>
              </a:rPr>
              <a:t>flood-and-prune RPF</a:t>
            </a:r>
            <a:r>
              <a:rPr lang="en-US" sz="2800" dirty="0">
                <a:latin typeface="Comic Sans MS" pitchFamily="66" charset="0"/>
              </a:rPr>
              <a:t>, similar to DVMRP but</a:t>
            </a:r>
          </a:p>
          <a:p>
            <a:pPr marL="342900" indent="-342900">
              <a:spcBef>
                <a:spcPct val="20000"/>
              </a:spcBef>
              <a:buClr>
                <a:schemeClr val="accent2"/>
              </a:buClr>
              <a:buSzPct val="85000"/>
              <a:buFont typeface="Wingdings" pitchFamily="2" charset="2"/>
              <a:buChar char="q"/>
            </a:pPr>
            <a:r>
              <a:rPr lang="en-US" sz="2400" dirty="0">
                <a:latin typeface="Comic Sans MS" pitchFamily="66" charset="0"/>
              </a:rPr>
              <a:t>underlying </a:t>
            </a:r>
            <a:r>
              <a:rPr lang="en-US" sz="2400" dirty="0" err="1">
                <a:latin typeface="Comic Sans MS" pitchFamily="66" charset="0"/>
              </a:rPr>
              <a:t>unicast</a:t>
            </a:r>
            <a:r>
              <a:rPr lang="en-US" sz="2400" dirty="0">
                <a:latin typeface="Comic Sans MS" pitchFamily="66" charset="0"/>
              </a:rPr>
              <a:t> protocol provides RPF info for incoming datagram</a:t>
            </a:r>
          </a:p>
          <a:p>
            <a:pPr marL="342900" indent="-342900">
              <a:spcBef>
                <a:spcPct val="20000"/>
              </a:spcBef>
              <a:buClr>
                <a:schemeClr val="accent2"/>
              </a:buClr>
              <a:buSzPct val="85000"/>
              <a:buFont typeface="Wingdings" pitchFamily="2" charset="2"/>
              <a:buChar char="q"/>
            </a:pPr>
            <a:r>
              <a:rPr lang="en-US" sz="2400" dirty="0" smtClean="0">
                <a:latin typeface="Comic Sans MS" pitchFamily="66" charset="0"/>
              </a:rPr>
              <a:t>has </a:t>
            </a:r>
            <a:r>
              <a:rPr lang="en-US" sz="2400" dirty="0">
                <a:latin typeface="Comic Sans MS" pitchFamily="66" charset="0"/>
              </a:rPr>
              <a:t>protocol mechanism for router to detect it is a leaf-node router</a:t>
            </a: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1025793" y="0"/>
            <a:ext cx="7997825" cy="1143000"/>
          </a:xfrm>
        </p:spPr>
        <p:txBody>
          <a:bodyPr>
            <a:normAutofit fontScale="90000"/>
          </a:bodyPr>
          <a:lstStyle/>
          <a:p>
            <a:r>
              <a:rPr lang="en-US" sz="3600" dirty="0"/>
              <a:t>Multicast: one sender to many receivers</a:t>
            </a:r>
            <a:r>
              <a:rPr lang="en-US" dirty="0"/>
              <a:t> </a:t>
            </a:r>
          </a:p>
        </p:txBody>
      </p:sp>
      <p:sp>
        <p:nvSpPr>
          <p:cNvPr id="249859" name="Rectangle 3"/>
          <p:cNvSpPr>
            <a:spLocks noGrp="1" noChangeArrowheads="1"/>
          </p:cNvSpPr>
          <p:nvPr>
            <p:ph sz="half" idx="1"/>
          </p:nvPr>
        </p:nvSpPr>
        <p:spPr>
          <a:xfrm>
            <a:off x="975616" y="1185863"/>
            <a:ext cx="8001000" cy="1809750"/>
          </a:xfrm>
        </p:spPr>
        <p:txBody>
          <a:bodyPr/>
          <a:lstStyle/>
          <a:p>
            <a:pPr>
              <a:lnSpc>
                <a:spcPct val="90000"/>
              </a:lnSpc>
            </a:pPr>
            <a:r>
              <a:rPr lang="en-US" dirty="0">
                <a:solidFill>
                  <a:srgbClr val="FF0000"/>
                </a:solidFill>
              </a:rPr>
              <a:t>Multicast:</a:t>
            </a:r>
            <a:r>
              <a:rPr lang="en-US" dirty="0"/>
              <a:t> act of sending datagram to multiple receivers with single “transmit” operation</a:t>
            </a:r>
          </a:p>
          <a:p>
            <a:pPr lvl="1">
              <a:lnSpc>
                <a:spcPct val="90000"/>
              </a:lnSpc>
            </a:pPr>
            <a:r>
              <a:rPr lang="en-US" sz="2800" dirty="0"/>
              <a:t>analogy: one teacher to many students</a:t>
            </a:r>
          </a:p>
          <a:p>
            <a:pPr>
              <a:lnSpc>
                <a:spcPct val="90000"/>
              </a:lnSpc>
            </a:pPr>
            <a:r>
              <a:rPr lang="en-US" dirty="0">
                <a:solidFill>
                  <a:srgbClr val="FF0000"/>
                </a:solidFill>
              </a:rPr>
              <a:t>Question:</a:t>
            </a:r>
            <a:r>
              <a:rPr lang="en-US" dirty="0"/>
              <a:t> how to achieve multicast</a:t>
            </a:r>
          </a:p>
        </p:txBody>
      </p:sp>
      <p:sp>
        <p:nvSpPr>
          <p:cNvPr id="418" name="Slide Number Placeholder 6"/>
          <p:cNvSpPr>
            <a:spLocks noGrp="1"/>
          </p:cNvSpPr>
          <p:nvPr>
            <p:ph type="sldNum" sz="quarter" idx="12"/>
          </p:nvPr>
        </p:nvSpPr>
        <p:spPr/>
        <p:txBody>
          <a:bodyPr/>
          <a:lstStyle/>
          <a:p>
            <a:fld id="{85564F3A-6FE3-48B4-AA1C-23A8E78573D9}" type="slidenum">
              <a:rPr lang="en-US"/>
              <a:pPr/>
              <a:t>3</a:t>
            </a:fld>
            <a:endParaRPr lang="en-US"/>
          </a:p>
        </p:txBody>
      </p:sp>
      <p:sp>
        <p:nvSpPr>
          <p:cNvPr id="250438" name="Freeform 582"/>
          <p:cNvSpPr>
            <a:spLocks/>
          </p:cNvSpPr>
          <p:nvPr/>
        </p:nvSpPr>
        <p:spPr bwMode="auto">
          <a:xfrm>
            <a:off x="2476576" y="4111625"/>
            <a:ext cx="2020887" cy="1425575"/>
          </a:xfrm>
          <a:custGeom>
            <a:avLst/>
            <a:gdLst/>
            <a:ahLst/>
            <a:cxnLst>
              <a:cxn ang="0">
                <a:pos x="274" y="0"/>
              </a:cxn>
              <a:cxn ang="0">
                <a:pos x="95" y="126"/>
              </a:cxn>
              <a:cxn ang="0">
                <a:pos x="21" y="468"/>
              </a:cxn>
              <a:cxn ang="0">
                <a:pos x="99" y="747"/>
              </a:cxn>
              <a:cxn ang="0">
                <a:pos x="614" y="878"/>
              </a:cxn>
              <a:cxn ang="0">
                <a:pos x="1007" y="869"/>
              </a:cxn>
              <a:cxn ang="0">
                <a:pos x="1225" y="765"/>
              </a:cxn>
              <a:cxn ang="0">
                <a:pos x="1260" y="477"/>
              </a:cxn>
              <a:cxn ang="0">
                <a:pos x="1146" y="75"/>
              </a:cxn>
              <a:cxn ang="0">
                <a:pos x="728" y="49"/>
              </a:cxn>
              <a:cxn ang="0">
                <a:pos x="274" y="0"/>
              </a:cxn>
            </a:cxnLst>
            <a:rect l="0" t="0" r="r" b="b"/>
            <a:pathLst>
              <a:path w="1273" h="898">
                <a:moveTo>
                  <a:pt x="274" y="0"/>
                </a:moveTo>
                <a:cubicBezTo>
                  <a:pt x="169" y="6"/>
                  <a:pt x="137" y="48"/>
                  <a:pt x="95" y="126"/>
                </a:cubicBezTo>
                <a:cubicBezTo>
                  <a:pt x="53" y="204"/>
                  <a:pt x="20" y="365"/>
                  <a:pt x="21" y="468"/>
                </a:cubicBezTo>
                <a:cubicBezTo>
                  <a:pt x="22" y="571"/>
                  <a:pt x="0" y="679"/>
                  <a:pt x="99" y="747"/>
                </a:cubicBezTo>
                <a:cubicBezTo>
                  <a:pt x="198" y="815"/>
                  <a:pt x="463" y="858"/>
                  <a:pt x="614" y="878"/>
                </a:cubicBezTo>
                <a:cubicBezTo>
                  <a:pt x="765" y="898"/>
                  <a:pt x="905" y="888"/>
                  <a:pt x="1007" y="869"/>
                </a:cubicBezTo>
                <a:cubicBezTo>
                  <a:pt x="1109" y="850"/>
                  <a:pt x="1183" y="830"/>
                  <a:pt x="1225" y="765"/>
                </a:cubicBezTo>
                <a:cubicBezTo>
                  <a:pt x="1267" y="700"/>
                  <a:pt x="1273" y="592"/>
                  <a:pt x="1260" y="477"/>
                </a:cubicBezTo>
                <a:cubicBezTo>
                  <a:pt x="1247" y="362"/>
                  <a:pt x="1235" y="146"/>
                  <a:pt x="1146" y="75"/>
                </a:cubicBezTo>
                <a:cubicBezTo>
                  <a:pt x="1057" y="4"/>
                  <a:pt x="873" y="61"/>
                  <a:pt x="728" y="49"/>
                </a:cubicBezTo>
                <a:cubicBezTo>
                  <a:pt x="583" y="37"/>
                  <a:pt x="369" y="10"/>
                  <a:pt x="274" y="0"/>
                </a:cubicBezTo>
                <a:close/>
              </a:path>
            </a:pathLst>
          </a:custGeom>
          <a:solidFill>
            <a:schemeClr val="folHlink"/>
          </a:solidFill>
          <a:ln w="9525">
            <a:noFill/>
            <a:round/>
            <a:headEnd/>
            <a:tailEnd/>
          </a:ln>
          <a:effectLst/>
        </p:spPr>
        <p:txBody>
          <a:bodyPr wrap="none" anchor="ctr"/>
          <a:lstStyle/>
          <a:p>
            <a:endParaRPr lang="en-CA"/>
          </a:p>
        </p:txBody>
      </p:sp>
      <p:grpSp>
        <p:nvGrpSpPr>
          <p:cNvPr id="249861" name="Group 5"/>
          <p:cNvGrpSpPr>
            <a:grpSpLocks/>
          </p:cNvGrpSpPr>
          <p:nvPr/>
        </p:nvGrpSpPr>
        <p:grpSpPr bwMode="auto">
          <a:xfrm>
            <a:off x="3387801" y="4108450"/>
            <a:ext cx="541337" cy="265113"/>
            <a:chOff x="3600" y="219"/>
            <a:chExt cx="360" cy="175"/>
          </a:xfrm>
        </p:grpSpPr>
        <p:sp>
          <p:nvSpPr>
            <p:cNvPr id="249862" name="Oval 6"/>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CA"/>
            </a:p>
          </p:txBody>
        </p:sp>
        <p:sp>
          <p:nvSpPr>
            <p:cNvPr id="249863" name="Line 7"/>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49864" name="Line 8"/>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49865" name="Rectangle 9"/>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249866" name="Oval 10"/>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CA"/>
            </a:p>
          </p:txBody>
        </p:sp>
        <p:grpSp>
          <p:nvGrpSpPr>
            <p:cNvPr id="249867" name="Group 11"/>
            <p:cNvGrpSpPr>
              <a:grpSpLocks/>
            </p:cNvGrpSpPr>
            <p:nvPr/>
          </p:nvGrpSpPr>
          <p:grpSpPr bwMode="auto">
            <a:xfrm>
              <a:off x="3686" y="244"/>
              <a:ext cx="177" cy="66"/>
              <a:chOff x="2848" y="848"/>
              <a:chExt cx="140" cy="98"/>
            </a:xfrm>
          </p:grpSpPr>
          <p:sp>
            <p:nvSpPr>
              <p:cNvPr id="249868" name="Line 1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49869" name="Line 1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49870" name="Line 1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49871" name="Group 15"/>
            <p:cNvGrpSpPr>
              <a:grpSpLocks/>
            </p:cNvGrpSpPr>
            <p:nvPr/>
          </p:nvGrpSpPr>
          <p:grpSpPr bwMode="auto">
            <a:xfrm flipV="1">
              <a:off x="3686" y="243"/>
              <a:ext cx="177" cy="66"/>
              <a:chOff x="2848" y="848"/>
              <a:chExt cx="140" cy="98"/>
            </a:xfrm>
          </p:grpSpPr>
          <p:sp>
            <p:nvSpPr>
              <p:cNvPr id="249872" name="Line 1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49873" name="Line 1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49874" name="Line 1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250034" name="Group 178"/>
          <p:cNvGrpSpPr>
            <a:grpSpLocks/>
          </p:cNvGrpSpPr>
          <p:nvPr/>
        </p:nvGrpSpPr>
        <p:grpSpPr bwMode="auto">
          <a:xfrm>
            <a:off x="1717751" y="4919663"/>
            <a:ext cx="495300" cy="414337"/>
            <a:chOff x="4765" y="1531"/>
            <a:chExt cx="312" cy="261"/>
          </a:xfrm>
        </p:grpSpPr>
        <p:sp>
          <p:nvSpPr>
            <p:cNvPr id="249933" name="AutoShape 77"/>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CA"/>
            </a:p>
          </p:txBody>
        </p:sp>
        <p:sp>
          <p:nvSpPr>
            <p:cNvPr id="249935" name="Freeform 79"/>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CA"/>
            </a:p>
          </p:txBody>
        </p:sp>
        <p:sp>
          <p:nvSpPr>
            <p:cNvPr id="249937" name="Freeform 81"/>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CA"/>
            </a:p>
          </p:txBody>
        </p:sp>
        <p:sp>
          <p:nvSpPr>
            <p:cNvPr id="249938" name="Freeform 82"/>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CA"/>
            </a:p>
          </p:txBody>
        </p:sp>
        <p:sp>
          <p:nvSpPr>
            <p:cNvPr id="249939" name="Freeform 83"/>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CA"/>
            </a:p>
          </p:txBody>
        </p:sp>
        <p:sp>
          <p:nvSpPr>
            <p:cNvPr id="249940" name="Freeform 84"/>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CA"/>
            </a:p>
          </p:txBody>
        </p:sp>
        <p:sp>
          <p:nvSpPr>
            <p:cNvPr id="249941" name="Freeform 85"/>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CA"/>
            </a:p>
          </p:txBody>
        </p:sp>
        <p:sp>
          <p:nvSpPr>
            <p:cNvPr id="249942" name="Freeform 86"/>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CA"/>
            </a:p>
          </p:txBody>
        </p:sp>
        <p:sp>
          <p:nvSpPr>
            <p:cNvPr id="249943" name="Freeform 87"/>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CA"/>
            </a:p>
          </p:txBody>
        </p:sp>
        <p:sp>
          <p:nvSpPr>
            <p:cNvPr id="249944" name="Freeform 88"/>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CA"/>
            </a:p>
          </p:txBody>
        </p:sp>
        <p:sp>
          <p:nvSpPr>
            <p:cNvPr id="249945" name="Freeform 89"/>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CA"/>
            </a:p>
          </p:txBody>
        </p:sp>
        <p:sp>
          <p:nvSpPr>
            <p:cNvPr id="249946" name="Freeform 90"/>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CA"/>
            </a:p>
          </p:txBody>
        </p:sp>
        <p:sp>
          <p:nvSpPr>
            <p:cNvPr id="249947" name="Freeform 91"/>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CA"/>
            </a:p>
          </p:txBody>
        </p:sp>
        <p:sp>
          <p:nvSpPr>
            <p:cNvPr id="249948" name="Freeform 92"/>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CA"/>
            </a:p>
          </p:txBody>
        </p:sp>
        <p:sp>
          <p:nvSpPr>
            <p:cNvPr id="249949" name="Freeform 93"/>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CA"/>
            </a:p>
          </p:txBody>
        </p:sp>
        <p:sp>
          <p:nvSpPr>
            <p:cNvPr id="249950" name="Freeform 94"/>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49951" name="Freeform 95"/>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49952" name="Freeform 96"/>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CA"/>
            </a:p>
          </p:txBody>
        </p:sp>
        <p:sp>
          <p:nvSpPr>
            <p:cNvPr id="249953" name="Freeform 97"/>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CA"/>
            </a:p>
          </p:txBody>
        </p:sp>
        <p:sp>
          <p:nvSpPr>
            <p:cNvPr id="249954" name="Freeform 98"/>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CA"/>
            </a:p>
          </p:txBody>
        </p:sp>
        <p:sp>
          <p:nvSpPr>
            <p:cNvPr id="249955" name="Freeform 99"/>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CA"/>
            </a:p>
          </p:txBody>
        </p:sp>
        <p:sp>
          <p:nvSpPr>
            <p:cNvPr id="249956" name="Freeform 100"/>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CA"/>
            </a:p>
          </p:txBody>
        </p:sp>
        <p:sp>
          <p:nvSpPr>
            <p:cNvPr id="249957" name="Freeform 101"/>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CA"/>
            </a:p>
          </p:txBody>
        </p:sp>
        <p:sp>
          <p:nvSpPr>
            <p:cNvPr id="249958" name="Freeform 102"/>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CA"/>
            </a:p>
          </p:txBody>
        </p:sp>
        <p:sp>
          <p:nvSpPr>
            <p:cNvPr id="249959" name="Freeform 103"/>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CA"/>
            </a:p>
          </p:txBody>
        </p:sp>
        <p:sp>
          <p:nvSpPr>
            <p:cNvPr id="249960" name="Freeform 104"/>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CA"/>
            </a:p>
          </p:txBody>
        </p:sp>
        <p:sp>
          <p:nvSpPr>
            <p:cNvPr id="249961" name="Freeform 105"/>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CA"/>
            </a:p>
          </p:txBody>
        </p:sp>
        <p:sp>
          <p:nvSpPr>
            <p:cNvPr id="249962" name="Freeform 106"/>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CA"/>
            </a:p>
          </p:txBody>
        </p:sp>
        <p:sp>
          <p:nvSpPr>
            <p:cNvPr id="249963" name="Freeform 107"/>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CA"/>
            </a:p>
          </p:txBody>
        </p:sp>
        <p:sp>
          <p:nvSpPr>
            <p:cNvPr id="249964" name="Rectangle 108"/>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CA"/>
            </a:p>
          </p:txBody>
        </p:sp>
        <p:sp>
          <p:nvSpPr>
            <p:cNvPr id="249965" name="Freeform 109"/>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CA"/>
            </a:p>
          </p:txBody>
        </p:sp>
        <p:sp>
          <p:nvSpPr>
            <p:cNvPr id="249966" name="Freeform 110"/>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49967" name="Freeform 111"/>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49968" name="Freeform 112"/>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CA"/>
            </a:p>
          </p:txBody>
        </p:sp>
        <p:sp>
          <p:nvSpPr>
            <p:cNvPr id="249969" name="Freeform 113"/>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CA"/>
            </a:p>
          </p:txBody>
        </p:sp>
        <p:sp>
          <p:nvSpPr>
            <p:cNvPr id="249970" name="Freeform 114"/>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CA"/>
            </a:p>
          </p:txBody>
        </p:sp>
        <p:sp>
          <p:nvSpPr>
            <p:cNvPr id="249971" name="Freeform 115"/>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49972" name="Freeform 116"/>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49973" name="Freeform 117"/>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250035" name="Group 179"/>
          <p:cNvGrpSpPr>
            <a:grpSpLocks/>
          </p:cNvGrpSpPr>
          <p:nvPr/>
        </p:nvGrpSpPr>
        <p:grpSpPr bwMode="auto">
          <a:xfrm>
            <a:off x="4078363" y="4926013"/>
            <a:ext cx="541338" cy="265112"/>
            <a:chOff x="3600" y="219"/>
            <a:chExt cx="360" cy="175"/>
          </a:xfrm>
        </p:grpSpPr>
        <p:sp>
          <p:nvSpPr>
            <p:cNvPr id="250036" name="Oval 180"/>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CA"/>
            </a:p>
          </p:txBody>
        </p:sp>
        <p:sp>
          <p:nvSpPr>
            <p:cNvPr id="250037" name="Line 181"/>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50038" name="Line 182"/>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50039" name="Rectangle 183"/>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250040" name="Oval 184"/>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CA"/>
            </a:p>
          </p:txBody>
        </p:sp>
        <p:grpSp>
          <p:nvGrpSpPr>
            <p:cNvPr id="250041" name="Group 185"/>
            <p:cNvGrpSpPr>
              <a:grpSpLocks/>
            </p:cNvGrpSpPr>
            <p:nvPr/>
          </p:nvGrpSpPr>
          <p:grpSpPr bwMode="auto">
            <a:xfrm>
              <a:off x="3686" y="244"/>
              <a:ext cx="177" cy="66"/>
              <a:chOff x="2848" y="848"/>
              <a:chExt cx="140" cy="98"/>
            </a:xfrm>
          </p:grpSpPr>
          <p:sp>
            <p:nvSpPr>
              <p:cNvPr id="250042" name="Line 18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50043" name="Line 18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50044" name="Line 18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50045" name="Group 189"/>
            <p:cNvGrpSpPr>
              <a:grpSpLocks/>
            </p:cNvGrpSpPr>
            <p:nvPr/>
          </p:nvGrpSpPr>
          <p:grpSpPr bwMode="auto">
            <a:xfrm flipV="1">
              <a:off x="3686" y="243"/>
              <a:ext cx="177" cy="66"/>
              <a:chOff x="2848" y="848"/>
              <a:chExt cx="140" cy="98"/>
            </a:xfrm>
          </p:grpSpPr>
          <p:sp>
            <p:nvSpPr>
              <p:cNvPr id="250046" name="Line 19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50047" name="Line 19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50048" name="Line 19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250049" name="Group 193"/>
          <p:cNvGrpSpPr>
            <a:grpSpLocks/>
          </p:cNvGrpSpPr>
          <p:nvPr/>
        </p:nvGrpSpPr>
        <p:grpSpPr bwMode="auto">
          <a:xfrm>
            <a:off x="3003626" y="5235575"/>
            <a:ext cx="541337" cy="265113"/>
            <a:chOff x="3600" y="219"/>
            <a:chExt cx="360" cy="175"/>
          </a:xfrm>
        </p:grpSpPr>
        <p:sp>
          <p:nvSpPr>
            <p:cNvPr id="250050" name="Oval 194"/>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CA"/>
            </a:p>
          </p:txBody>
        </p:sp>
        <p:sp>
          <p:nvSpPr>
            <p:cNvPr id="250051" name="Line 195"/>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50052" name="Line 196"/>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50053" name="Rectangle 197"/>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250054" name="Oval 198"/>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CA"/>
            </a:p>
          </p:txBody>
        </p:sp>
        <p:grpSp>
          <p:nvGrpSpPr>
            <p:cNvPr id="250055" name="Group 199"/>
            <p:cNvGrpSpPr>
              <a:grpSpLocks/>
            </p:cNvGrpSpPr>
            <p:nvPr/>
          </p:nvGrpSpPr>
          <p:grpSpPr bwMode="auto">
            <a:xfrm>
              <a:off x="3686" y="244"/>
              <a:ext cx="177" cy="66"/>
              <a:chOff x="2848" y="848"/>
              <a:chExt cx="140" cy="98"/>
            </a:xfrm>
          </p:grpSpPr>
          <p:sp>
            <p:nvSpPr>
              <p:cNvPr id="250056" name="Line 20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50057" name="Line 20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50058" name="Line 20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50059" name="Group 203"/>
            <p:cNvGrpSpPr>
              <a:grpSpLocks/>
            </p:cNvGrpSpPr>
            <p:nvPr/>
          </p:nvGrpSpPr>
          <p:grpSpPr bwMode="auto">
            <a:xfrm flipV="1">
              <a:off x="3686" y="243"/>
              <a:ext cx="177" cy="66"/>
              <a:chOff x="2848" y="848"/>
              <a:chExt cx="140" cy="98"/>
            </a:xfrm>
          </p:grpSpPr>
          <p:sp>
            <p:nvSpPr>
              <p:cNvPr id="250060" name="Line 20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50061" name="Line 20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50062" name="Line 20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250063" name="Group 207"/>
          <p:cNvGrpSpPr>
            <a:grpSpLocks/>
          </p:cNvGrpSpPr>
          <p:nvPr/>
        </p:nvGrpSpPr>
        <p:grpSpPr bwMode="auto">
          <a:xfrm>
            <a:off x="2373388" y="4503738"/>
            <a:ext cx="541338" cy="265112"/>
            <a:chOff x="3600" y="219"/>
            <a:chExt cx="360" cy="175"/>
          </a:xfrm>
        </p:grpSpPr>
        <p:sp>
          <p:nvSpPr>
            <p:cNvPr id="250064" name="Oval 208"/>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CA"/>
            </a:p>
          </p:txBody>
        </p:sp>
        <p:sp>
          <p:nvSpPr>
            <p:cNvPr id="250065" name="Line 20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50066" name="Line 21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50067" name="Rectangle 211"/>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250068" name="Oval 212"/>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CA"/>
            </a:p>
          </p:txBody>
        </p:sp>
        <p:grpSp>
          <p:nvGrpSpPr>
            <p:cNvPr id="250069" name="Group 213"/>
            <p:cNvGrpSpPr>
              <a:grpSpLocks/>
            </p:cNvGrpSpPr>
            <p:nvPr/>
          </p:nvGrpSpPr>
          <p:grpSpPr bwMode="auto">
            <a:xfrm>
              <a:off x="3686" y="244"/>
              <a:ext cx="177" cy="66"/>
              <a:chOff x="2848" y="848"/>
              <a:chExt cx="140" cy="98"/>
            </a:xfrm>
          </p:grpSpPr>
          <p:sp>
            <p:nvSpPr>
              <p:cNvPr id="250070" name="Line 21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50071" name="Line 21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50072" name="Line 21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50073" name="Group 217"/>
            <p:cNvGrpSpPr>
              <a:grpSpLocks/>
            </p:cNvGrpSpPr>
            <p:nvPr/>
          </p:nvGrpSpPr>
          <p:grpSpPr bwMode="auto">
            <a:xfrm flipV="1">
              <a:off x="3686" y="243"/>
              <a:ext cx="177" cy="66"/>
              <a:chOff x="2848" y="848"/>
              <a:chExt cx="140" cy="98"/>
            </a:xfrm>
          </p:grpSpPr>
          <p:sp>
            <p:nvSpPr>
              <p:cNvPr id="250074" name="Line 21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50075" name="Line 21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50076" name="Line 22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250077" name="Group 221"/>
          <p:cNvGrpSpPr>
            <a:grpSpLocks/>
          </p:cNvGrpSpPr>
          <p:nvPr/>
        </p:nvGrpSpPr>
        <p:grpSpPr bwMode="auto">
          <a:xfrm>
            <a:off x="3246513" y="4656138"/>
            <a:ext cx="541338" cy="265112"/>
            <a:chOff x="3600" y="219"/>
            <a:chExt cx="360" cy="175"/>
          </a:xfrm>
        </p:grpSpPr>
        <p:sp>
          <p:nvSpPr>
            <p:cNvPr id="250078" name="Oval 222"/>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CA"/>
            </a:p>
          </p:txBody>
        </p:sp>
        <p:sp>
          <p:nvSpPr>
            <p:cNvPr id="250079" name="Line 223"/>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50080" name="Line 224"/>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50081" name="Rectangle 225"/>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250082" name="Oval 226"/>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CA"/>
            </a:p>
          </p:txBody>
        </p:sp>
        <p:grpSp>
          <p:nvGrpSpPr>
            <p:cNvPr id="250083" name="Group 227"/>
            <p:cNvGrpSpPr>
              <a:grpSpLocks/>
            </p:cNvGrpSpPr>
            <p:nvPr/>
          </p:nvGrpSpPr>
          <p:grpSpPr bwMode="auto">
            <a:xfrm>
              <a:off x="3686" y="244"/>
              <a:ext cx="177" cy="66"/>
              <a:chOff x="2848" y="848"/>
              <a:chExt cx="140" cy="98"/>
            </a:xfrm>
          </p:grpSpPr>
          <p:sp>
            <p:nvSpPr>
              <p:cNvPr id="250084" name="Line 22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50085" name="Line 22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50086" name="Line 23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50087" name="Group 231"/>
            <p:cNvGrpSpPr>
              <a:grpSpLocks/>
            </p:cNvGrpSpPr>
            <p:nvPr/>
          </p:nvGrpSpPr>
          <p:grpSpPr bwMode="auto">
            <a:xfrm flipV="1">
              <a:off x="3686" y="243"/>
              <a:ext cx="177" cy="66"/>
              <a:chOff x="2848" y="848"/>
              <a:chExt cx="140" cy="98"/>
            </a:xfrm>
          </p:grpSpPr>
          <p:sp>
            <p:nvSpPr>
              <p:cNvPr id="250088" name="Line 23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50089" name="Line 23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50090" name="Line 23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250091" name="Group 235"/>
          <p:cNvGrpSpPr>
            <a:grpSpLocks/>
          </p:cNvGrpSpPr>
          <p:nvPr/>
        </p:nvGrpSpPr>
        <p:grpSpPr bwMode="auto">
          <a:xfrm>
            <a:off x="3954538" y="3524250"/>
            <a:ext cx="504825" cy="415925"/>
            <a:chOff x="4781" y="1833"/>
            <a:chExt cx="318" cy="262"/>
          </a:xfrm>
        </p:grpSpPr>
        <p:sp>
          <p:nvSpPr>
            <p:cNvPr id="250092" name="AutoShape 236"/>
            <p:cNvSpPr>
              <a:spLocks noChangeAspect="1" noChangeArrowheads="1" noTextEdit="1"/>
            </p:cNvSpPr>
            <p:nvPr/>
          </p:nvSpPr>
          <p:spPr bwMode="auto">
            <a:xfrm>
              <a:off x="4787" y="1835"/>
              <a:ext cx="312" cy="260"/>
            </a:xfrm>
            <a:prstGeom prst="rect">
              <a:avLst/>
            </a:prstGeom>
            <a:noFill/>
            <a:ln w="9525">
              <a:noFill/>
              <a:miter lim="800000"/>
              <a:headEnd/>
              <a:tailEnd/>
            </a:ln>
          </p:spPr>
          <p:txBody>
            <a:bodyPr/>
            <a:lstStyle/>
            <a:p>
              <a:endParaRPr lang="en-CA"/>
            </a:p>
          </p:txBody>
        </p:sp>
        <p:sp>
          <p:nvSpPr>
            <p:cNvPr id="250093" name="Freeform 237"/>
            <p:cNvSpPr>
              <a:spLocks/>
            </p:cNvSpPr>
            <p:nvPr/>
          </p:nvSpPr>
          <p:spPr bwMode="auto">
            <a:xfrm>
              <a:off x="4781" y="1833"/>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w="9525">
              <a:noFill/>
              <a:round/>
              <a:headEnd/>
              <a:tailEnd/>
            </a:ln>
          </p:spPr>
          <p:txBody>
            <a:bodyPr/>
            <a:lstStyle/>
            <a:p>
              <a:endParaRPr lang="en-CA"/>
            </a:p>
          </p:txBody>
        </p:sp>
        <p:sp>
          <p:nvSpPr>
            <p:cNvPr id="250094" name="Freeform 238"/>
            <p:cNvSpPr>
              <a:spLocks/>
            </p:cNvSpPr>
            <p:nvPr/>
          </p:nvSpPr>
          <p:spPr bwMode="auto">
            <a:xfrm>
              <a:off x="4894" y="1857"/>
              <a:ext cx="98" cy="112"/>
            </a:xfrm>
            <a:custGeom>
              <a:avLst/>
              <a:gdLst/>
              <a:ahLst/>
              <a:cxnLst>
                <a:cxn ang="0">
                  <a:pos x="684" y="29"/>
                </a:cxn>
                <a:cxn ang="0">
                  <a:pos x="681" y="28"/>
                </a:cxn>
                <a:cxn ang="0">
                  <a:pos x="670" y="25"/>
                </a:cxn>
                <a:cxn ang="0">
                  <a:pos x="652" y="21"/>
                </a:cxn>
                <a:cxn ang="0">
                  <a:pos x="628" y="16"/>
                </a:cxn>
                <a:cxn ang="0">
                  <a:pos x="600" y="11"/>
                </a:cxn>
                <a:cxn ang="0">
                  <a:pos x="566" y="7"/>
                </a:cxn>
                <a:cxn ang="0">
                  <a:pos x="527" y="3"/>
                </a:cxn>
                <a:cxn ang="0">
                  <a:pos x="483" y="1"/>
                </a:cxn>
                <a:cxn ang="0">
                  <a:pos x="436" y="0"/>
                </a:cxn>
                <a:cxn ang="0">
                  <a:pos x="386" y="2"/>
                </a:cxn>
                <a:cxn ang="0">
                  <a:pos x="333" y="7"/>
                </a:cxn>
                <a:cxn ang="0">
                  <a:pos x="277" y="16"/>
                </a:cxn>
                <a:cxn ang="0">
                  <a:pos x="221" y="28"/>
                </a:cxn>
                <a:cxn ang="0">
                  <a:pos x="163" y="45"/>
                </a:cxn>
                <a:cxn ang="0">
                  <a:pos x="104" y="65"/>
                </a:cxn>
                <a:cxn ang="0">
                  <a:pos x="44" y="93"/>
                </a:cxn>
                <a:cxn ang="0">
                  <a:pos x="40" y="108"/>
                </a:cxn>
                <a:cxn ang="0">
                  <a:pos x="29" y="150"/>
                </a:cxn>
                <a:cxn ang="0">
                  <a:pos x="17" y="216"/>
                </a:cxn>
                <a:cxn ang="0">
                  <a:pos x="5" y="301"/>
                </a:cxn>
                <a:cxn ang="0">
                  <a:pos x="0" y="402"/>
                </a:cxn>
                <a:cxn ang="0">
                  <a:pos x="4" y="516"/>
                </a:cxn>
                <a:cxn ang="0">
                  <a:pos x="21" y="638"/>
                </a:cxn>
                <a:cxn ang="0">
                  <a:pos x="57" y="763"/>
                </a:cxn>
                <a:cxn ang="0">
                  <a:pos x="60" y="763"/>
                </a:cxn>
                <a:cxn ang="0">
                  <a:pos x="69" y="762"/>
                </a:cxn>
                <a:cxn ang="0">
                  <a:pos x="84" y="759"/>
                </a:cxn>
                <a:cxn ang="0">
                  <a:pos x="105" y="758"/>
                </a:cxn>
                <a:cxn ang="0">
                  <a:pos x="131" y="756"/>
                </a:cxn>
                <a:cxn ang="0">
                  <a:pos x="162" y="754"/>
                </a:cxn>
                <a:cxn ang="0">
                  <a:pos x="198" y="753"/>
                </a:cxn>
                <a:cxn ang="0">
                  <a:pos x="239" y="751"/>
                </a:cxn>
                <a:cxn ang="0">
                  <a:pos x="283" y="750"/>
                </a:cxn>
                <a:cxn ang="0">
                  <a:pos x="331" y="751"/>
                </a:cxn>
                <a:cxn ang="0">
                  <a:pos x="384" y="753"/>
                </a:cxn>
                <a:cxn ang="0">
                  <a:pos x="440" y="755"/>
                </a:cxn>
                <a:cxn ang="0">
                  <a:pos x="498" y="759"/>
                </a:cxn>
                <a:cxn ang="0">
                  <a:pos x="560" y="765"/>
                </a:cxn>
                <a:cxn ang="0">
                  <a:pos x="624" y="773"/>
                </a:cxn>
                <a:cxn ang="0">
                  <a:pos x="690" y="782"/>
                </a:cxn>
                <a:cxn ang="0">
                  <a:pos x="687" y="759"/>
                </a:cxn>
                <a:cxn ang="0">
                  <a:pos x="680" y="697"/>
                </a:cxn>
                <a:cxn ang="0">
                  <a:pos x="670" y="604"/>
                </a:cxn>
                <a:cxn ang="0">
                  <a:pos x="662" y="492"/>
                </a:cxn>
                <a:cxn ang="0">
                  <a:pos x="656" y="368"/>
                </a:cxn>
                <a:cxn ang="0">
                  <a:pos x="656" y="244"/>
                </a:cxn>
                <a:cxn ang="0">
                  <a:pos x="665" y="128"/>
                </a:cxn>
                <a:cxn ang="0">
                  <a:pos x="684" y="29"/>
                </a:cxn>
              </a:cxnLst>
              <a:rect l="0" t="0" r="r" b="b"/>
              <a:pathLst>
                <a:path w="690" h="782">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w="9525">
              <a:noFill/>
              <a:round/>
              <a:headEnd/>
              <a:tailEnd/>
            </a:ln>
          </p:spPr>
          <p:txBody>
            <a:bodyPr/>
            <a:lstStyle/>
            <a:p>
              <a:endParaRPr lang="en-CA"/>
            </a:p>
          </p:txBody>
        </p:sp>
        <p:sp>
          <p:nvSpPr>
            <p:cNvPr id="250095" name="Freeform 239"/>
            <p:cNvSpPr>
              <a:spLocks/>
            </p:cNvSpPr>
            <p:nvPr/>
          </p:nvSpPr>
          <p:spPr bwMode="auto">
            <a:xfrm>
              <a:off x="4904" y="1888"/>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1"/>
            </a:solidFill>
            <a:ln w="9525">
              <a:noFill/>
              <a:round/>
              <a:headEnd/>
              <a:tailEnd/>
            </a:ln>
          </p:spPr>
          <p:txBody>
            <a:bodyPr/>
            <a:lstStyle/>
            <a:p>
              <a:endParaRPr lang="en-CA"/>
            </a:p>
          </p:txBody>
        </p:sp>
        <p:sp>
          <p:nvSpPr>
            <p:cNvPr id="250096" name="Freeform 240"/>
            <p:cNvSpPr>
              <a:spLocks/>
            </p:cNvSpPr>
            <p:nvPr/>
          </p:nvSpPr>
          <p:spPr bwMode="auto">
            <a:xfrm>
              <a:off x="4884" y="1997"/>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1"/>
            </a:solidFill>
            <a:ln w="9525">
              <a:noFill/>
              <a:round/>
              <a:headEnd/>
              <a:tailEnd/>
            </a:ln>
          </p:spPr>
          <p:txBody>
            <a:bodyPr/>
            <a:lstStyle/>
            <a:p>
              <a:endParaRPr lang="en-CA"/>
            </a:p>
          </p:txBody>
        </p:sp>
        <p:sp>
          <p:nvSpPr>
            <p:cNvPr id="250097" name="Freeform 241"/>
            <p:cNvSpPr>
              <a:spLocks/>
            </p:cNvSpPr>
            <p:nvPr/>
          </p:nvSpPr>
          <p:spPr bwMode="auto">
            <a:xfrm>
              <a:off x="4943" y="2009"/>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rgbClr val="FFCCFF"/>
            </a:solidFill>
            <a:ln w="9525">
              <a:noFill/>
              <a:round/>
              <a:headEnd/>
              <a:tailEnd/>
            </a:ln>
          </p:spPr>
          <p:txBody>
            <a:bodyPr/>
            <a:lstStyle/>
            <a:p>
              <a:endParaRPr lang="en-CA"/>
            </a:p>
          </p:txBody>
        </p:sp>
        <p:sp>
          <p:nvSpPr>
            <p:cNvPr id="250098" name="Freeform 242"/>
            <p:cNvSpPr>
              <a:spLocks/>
            </p:cNvSpPr>
            <p:nvPr/>
          </p:nvSpPr>
          <p:spPr bwMode="auto">
            <a:xfrm>
              <a:off x="4891" y="2000"/>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rgbClr val="FFCCFF"/>
            </a:solidFill>
            <a:ln w="9525">
              <a:noFill/>
              <a:round/>
              <a:headEnd/>
              <a:tailEnd/>
            </a:ln>
          </p:spPr>
          <p:txBody>
            <a:bodyPr/>
            <a:lstStyle/>
            <a:p>
              <a:endParaRPr lang="en-CA"/>
            </a:p>
          </p:txBody>
        </p:sp>
        <p:sp>
          <p:nvSpPr>
            <p:cNvPr id="250099" name="Freeform 243"/>
            <p:cNvSpPr>
              <a:spLocks/>
            </p:cNvSpPr>
            <p:nvPr/>
          </p:nvSpPr>
          <p:spPr bwMode="auto">
            <a:xfrm>
              <a:off x="4805" y="2013"/>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w="9525">
              <a:noFill/>
              <a:round/>
              <a:headEnd/>
              <a:tailEnd/>
            </a:ln>
          </p:spPr>
          <p:txBody>
            <a:bodyPr/>
            <a:lstStyle/>
            <a:p>
              <a:endParaRPr lang="en-CA"/>
            </a:p>
          </p:txBody>
        </p:sp>
        <p:sp>
          <p:nvSpPr>
            <p:cNvPr id="250100" name="Freeform 244"/>
            <p:cNvSpPr>
              <a:spLocks/>
            </p:cNvSpPr>
            <p:nvPr/>
          </p:nvSpPr>
          <p:spPr bwMode="auto">
            <a:xfrm>
              <a:off x="5006" y="2006"/>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1"/>
            </a:solidFill>
            <a:ln w="9525">
              <a:noFill/>
              <a:round/>
              <a:headEnd/>
              <a:tailEnd/>
            </a:ln>
          </p:spPr>
          <p:txBody>
            <a:bodyPr/>
            <a:lstStyle/>
            <a:p>
              <a:endParaRPr lang="en-CA"/>
            </a:p>
          </p:txBody>
        </p:sp>
        <p:sp>
          <p:nvSpPr>
            <p:cNvPr id="250101" name="Freeform 245"/>
            <p:cNvSpPr>
              <a:spLocks/>
            </p:cNvSpPr>
            <p:nvPr/>
          </p:nvSpPr>
          <p:spPr bwMode="auto">
            <a:xfrm>
              <a:off x="4821" y="1869"/>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1"/>
            </a:solidFill>
            <a:ln w="9525">
              <a:noFill/>
              <a:round/>
              <a:headEnd/>
              <a:tailEnd/>
            </a:ln>
          </p:spPr>
          <p:txBody>
            <a:bodyPr/>
            <a:lstStyle/>
            <a:p>
              <a:endParaRPr lang="en-CA"/>
            </a:p>
          </p:txBody>
        </p:sp>
        <p:sp>
          <p:nvSpPr>
            <p:cNvPr id="250102" name="Freeform 246"/>
            <p:cNvSpPr>
              <a:spLocks/>
            </p:cNvSpPr>
            <p:nvPr/>
          </p:nvSpPr>
          <p:spPr bwMode="auto">
            <a:xfrm>
              <a:off x="4822" y="1871"/>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w="9525">
              <a:noFill/>
              <a:round/>
              <a:headEnd/>
              <a:tailEnd/>
            </a:ln>
          </p:spPr>
          <p:txBody>
            <a:bodyPr/>
            <a:lstStyle/>
            <a:p>
              <a:endParaRPr lang="en-CA"/>
            </a:p>
          </p:txBody>
        </p:sp>
        <p:sp>
          <p:nvSpPr>
            <p:cNvPr id="250103" name="Freeform 247"/>
            <p:cNvSpPr>
              <a:spLocks/>
            </p:cNvSpPr>
            <p:nvPr/>
          </p:nvSpPr>
          <p:spPr bwMode="auto">
            <a:xfrm>
              <a:off x="4823" y="1872"/>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bg1"/>
            </a:solidFill>
            <a:ln w="9525">
              <a:noFill/>
              <a:round/>
              <a:headEnd/>
              <a:tailEnd/>
            </a:ln>
          </p:spPr>
          <p:txBody>
            <a:bodyPr/>
            <a:lstStyle/>
            <a:p>
              <a:endParaRPr lang="en-CA"/>
            </a:p>
          </p:txBody>
        </p:sp>
        <p:sp>
          <p:nvSpPr>
            <p:cNvPr id="250104" name="Freeform 248"/>
            <p:cNvSpPr>
              <a:spLocks/>
            </p:cNvSpPr>
            <p:nvPr/>
          </p:nvSpPr>
          <p:spPr bwMode="auto">
            <a:xfrm>
              <a:off x="4824" y="1873"/>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1"/>
            </a:solidFill>
            <a:ln w="9525">
              <a:noFill/>
              <a:round/>
              <a:headEnd/>
              <a:tailEnd/>
            </a:ln>
          </p:spPr>
          <p:txBody>
            <a:bodyPr/>
            <a:lstStyle/>
            <a:p>
              <a:endParaRPr lang="en-CA"/>
            </a:p>
          </p:txBody>
        </p:sp>
        <p:sp>
          <p:nvSpPr>
            <p:cNvPr id="250105" name="Freeform 249"/>
            <p:cNvSpPr>
              <a:spLocks/>
            </p:cNvSpPr>
            <p:nvPr/>
          </p:nvSpPr>
          <p:spPr bwMode="auto">
            <a:xfrm>
              <a:off x="4825" y="1875"/>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w="9525">
              <a:noFill/>
              <a:round/>
              <a:headEnd/>
              <a:tailEnd/>
            </a:ln>
          </p:spPr>
          <p:txBody>
            <a:bodyPr/>
            <a:lstStyle/>
            <a:p>
              <a:endParaRPr lang="en-CA"/>
            </a:p>
          </p:txBody>
        </p:sp>
        <p:sp>
          <p:nvSpPr>
            <p:cNvPr id="250106" name="Freeform 250"/>
            <p:cNvSpPr>
              <a:spLocks/>
            </p:cNvSpPr>
            <p:nvPr/>
          </p:nvSpPr>
          <p:spPr bwMode="auto">
            <a:xfrm>
              <a:off x="4826" y="1876"/>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w="9525">
              <a:noFill/>
              <a:round/>
              <a:headEnd/>
              <a:tailEnd/>
            </a:ln>
          </p:spPr>
          <p:txBody>
            <a:bodyPr/>
            <a:lstStyle/>
            <a:p>
              <a:endParaRPr lang="en-CA"/>
            </a:p>
          </p:txBody>
        </p:sp>
        <p:sp>
          <p:nvSpPr>
            <p:cNvPr id="250107" name="Freeform 251"/>
            <p:cNvSpPr>
              <a:spLocks/>
            </p:cNvSpPr>
            <p:nvPr/>
          </p:nvSpPr>
          <p:spPr bwMode="auto">
            <a:xfrm>
              <a:off x="4964" y="1970"/>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w="9525">
              <a:noFill/>
              <a:round/>
              <a:headEnd/>
              <a:tailEnd/>
            </a:ln>
          </p:spPr>
          <p:txBody>
            <a:bodyPr/>
            <a:lstStyle/>
            <a:p>
              <a:endParaRPr lang="en-CA"/>
            </a:p>
          </p:txBody>
        </p:sp>
        <p:sp>
          <p:nvSpPr>
            <p:cNvPr id="250108" name="Freeform 252"/>
            <p:cNvSpPr>
              <a:spLocks/>
            </p:cNvSpPr>
            <p:nvPr/>
          </p:nvSpPr>
          <p:spPr bwMode="auto">
            <a:xfrm>
              <a:off x="4912" y="1970"/>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50109" name="Freeform 253"/>
            <p:cNvSpPr>
              <a:spLocks/>
            </p:cNvSpPr>
            <p:nvPr/>
          </p:nvSpPr>
          <p:spPr bwMode="auto">
            <a:xfrm>
              <a:off x="4927" y="1971"/>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50110" name="Freeform 254"/>
            <p:cNvSpPr>
              <a:spLocks/>
            </p:cNvSpPr>
            <p:nvPr/>
          </p:nvSpPr>
          <p:spPr bwMode="auto">
            <a:xfrm>
              <a:off x="4871" y="1856"/>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1"/>
            </a:solidFill>
            <a:ln w="9525">
              <a:noFill/>
              <a:round/>
              <a:headEnd/>
              <a:tailEnd/>
            </a:ln>
          </p:spPr>
          <p:txBody>
            <a:bodyPr/>
            <a:lstStyle/>
            <a:p>
              <a:endParaRPr lang="en-CA"/>
            </a:p>
          </p:txBody>
        </p:sp>
        <p:sp>
          <p:nvSpPr>
            <p:cNvPr id="250111" name="Freeform 255"/>
            <p:cNvSpPr>
              <a:spLocks/>
            </p:cNvSpPr>
            <p:nvPr/>
          </p:nvSpPr>
          <p:spPr bwMode="auto">
            <a:xfrm>
              <a:off x="4993" y="1842"/>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1"/>
            </a:solidFill>
            <a:ln w="9525">
              <a:noFill/>
              <a:round/>
              <a:headEnd/>
              <a:tailEnd/>
            </a:ln>
          </p:spPr>
          <p:txBody>
            <a:bodyPr/>
            <a:lstStyle/>
            <a:p>
              <a:endParaRPr lang="en-CA"/>
            </a:p>
          </p:txBody>
        </p:sp>
        <p:sp>
          <p:nvSpPr>
            <p:cNvPr id="250112" name="Freeform 256"/>
            <p:cNvSpPr>
              <a:spLocks/>
            </p:cNvSpPr>
            <p:nvPr/>
          </p:nvSpPr>
          <p:spPr bwMode="auto">
            <a:xfrm>
              <a:off x="4871" y="1863"/>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1"/>
            </a:solidFill>
            <a:ln w="9525">
              <a:noFill/>
              <a:round/>
              <a:headEnd/>
              <a:tailEnd/>
            </a:ln>
          </p:spPr>
          <p:txBody>
            <a:bodyPr/>
            <a:lstStyle/>
            <a:p>
              <a:endParaRPr lang="en-CA"/>
            </a:p>
          </p:txBody>
        </p:sp>
        <p:sp>
          <p:nvSpPr>
            <p:cNvPr id="250113" name="Freeform 257"/>
            <p:cNvSpPr>
              <a:spLocks/>
            </p:cNvSpPr>
            <p:nvPr/>
          </p:nvSpPr>
          <p:spPr bwMode="auto">
            <a:xfrm>
              <a:off x="4872" y="1870"/>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1"/>
            </a:solidFill>
            <a:ln w="9525">
              <a:noFill/>
              <a:round/>
              <a:headEnd/>
              <a:tailEnd/>
            </a:ln>
          </p:spPr>
          <p:txBody>
            <a:bodyPr/>
            <a:lstStyle/>
            <a:p>
              <a:endParaRPr lang="en-CA"/>
            </a:p>
          </p:txBody>
        </p:sp>
        <p:sp>
          <p:nvSpPr>
            <p:cNvPr id="250114" name="Freeform 258"/>
            <p:cNvSpPr>
              <a:spLocks/>
            </p:cNvSpPr>
            <p:nvPr/>
          </p:nvSpPr>
          <p:spPr bwMode="auto">
            <a:xfrm>
              <a:off x="4873" y="1876"/>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1"/>
            </a:solidFill>
            <a:ln w="9525">
              <a:noFill/>
              <a:round/>
              <a:headEnd/>
              <a:tailEnd/>
            </a:ln>
          </p:spPr>
          <p:txBody>
            <a:bodyPr/>
            <a:lstStyle/>
            <a:p>
              <a:endParaRPr lang="en-CA"/>
            </a:p>
          </p:txBody>
        </p:sp>
        <p:sp>
          <p:nvSpPr>
            <p:cNvPr id="250115" name="Freeform 259"/>
            <p:cNvSpPr>
              <a:spLocks/>
            </p:cNvSpPr>
            <p:nvPr/>
          </p:nvSpPr>
          <p:spPr bwMode="auto">
            <a:xfrm>
              <a:off x="4874" y="1883"/>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1"/>
            </a:solidFill>
            <a:ln w="9525">
              <a:noFill/>
              <a:round/>
              <a:headEnd/>
              <a:tailEnd/>
            </a:ln>
          </p:spPr>
          <p:txBody>
            <a:bodyPr/>
            <a:lstStyle/>
            <a:p>
              <a:endParaRPr lang="en-CA"/>
            </a:p>
          </p:txBody>
        </p:sp>
        <p:sp>
          <p:nvSpPr>
            <p:cNvPr id="250116" name="Freeform 260"/>
            <p:cNvSpPr>
              <a:spLocks/>
            </p:cNvSpPr>
            <p:nvPr/>
          </p:nvSpPr>
          <p:spPr bwMode="auto">
            <a:xfrm>
              <a:off x="4875" y="1890"/>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1"/>
            </a:solidFill>
            <a:ln w="9525">
              <a:noFill/>
              <a:round/>
              <a:headEnd/>
              <a:tailEnd/>
            </a:ln>
          </p:spPr>
          <p:txBody>
            <a:bodyPr/>
            <a:lstStyle/>
            <a:p>
              <a:endParaRPr lang="en-CA"/>
            </a:p>
          </p:txBody>
        </p:sp>
        <p:sp>
          <p:nvSpPr>
            <p:cNvPr id="250117" name="Freeform 261"/>
            <p:cNvSpPr>
              <a:spLocks/>
            </p:cNvSpPr>
            <p:nvPr/>
          </p:nvSpPr>
          <p:spPr bwMode="auto">
            <a:xfrm>
              <a:off x="4994" y="1850"/>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1"/>
            </a:solidFill>
            <a:ln w="9525">
              <a:noFill/>
              <a:round/>
              <a:headEnd/>
              <a:tailEnd/>
            </a:ln>
          </p:spPr>
          <p:txBody>
            <a:bodyPr/>
            <a:lstStyle/>
            <a:p>
              <a:endParaRPr lang="en-CA"/>
            </a:p>
          </p:txBody>
        </p:sp>
        <p:sp>
          <p:nvSpPr>
            <p:cNvPr id="250118" name="Freeform 262"/>
            <p:cNvSpPr>
              <a:spLocks/>
            </p:cNvSpPr>
            <p:nvPr/>
          </p:nvSpPr>
          <p:spPr bwMode="auto">
            <a:xfrm>
              <a:off x="4995" y="1857"/>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1"/>
            </a:solidFill>
            <a:ln w="9525">
              <a:noFill/>
              <a:round/>
              <a:headEnd/>
              <a:tailEnd/>
            </a:ln>
          </p:spPr>
          <p:txBody>
            <a:bodyPr/>
            <a:lstStyle/>
            <a:p>
              <a:endParaRPr lang="en-CA"/>
            </a:p>
          </p:txBody>
        </p:sp>
        <p:sp>
          <p:nvSpPr>
            <p:cNvPr id="250119" name="Freeform 263"/>
            <p:cNvSpPr>
              <a:spLocks/>
            </p:cNvSpPr>
            <p:nvPr/>
          </p:nvSpPr>
          <p:spPr bwMode="auto">
            <a:xfrm>
              <a:off x="4996" y="1865"/>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1"/>
            </a:solidFill>
            <a:ln w="9525">
              <a:noFill/>
              <a:round/>
              <a:headEnd/>
              <a:tailEnd/>
            </a:ln>
          </p:spPr>
          <p:txBody>
            <a:bodyPr/>
            <a:lstStyle/>
            <a:p>
              <a:endParaRPr lang="en-CA"/>
            </a:p>
          </p:txBody>
        </p:sp>
        <p:sp>
          <p:nvSpPr>
            <p:cNvPr id="250120" name="Freeform 264"/>
            <p:cNvSpPr>
              <a:spLocks/>
            </p:cNvSpPr>
            <p:nvPr/>
          </p:nvSpPr>
          <p:spPr bwMode="auto">
            <a:xfrm>
              <a:off x="4997" y="1873"/>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1"/>
            </a:solidFill>
            <a:ln w="9525">
              <a:noFill/>
              <a:round/>
              <a:headEnd/>
              <a:tailEnd/>
            </a:ln>
          </p:spPr>
          <p:txBody>
            <a:bodyPr/>
            <a:lstStyle/>
            <a:p>
              <a:endParaRPr lang="en-CA"/>
            </a:p>
          </p:txBody>
        </p:sp>
        <p:sp>
          <p:nvSpPr>
            <p:cNvPr id="250121" name="Freeform 265"/>
            <p:cNvSpPr>
              <a:spLocks/>
            </p:cNvSpPr>
            <p:nvPr/>
          </p:nvSpPr>
          <p:spPr bwMode="auto">
            <a:xfrm>
              <a:off x="4998" y="1881"/>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1"/>
            </a:solidFill>
            <a:ln w="9525">
              <a:noFill/>
              <a:round/>
              <a:headEnd/>
              <a:tailEnd/>
            </a:ln>
          </p:spPr>
          <p:txBody>
            <a:bodyPr/>
            <a:lstStyle/>
            <a:p>
              <a:endParaRPr lang="en-CA"/>
            </a:p>
          </p:txBody>
        </p:sp>
        <p:sp>
          <p:nvSpPr>
            <p:cNvPr id="250122" name="Rectangle 266"/>
            <p:cNvSpPr>
              <a:spLocks noChangeArrowheads="1"/>
            </p:cNvSpPr>
            <p:nvPr/>
          </p:nvSpPr>
          <p:spPr bwMode="auto">
            <a:xfrm>
              <a:off x="4846" y="1869"/>
              <a:ext cx="4" cy="146"/>
            </a:xfrm>
            <a:prstGeom prst="rect">
              <a:avLst/>
            </a:prstGeom>
            <a:solidFill>
              <a:srgbClr val="FFCCFF"/>
            </a:solidFill>
            <a:ln w="9525">
              <a:noFill/>
              <a:miter lim="800000"/>
              <a:headEnd/>
              <a:tailEnd/>
            </a:ln>
          </p:spPr>
          <p:txBody>
            <a:bodyPr/>
            <a:lstStyle/>
            <a:p>
              <a:endParaRPr lang="en-CA"/>
            </a:p>
          </p:txBody>
        </p:sp>
        <p:sp>
          <p:nvSpPr>
            <p:cNvPr id="250123" name="Freeform 267"/>
            <p:cNvSpPr>
              <a:spLocks/>
            </p:cNvSpPr>
            <p:nvPr/>
          </p:nvSpPr>
          <p:spPr bwMode="auto">
            <a:xfrm>
              <a:off x="4898" y="1867"/>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w="9525">
              <a:noFill/>
              <a:round/>
              <a:headEnd/>
              <a:tailEnd/>
            </a:ln>
          </p:spPr>
          <p:txBody>
            <a:bodyPr/>
            <a:lstStyle/>
            <a:p>
              <a:endParaRPr lang="en-CA"/>
            </a:p>
          </p:txBody>
        </p:sp>
        <p:sp>
          <p:nvSpPr>
            <p:cNvPr id="250124" name="Freeform 268"/>
            <p:cNvSpPr>
              <a:spLocks/>
            </p:cNvSpPr>
            <p:nvPr/>
          </p:nvSpPr>
          <p:spPr bwMode="auto">
            <a:xfrm>
              <a:off x="4819" y="1917"/>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50125" name="Freeform 269"/>
            <p:cNvSpPr>
              <a:spLocks/>
            </p:cNvSpPr>
            <p:nvPr/>
          </p:nvSpPr>
          <p:spPr bwMode="auto">
            <a:xfrm>
              <a:off x="4819" y="1887"/>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50126" name="Freeform 270"/>
            <p:cNvSpPr>
              <a:spLocks/>
            </p:cNvSpPr>
            <p:nvPr/>
          </p:nvSpPr>
          <p:spPr bwMode="auto">
            <a:xfrm>
              <a:off x="4863" y="1872"/>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1"/>
            </a:solidFill>
            <a:ln w="9525">
              <a:noFill/>
              <a:round/>
              <a:headEnd/>
              <a:tailEnd/>
            </a:ln>
          </p:spPr>
          <p:txBody>
            <a:bodyPr/>
            <a:lstStyle/>
            <a:p>
              <a:endParaRPr lang="en-CA"/>
            </a:p>
          </p:txBody>
        </p:sp>
        <p:sp>
          <p:nvSpPr>
            <p:cNvPr id="250127" name="Freeform 271"/>
            <p:cNvSpPr>
              <a:spLocks/>
            </p:cNvSpPr>
            <p:nvPr/>
          </p:nvSpPr>
          <p:spPr bwMode="auto">
            <a:xfrm>
              <a:off x="4900" y="1840"/>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1"/>
            </a:solidFill>
            <a:ln w="9525">
              <a:noFill/>
              <a:round/>
              <a:headEnd/>
              <a:tailEnd/>
            </a:ln>
          </p:spPr>
          <p:txBody>
            <a:bodyPr/>
            <a:lstStyle/>
            <a:p>
              <a:endParaRPr lang="en-CA"/>
            </a:p>
          </p:txBody>
        </p:sp>
        <p:sp>
          <p:nvSpPr>
            <p:cNvPr id="250128" name="Freeform 272"/>
            <p:cNvSpPr>
              <a:spLocks/>
            </p:cNvSpPr>
            <p:nvPr/>
          </p:nvSpPr>
          <p:spPr bwMode="auto">
            <a:xfrm>
              <a:off x="4843" y="2015"/>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bg1"/>
            </a:solidFill>
            <a:ln w="9525">
              <a:noFill/>
              <a:round/>
              <a:headEnd/>
              <a:tailEnd/>
            </a:ln>
          </p:spPr>
          <p:txBody>
            <a:bodyPr/>
            <a:lstStyle/>
            <a:p>
              <a:endParaRPr lang="en-CA"/>
            </a:p>
          </p:txBody>
        </p:sp>
        <p:sp>
          <p:nvSpPr>
            <p:cNvPr id="250129" name="Freeform 273"/>
            <p:cNvSpPr>
              <a:spLocks/>
            </p:cNvSpPr>
            <p:nvPr/>
          </p:nvSpPr>
          <p:spPr bwMode="auto">
            <a:xfrm>
              <a:off x="4809" y="2029"/>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50130" name="Freeform 274"/>
            <p:cNvSpPr>
              <a:spLocks/>
            </p:cNvSpPr>
            <p:nvPr/>
          </p:nvSpPr>
          <p:spPr bwMode="auto">
            <a:xfrm>
              <a:off x="4837" y="2022"/>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50131" name="Freeform 275"/>
            <p:cNvSpPr>
              <a:spLocks/>
            </p:cNvSpPr>
            <p:nvPr/>
          </p:nvSpPr>
          <p:spPr bwMode="auto">
            <a:xfrm>
              <a:off x="4824" y="2025"/>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250132" name="Group 276"/>
          <p:cNvGrpSpPr>
            <a:grpSpLocks/>
          </p:cNvGrpSpPr>
          <p:nvPr/>
        </p:nvGrpSpPr>
        <p:grpSpPr bwMode="auto">
          <a:xfrm>
            <a:off x="4751463" y="4384675"/>
            <a:ext cx="504825" cy="415925"/>
            <a:chOff x="4781" y="1833"/>
            <a:chExt cx="318" cy="262"/>
          </a:xfrm>
        </p:grpSpPr>
        <p:sp>
          <p:nvSpPr>
            <p:cNvPr id="250133" name="AutoShape 277"/>
            <p:cNvSpPr>
              <a:spLocks noChangeAspect="1" noChangeArrowheads="1" noTextEdit="1"/>
            </p:cNvSpPr>
            <p:nvPr/>
          </p:nvSpPr>
          <p:spPr bwMode="auto">
            <a:xfrm>
              <a:off x="4787" y="1835"/>
              <a:ext cx="312" cy="260"/>
            </a:xfrm>
            <a:prstGeom prst="rect">
              <a:avLst/>
            </a:prstGeom>
            <a:noFill/>
            <a:ln w="9525">
              <a:noFill/>
              <a:miter lim="800000"/>
              <a:headEnd/>
              <a:tailEnd/>
            </a:ln>
          </p:spPr>
          <p:txBody>
            <a:bodyPr/>
            <a:lstStyle/>
            <a:p>
              <a:endParaRPr lang="en-CA"/>
            </a:p>
          </p:txBody>
        </p:sp>
        <p:sp>
          <p:nvSpPr>
            <p:cNvPr id="250134" name="Freeform 278"/>
            <p:cNvSpPr>
              <a:spLocks/>
            </p:cNvSpPr>
            <p:nvPr/>
          </p:nvSpPr>
          <p:spPr bwMode="auto">
            <a:xfrm>
              <a:off x="4781" y="1833"/>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w="9525">
              <a:noFill/>
              <a:round/>
              <a:headEnd/>
              <a:tailEnd/>
            </a:ln>
          </p:spPr>
          <p:txBody>
            <a:bodyPr/>
            <a:lstStyle/>
            <a:p>
              <a:endParaRPr lang="en-CA"/>
            </a:p>
          </p:txBody>
        </p:sp>
        <p:sp>
          <p:nvSpPr>
            <p:cNvPr id="250135" name="Freeform 279"/>
            <p:cNvSpPr>
              <a:spLocks/>
            </p:cNvSpPr>
            <p:nvPr/>
          </p:nvSpPr>
          <p:spPr bwMode="auto">
            <a:xfrm>
              <a:off x="4894" y="1857"/>
              <a:ext cx="98" cy="112"/>
            </a:xfrm>
            <a:custGeom>
              <a:avLst/>
              <a:gdLst/>
              <a:ahLst/>
              <a:cxnLst>
                <a:cxn ang="0">
                  <a:pos x="684" y="29"/>
                </a:cxn>
                <a:cxn ang="0">
                  <a:pos x="681" y="28"/>
                </a:cxn>
                <a:cxn ang="0">
                  <a:pos x="670" y="25"/>
                </a:cxn>
                <a:cxn ang="0">
                  <a:pos x="652" y="21"/>
                </a:cxn>
                <a:cxn ang="0">
                  <a:pos x="628" y="16"/>
                </a:cxn>
                <a:cxn ang="0">
                  <a:pos x="600" y="11"/>
                </a:cxn>
                <a:cxn ang="0">
                  <a:pos x="566" y="7"/>
                </a:cxn>
                <a:cxn ang="0">
                  <a:pos x="527" y="3"/>
                </a:cxn>
                <a:cxn ang="0">
                  <a:pos x="483" y="1"/>
                </a:cxn>
                <a:cxn ang="0">
                  <a:pos x="436" y="0"/>
                </a:cxn>
                <a:cxn ang="0">
                  <a:pos x="386" y="2"/>
                </a:cxn>
                <a:cxn ang="0">
                  <a:pos x="333" y="7"/>
                </a:cxn>
                <a:cxn ang="0">
                  <a:pos x="277" y="16"/>
                </a:cxn>
                <a:cxn ang="0">
                  <a:pos x="221" y="28"/>
                </a:cxn>
                <a:cxn ang="0">
                  <a:pos x="163" y="45"/>
                </a:cxn>
                <a:cxn ang="0">
                  <a:pos x="104" y="65"/>
                </a:cxn>
                <a:cxn ang="0">
                  <a:pos x="44" y="93"/>
                </a:cxn>
                <a:cxn ang="0">
                  <a:pos x="40" y="108"/>
                </a:cxn>
                <a:cxn ang="0">
                  <a:pos x="29" y="150"/>
                </a:cxn>
                <a:cxn ang="0">
                  <a:pos x="17" y="216"/>
                </a:cxn>
                <a:cxn ang="0">
                  <a:pos x="5" y="301"/>
                </a:cxn>
                <a:cxn ang="0">
                  <a:pos x="0" y="402"/>
                </a:cxn>
                <a:cxn ang="0">
                  <a:pos x="4" y="516"/>
                </a:cxn>
                <a:cxn ang="0">
                  <a:pos x="21" y="638"/>
                </a:cxn>
                <a:cxn ang="0">
                  <a:pos x="57" y="763"/>
                </a:cxn>
                <a:cxn ang="0">
                  <a:pos x="60" y="763"/>
                </a:cxn>
                <a:cxn ang="0">
                  <a:pos x="69" y="762"/>
                </a:cxn>
                <a:cxn ang="0">
                  <a:pos x="84" y="759"/>
                </a:cxn>
                <a:cxn ang="0">
                  <a:pos x="105" y="758"/>
                </a:cxn>
                <a:cxn ang="0">
                  <a:pos x="131" y="756"/>
                </a:cxn>
                <a:cxn ang="0">
                  <a:pos x="162" y="754"/>
                </a:cxn>
                <a:cxn ang="0">
                  <a:pos x="198" y="753"/>
                </a:cxn>
                <a:cxn ang="0">
                  <a:pos x="239" y="751"/>
                </a:cxn>
                <a:cxn ang="0">
                  <a:pos x="283" y="750"/>
                </a:cxn>
                <a:cxn ang="0">
                  <a:pos x="331" y="751"/>
                </a:cxn>
                <a:cxn ang="0">
                  <a:pos x="384" y="753"/>
                </a:cxn>
                <a:cxn ang="0">
                  <a:pos x="440" y="755"/>
                </a:cxn>
                <a:cxn ang="0">
                  <a:pos x="498" y="759"/>
                </a:cxn>
                <a:cxn ang="0">
                  <a:pos x="560" y="765"/>
                </a:cxn>
                <a:cxn ang="0">
                  <a:pos x="624" y="773"/>
                </a:cxn>
                <a:cxn ang="0">
                  <a:pos x="690" y="782"/>
                </a:cxn>
                <a:cxn ang="0">
                  <a:pos x="687" y="759"/>
                </a:cxn>
                <a:cxn ang="0">
                  <a:pos x="680" y="697"/>
                </a:cxn>
                <a:cxn ang="0">
                  <a:pos x="670" y="604"/>
                </a:cxn>
                <a:cxn ang="0">
                  <a:pos x="662" y="492"/>
                </a:cxn>
                <a:cxn ang="0">
                  <a:pos x="656" y="368"/>
                </a:cxn>
                <a:cxn ang="0">
                  <a:pos x="656" y="244"/>
                </a:cxn>
                <a:cxn ang="0">
                  <a:pos x="665" y="128"/>
                </a:cxn>
                <a:cxn ang="0">
                  <a:pos x="684" y="29"/>
                </a:cxn>
              </a:cxnLst>
              <a:rect l="0" t="0" r="r" b="b"/>
              <a:pathLst>
                <a:path w="690" h="782">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w="9525">
              <a:noFill/>
              <a:round/>
              <a:headEnd/>
              <a:tailEnd/>
            </a:ln>
          </p:spPr>
          <p:txBody>
            <a:bodyPr/>
            <a:lstStyle/>
            <a:p>
              <a:endParaRPr lang="en-CA"/>
            </a:p>
          </p:txBody>
        </p:sp>
        <p:sp>
          <p:nvSpPr>
            <p:cNvPr id="250136" name="Freeform 280"/>
            <p:cNvSpPr>
              <a:spLocks/>
            </p:cNvSpPr>
            <p:nvPr/>
          </p:nvSpPr>
          <p:spPr bwMode="auto">
            <a:xfrm>
              <a:off x="4904" y="1888"/>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1"/>
            </a:solidFill>
            <a:ln w="9525">
              <a:noFill/>
              <a:round/>
              <a:headEnd/>
              <a:tailEnd/>
            </a:ln>
          </p:spPr>
          <p:txBody>
            <a:bodyPr/>
            <a:lstStyle/>
            <a:p>
              <a:endParaRPr lang="en-CA"/>
            </a:p>
          </p:txBody>
        </p:sp>
        <p:sp>
          <p:nvSpPr>
            <p:cNvPr id="250137" name="Freeform 281"/>
            <p:cNvSpPr>
              <a:spLocks/>
            </p:cNvSpPr>
            <p:nvPr/>
          </p:nvSpPr>
          <p:spPr bwMode="auto">
            <a:xfrm>
              <a:off x="4884" y="1997"/>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1"/>
            </a:solidFill>
            <a:ln w="9525">
              <a:noFill/>
              <a:round/>
              <a:headEnd/>
              <a:tailEnd/>
            </a:ln>
          </p:spPr>
          <p:txBody>
            <a:bodyPr/>
            <a:lstStyle/>
            <a:p>
              <a:endParaRPr lang="en-CA"/>
            </a:p>
          </p:txBody>
        </p:sp>
        <p:sp>
          <p:nvSpPr>
            <p:cNvPr id="250138" name="Freeform 282"/>
            <p:cNvSpPr>
              <a:spLocks/>
            </p:cNvSpPr>
            <p:nvPr/>
          </p:nvSpPr>
          <p:spPr bwMode="auto">
            <a:xfrm>
              <a:off x="4943" y="2009"/>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rgbClr val="FFCCFF"/>
            </a:solidFill>
            <a:ln w="9525">
              <a:noFill/>
              <a:round/>
              <a:headEnd/>
              <a:tailEnd/>
            </a:ln>
          </p:spPr>
          <p:txBody>
            <a:bodyPr/>
            <a:lstStyle/>
            <a:p>
              <a:endParaRPr lang="en-CA"/>
            </a:p>
          </p:txBody>
        </p:sp>
        <p:sp>
          <p:nvSpPr>
            <p:cNvPr id="250139" name="Freeform 283"/>
            <p:cNvSpPr>
              <a:spLocks/>
            </p:cNvSpPr>
            <p:nvPr/>
          </p:nvSpPr>
          <p:spPr bwMode="auto">
            <a:xfrm>
              <a:off x="4891" y="2000"/>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rgbClr val="FFCCFF"/>
            </a:solidFill>
            <a:ln w="9525">
              <a:noFill/>
              <a:round/>
              <a:headEnd/>
              <a:tailEnd/>
            </a:ln>
          </p:spPr>
          <p:txBody>
            <a:bodyPr/>
            <a:lstStyle/>
            <a:p>
              <a:endParaRPr lang="en-CA"/>
            </a:p>
          </p:txBody>
        </p:sp>
        <p:sp>
          <p:nvSpPr>
            <p:cNvPr id="250140" name="Freeform 284"/>
            <p:cNvSpPr>
              <a:spLocks/>
            </p:cNvSpPr>
            <p:nvPr/>
          </p:nvSpPr>
          <p:spPr bwMode="auto">
            <a:xfrm>
              <a:off x="4805" y="2013"/>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w="9525">
              <a:noFill/>
              <a:round/>
              <a:headEnd/>
              <a:tailEnd/>
            </a:ln>
          </p:spPr>
          <p:txBody>
            <a:bodyPr/>
            <a:lstStyle/>
            <a:p>
              <a:endParaRPr lang="en-CA"/>
            </a:p>
          </p:txBody>
        </p:sp>
        <p:sp>
          <p:nvSpPr>
            <p:cNvPr id="250141" name="Freeform 285"/>
            <p:cNvSpPr>
              <a:spLocks/>
            </p:cNvSpPr>
            <p:nvPr/>
          </p:nvSpPr>
          <p:spPr bwMode="auto">
            <a:xfrm>
              <a:off x="5006" y="2006"/>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1"/>
            </a:solidFill>
            <a:ln w="9525">
              <a:noFill/>
              <a:round/>
              <a:headEnd/>
              <a:tailEnd/>
            </a:ln>
          </p:spPr>
          <p:txBody>
            <a:bodyPr/>
            <a:lstStyle/>
            <a:p>
              <a:endParaRPr lang="en-CA"/>
            </a:p>
          </p:txBody>
        </p:sp>
        <p:sp>
          <p:nvSpPr>
            <p:cNvPr id="250142" name="Freeform 286"/>
            <p:cNvSpPr>
              <a:spLocks/>
            </p:cNvSpPr>
            <p:nvPr/>
          </p:nvSpPr>
          <p:spPr bwMode="auto">
            <a:xfrm>
              <a:off x="4821" y="1869"/>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1"/>
            </a:solidFill>
            <a:ln w="9525">
              <a:noFill/>
              <a:round/>
              <a:headEnd/>
              <a:tailEnd/>
            </a:ln>
          </p:spPr>
          <p:txBody>
            <a:bodyPr/>
            <a:lstStyle/>
            <a:p>
              <a:endParaRPr lang="en-CA"/>
            </a:p>
          </p:txBody>
        </p:sp>
        <p:sp>
          <p:nvSpPr>
            <p:cNvPr id="250143" name="Freeform 287"/>
            <p:cNvSpPr>
              <a:spLocks/>
            </p:cNvSpPr>
            <p:nvPr/>
          </p:nvSpPr>
          <p:spPr bwMode="auto">
            <a:xfrm>
              <a:off x="4822" y="1871"/>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w="9525">
              <a:noFill/>
              <a:round/>
              <a:headEnd/>
              <a:tailEnd/>
            </a:ln>
          </p:spPr>
          <p:txBody>
            <a:bodyPr/>
            <a:lstStyle/>
            <a:p>
              <a:endParaRPr lang="en-CA"/>
            </a:p>
          </p:txBody>
        </p:sp>
        <p:sp>
          <p:nvSpPr>
            <p:cNvPr id="250144" name="Freeform 288"/>
            <p:cNvSpPr>
              <a:spLocks/>
            </p:cNvSpPr>
            <p:nvPr/>
          </p:nvSpPr>
          <p:spPr bwMode="auto">
            <a:xfrm>
              <a:off x="4823" y="1872"/>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bg1"/>
            </a:solidFill>
            <a:ln w="9525">
              <a:noFill/>
              <a:round/>
              <a:headEnd/>
              <a:tailEnd/>
            </a:ln>
          </p:spPr>
          <p:txBody>
            <a:bodyPr/>
            <a:lstStyle/>
            <a:p>
              <a:endParaRPr lang="en-CA"/>
            </a:p>
          </p:txBody>
        </p:sp>
        <p:sp>
          <p:nvSpPr>
            <p:cNvPr id="250145" name="Freeform 289"/>
            <p:cNvSpPr>
              <a:spLocks/>
            </p:cNvSpPr>
            <p:nvPr/>
          </p:nvSpPr>
          <p:spPr bwMode="auto">
            <a:xfrm>
              <a:off x="4824" y="1873"/>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1"/>
            </a:solidFill>
            <a:ln w="9525">
              <a:noFill/>
              <a:round/>
              <a:headEnd/>
              <a:tailEnd/>
            </a:ln>
          </p:spPr>
          <p:txBody>
            <a:bodyPr/>
            <a:lstStyle/>
            <a:p>
              <a:endParaRPr lang="en-CA"/>
            </a:p>
          </p:txBody>
        </p:sp>
        <p:sp>
          <p:nvSpPr>
            <p:cNvPr id="250146" name="Freeform 290"/>
            <p:cNvSpPr>
              <a:spLocks/>
            </p:cNvSpPr>
            <p:nvPr/>
          </p:nvSpPr>
          <p:spPr bwMode="auto">
            <a:xfrm>
              <a:off x="4825" y="1875"/>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w="9525">
              <a:noFill/>
              <a:round/>
              <a:headEnd/>
              <a:tailEnd/>
            </a:ln>
          </p:spPr>
          <p:txBody>
            <a:bodyPr/>
            <a:lstStyle/>
            <a:p>
              <a:endParaRPr lang="en-CA"/>
            </a:p>
          </p:txBody>
        </p:sp>
        <p:sp>
          <p:nvSpPr>
            <p:cNvPr id="250147" name="Freeform 291"/>
            <p:cNvSpPr>
              <a:spLocks/>
            </p:cNvSpPr>
            <p:nvPr/>
          </p:nvSpPr>
          <p:spPr bwMode="auto">
            <a:xfrm>
              <a:off x="4826" y="1876"/>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w="9525">
              <a:noFill/>
              <a:round/>
              <a:headEnd/>
              <a:tailEnd/>
            </a:ln>
          </p:spPr>
          <p:txBody>
            <a:bodyPr/>
            <a:lstStyle/>
            <a:p>
              <a:endParaRPr lang="en-CA"/>
            </a:p>
          </p:txBody>
        </p:sp>
        <p:sp>
          <p:nvSpPr>
            <p:cNvPr id="250148" name="Freeform 292"/>
            <p:cNvSpPr>
              <a:spLocks/>
            </p:cNvSpPr>
            <p:nvPr/>
          </p:nvSpPr>
          <p:spPr bwMode="auto">
            <a:xfrm>
              <a:off x="4964" y="1970"/>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w="9525">
              <a:noFill/>
              <a:round/>
              <a:headEnd/>
              <a:tailEnd/>
            </a:ln>
          </p:spPr>
          <p:txBody>
            <a:bodyPr/>
            <a:lstStyle/>
            <a:p>
              <a:endParaRPr lang="en-CA"/>
            </a:p>
          </p:txBody>
        </p:sp>
        <p:sp>
          <p:nvSpPr>
            <p:cNvPr id="250149" name="Freeform 293"/>
            <p:cNvSpPr>
              <a:spLocks/>
            </p:cNvSpPr>
            <p:nvPr/>
          </p:nvSpPr>
          <p:spPr bwMode="auto">
            <a:xfrm>
              <a:off x="4912" y="1970"/>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50150" name="Freeform 294"/>
            <p:cNvSpPr>
              <a:spLocks/>
            </p:cNvSpPr>
            <p:nvPr/>
          </p:nvSpPr>
          <p:spPr bwMode="auto">
            <a:xfrm>
              <a:off x="4927" y="1971"/>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50151" name="Freeform 295"/>
            <p:cNvSpPr>
              <a:spLocks/>
            </p:cNvSpPr>
            <p:nvPr/>
          </p:nvSpPr>
          <p:spPr bwMode="auto">
            <a:xfrm>
              <a:off x="4871" y="1856"/>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1"/>
            </a:solidFill>
            <a:ln w="9525">
              <a:noFill/>
              <a:round/>
              <a:headEnd/>
              <a:tailEnd/>
            </a:ln>
          </p:spPr>
          <p:txBody>
            <a:bodyPr/>
            <a:lstStyle/>
            <a:p>
              <a:endParaRPr lang="en-CA"/>
            </a:p>
          </p:txBody>
        </p:sp>
        <p:sp>
          <p:nvSpPr>
            <p:cNvPr id="250152" name="Freeform 296"/>
            <p:cNvSpPr>
              <a:spLocks/>
            </p:cNvSpPr>
            <p:nvPr/>
          </p:nvSpPr>
          <p:spPr bwMode="auto">
            <a:xfrm>
              <a:off x="4993" y="1842"/>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1"/>
            </a:solidFill>
            <a:ln w="9525">
              <a:noFill/>
              <a:round/>
              <a:headEnd/>
              <a:tailEnd/>
            </a:ln>
          </p:spPr>
          <p:txBody>
            <a:bodyPr/>
            <a:lstStyle/>
            <a:p>
              <a:endParaRPr lang="en-CA"/>
            </a:p>
          </p:txBody>
        </p:sp>
        <p:sp>
          <p:nvSpPr>
            <p:cNvPr id="250153" name="Freeform 297"/>
            <p:cNvSpPr>
              <a:spLocks/>
            </p:cNvSpPr>
            <p:nvPr/>
          </p:nvSpPr>
          <p:spPr bwMode="auto">
            <a:xfrm>
              <a:off x="4871" y="1863"/>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1"/>
            </a:solidFill>
            <a:ln w="9525">
              <a:noFill/>
              <a:round/>
              <a:headEnd/>
              <a:tailEnd/>
            </a:ln>
          </p:spPr>
          <p:txBody>
            <a:bodyPr/>
            <a:lstStyle/>
            <a:p>
              <a:endParaRPr lang="en-CA"/>
            </a:p>
          </p:txBody>
        </p:sp>
        <p:sp>
          <p:nvSpPr>
            <p:cNvPr id="250154" name="Freeform 298"/>
            <p:cNvSpPr>
              <a:spLocks/>
            </p:cNvSpPr>
            <p:nvPr/>
          </p:nvSpPr>
          <p:spPr bwMode="auto">
            <a:xfrm>
              <a:off x="4872" y="1870"/>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1"/>
            </a:solidFill>
            <a:ln w="9525">
              <a:noFill/>
              <a:round/>
              <a:headEnd/>
              <a:tailEnd/>
            </a:ln>
          </p:spPr>
          <p:txBody>
            <a:bodyPr/>
            <a:lstStyle/>
            <a:p>
              <a:endParaRPr lang="en-CA"/>
            </a:p>
          </p:txBody>
        </p:sp>
        <p:sp>
          <p:nvSpPr>
            <p:cNvPr id="250155" name="Freeform 299"/>
            <p:cNvSpPr>
              <a:spLocks/>
            </p:cNvSpPr>
            <p:nvPr/>
          </p:nvSpPr>
          <p:spPr bwMode="auto">
            <a:xfrm>
              <a:off x="4873" y="1876"/>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1"/>
            </a:solidFill>
            <a:ln w="9525">
              <a:noFill/>
              <a:round/>
              <a:headEnd/>
              <a:tailEnd/>
            </a:ln>
          </p:spPr>
          <p:txBody>
            <a:bodyPr/>
            <a:lstStyle/>
            <a:p>
              <a:endParaRPr lang="en-CA"/>
            </a:p>
          </p:txBody>
        </p:sp>
        <p:sp>
          <p:nvSpPr>
            <p:cNvPr id="250156" name="Freeform 300"/>
            <p:cNvSpPr>
              <a:spLocks/>
            </p:cNvSpPr>
            <p:nvPr/>
          </p:nvSpPr>
          <p:spPr bwMode="auto">
            <a:xfrm>
              <a:off x="4874" y="1883"/>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1"/>
            </a:solidFill>
            <a:ln w="9525">
              <a:noFill/>
              <a:round/>
              <a:headEnd/>
              <a:tailEnd/>
            </a:ln>
          </p:spPr>
          <p:txBody>
            <a:bodyPr/>
            <a:lstStyle/>
            <a:p>
              <a:endParaRPr lang="en-CA"/>
            </a:p>
          </p:txBody>
        </p:sp>
        <p:sp>
          <p:nvSpPr>
            <p:cNvPr id="250157" name="Freeform 301"/>
            <p:cNvSpPr>
              <a:spLocks/>
            </p:cNvSpPr>
            <p:nvPr/>
          </p:nvSpPr>
          <p:spPr bwMode="auto">
            <a:xfrm>
              <a:off x="4875" y="1890"/>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1"/>
            </a:solidFill>
            <a:ln w="9525">
              <a:noFill/>
              <a:round/>
              <a:headEnd/>
              <a:tailEnd/>
            </a:ln>
          </p:spPr>
          <p:txBody>
            <a:bodyPr/>
            <a:lstStyle/>
            <a:p>
              <a:endParaRPr lang="en-CA"/>
            </a:p>
          </p:txBody>
        </p:sp>
        <p:sp>
          <p:nvSpPr>
            <p:cNvPr id="250158" name="Freeform 302"/>
            <p:cNvSpPr>
              <a:spLocks/>
            </p:cNvSpPr>
            <p:nvPr/>
          </p:nvSpPr>
          <p:spPr bwMode="auto">
            <a:xfrm>
              <a:off x="4994" y="1850"/>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1"/>
            </a:solidFill>
            <a:ln w="9525">
              <a:noFill/>
              <a:round/>
              <a:headEnd/>
              <a:tailEnd/>
            </a:ln>
          </p:spPr>
          <p:txBody>
            <a:bodyPr/>
            <a:lstStyle/>
            <a:p>
              <a:endParaRPr lang="en-CA"/>
            </a:p>
          </p:txBody>
        </p:sp>
        <p:sp>
          <p:nvSpPr>
            <p:cNvPr id="250159" name="Freeform 303"/>
            <p:cNvSpPr>
              <a:spLocks/>
            </p:cNvSpPr>
            <p:nvPr/>
          </p:nvSpPr>
          <p:spPr bwMode="auto">
            <a:xfrm>
              <a:off x="4995" y="1857"/>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1"/>
            </a:solidFill>
            <a:ln w="9525">
              <a:noFill/>
              <a:round/>
              <a:headEnd/>
              <a:tailEnd/>
            </a:ln>
          </p:spPr>
          <p:txBody>
            <a:bodyPr/>
            <a:lstStyle/>
            <a:p>
              <a:endParaRPr lang="en-CA"/>
            </a:p>
          </p:txBody>
        </p:sp>
        <p:sp>
          <p:nvSpPr>
            <p:cNvPr id="250160" name="Freeform 304"/>
            <p:cNvSpPr>
              <a:spLocks/>
            </p:cNvSpPr>
            <p:nvPr/>
          </p:nvSpPr>
          <p:spPr bwMode="auto">
            <a:xfrm>
              <a:off x="4996" y="1865"/>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1"/>
            </a:solidFill>
            <a:ln w="9525">
              <a:noFill/>
              <a:round/>
              <a:headEnd/>
              <a:tailEnd/>
            </a:ln>
          </p:spPr>
          <p:txBody>
            <a:bodyPr/>
            <a:lstStyle/>
            <a:p>
              <a:endParaRPr lang="en-CA"/>
            </a:p>
          </p:txBody>
        </p:sp>
        <p:sp>
          <p:nvSpPr>
            <p:cNvPr id="250161" name="Freeform 305"/>
            <p:cNvSpPr>
              <a:spLocks/>
            </p:cNvSpPr>
            <p:nvPr/>
          </p:nvSpPr>
          <p:spPr bwMode="auto">
            <a:xfrm>
              <a:off x="4997" y="1873"/>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1"/>
            </a:solidFill>
            <a:ln w="9525">
              <a:noFill/>
              <a:round/>
              <a:headEnd/>
              <a:tailEnd/>
            </a:ln>
          </p:spPr>
          <p:txBody>
            <a:bodyPr/>
            <a:lstStyle/>
            <a:p>
              <a:endParaRPr lang="en-CA"/>
            </a:p>
          </p:txBody>
        </p:sp>
        <p:sp>
          <p:nvSpPr>
            <p:cNvPr id="250162" name="Freeform 306"/>
            <p:cNvSpPr>
              <a:spLocks/>
            </p:cNvSpPr>
            <p:nvPr/>
          </p:nvSpPr>
          <p:spPr bwMode="auto">
            <a:xfrm>
              <a:off x="4998" y="1881"/>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1"/>
            </a:solidFill>
            <a:ln w="9525">
              <a:noFill/>
              <a:round/>
              <a:headEnd/>
              <a:tailEnd/>
            </a:ln>
          </p:spPr>
          <p:txBody>
            <a:bodyPr/>
            <a:lstStyle/>
            <a:p>
              <a:endParaRPr lang="en-CA"/>
            </a:p>
          </p:txBody>
        </p:sp>
        <p:sp>
          <p:nvSpPr>
            <p:cNvPr id="250163" name="Rectangle 307"/>
            <p:cNvSpPr>
              <a:spLocks noChangeArrowheads="1"/>
            </p:cNvSpPr>
            <p:nvPr/>
          </p:nvSpPr>
          <p:spPr bwMode="auto">
            <a:xfrm>
              <a:off x="4846" y="1869"/>
              <a:ext cx="4" cy="146"/>
            </a:xfrm>
            <a:prstGeom prst="rect">
              <a:avLst/>
            </a:prstGeom>
            <a:solidFill>
              <a:srgbClr val="FFCCFF"/>
            </a:solidFill>
            <a:ln w="9525">
              <a:noFill/>
              <a:miter lim="800000"/>
              <a:headEnd/>
              <a:tailEnd/>
            </a:ln>
          </p:spPr>
          <p:txBody>
            <a:bodyPr/>
            <a:lstStyle/>
            <a:p>
              <a:endParaRPr lang="en-CA"/>
            </a:p>
          </p:txBody>
        </p:sp>
        <p:sp>
          <p:nvSpPr>
            <p:cNvPr id="250164" name="Freeform 308"/>
            <p:cNvSpPr>
              <a:spLocks/>
            </p:cNvSpPr>
            <p:nvPr/>
          </p:nvSpPr>
          <p:spPr bwMode="auto">
            <a:xfrm>
              <a:off x="4898" y="1867"/>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w="9525">
              <a:noFill/>
              <a:round/>
              <a:headEnd/>
              <a:tailEnd/>
            </a:ln>
          </p:spPr>
          <p:txBody>
            <a:bodyPr/>
            <a:lstStyle/>
            <a:p>
              <a:endParaRPr lang="en-CA"/>
            </a:p>
          </p:txBody>
        </p:sp>
        <p:sp>
          <p:nvSpPr>
            <p:cNvPr id="250165" name="Freeform 309"/>
            <p:cNvSpPr>
              <a:spLocks/>
            </p:cNvSpPr>
            <p:nvPr/>
          </p:nvSpPr>
          <p:spPr bwMode="auto">
            <a:xfrm>
              <a:off x="4819" y="1917"/>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50166" name="Freeform 310"/>
            <p:cNvSpPr>
              <a:spLocks/>
            </p:cNvSpPr>
            <p:nvPr/>
          </p:nvSpPr>
          <p:spPr bwMode="auto">
            <a:xfrm>
              <a:off x="4819" y="1887"/>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50167" name="Freeform 311"/>
            <p:cNvSpPr>
              <a:spLocks/>
            </p:cNvSpPr>
            <p:nvPr/>
          </p:nvSpPr>
          <p:spPr bwMode="auto">
            <a:xfrm>
              <a:off x="4863" y="1872"/>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1"/>
            </a:solidFill>
            <a:ln w="9525">
              <a:noFill/>
              <a:round/>
              <a:headEnd/>
              <a:tailEnd/>
            </a:ln>
          </p:spPr>
          <p:txBody>
            <a:bodyPr/>
            <a:lstStyle/>
            <a:p>
              <a:endParaRPr lang="en-CA"/>
            </a:p>
          </p:txBody>
        </p:sp>
        <p:sp>
          <p:nvSpPr>
            <p:cNvPr id="250168" name="Freeform 312"/>
            <p:cNvSpPr>
              <a:spLocks/>
            </p:cNvSpPr>
            <p:nvPr/>
          </p:nvSpPr>
          <p:spPr bwMode="auto">
            <a:xfrm>
              <a:off x="4900" y="1840"/>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1"/>
            </a:solidFill>
            <a:ln w="9525">
              <a:noFill/>
              <a:round/>
              <a:headEnd/>
              <a:tailEnd/>
            </a:ln>
          </p:spPr>
          <p:txBody>
            <a:bodyPr/>
            <a:lstStyle/>
            <a:p>
              <a:endParaRPr lang="en-CA"/>
            </a:p>
          </p:txBody>
        </p:sp>
        <p:sp>
          <p:nvSpPr>
            <p:cNvPr id="250169" name="Freeform 313"/>
            <p:cNvSpPr>
              <a:spLocks/>
            </p:cNvSpPr>
            <p:nvPr/>
          </p:nvSpPr>
          <p:spPr bwMode="auto">
            <a:xfrm>
              <a:off x="4843" y="2015"/>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bg1"/>
            </a:solidFill>
            <a:ln w="9525">
              <a:noFill/>
              <a:round/>
              <a:headEnd/>
              <a:tailEnd/>
            </a:ln>
          </p:spPr>
          <p:txBody>
            <a:bodyPr/>
            <a:lstStyle/>
            <a:p>
              <a:endParaRPr lang="en-CA"/>
            </a:p>
          </p:txBody>
        </p:sp>
        <p:sp>
          <p:nvSpPr>
            <p:cNvPr id="250170" name="Freeform 314"/>
            <p:cNvSpPr>
              <a:spLocks/>
            </p:cNvSpPr>
            <p:nvPr/>
          </p:nvSpPr>
          <p:spPr bwMode="auto">
            <a:xfrm>
              <a:off x="4809" y="2029"/>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50171" name="Freeform 315"/>
            <p:cNvSpPr>
              <a:spLocks/>
            </p:cNvSpPr>
            <p:nvPr/>
          </p:nvSpPr>
          <p:spPr bwMode="auto">
            <a:xfrm>
              <a:off x="4837" y="2022"/>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50172" name="Freeform 316"/>
            <p:cNvSpPr>
              <a:spLocks/>
            </p:cNvSpPr>
            <p:nvPr/>
          </p:nvSpPr>
          <p:spPr bwMode="auto">
            <a:xfrm>
              <a:off x="4824" y="2025"/>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250173" name="Group 317"/>
          <p:cNvGrpSpPr>
            <a:grpSpLocks/>
          </p:cNvGrpSpPr>
          <p:nvPr/>
        </p:nvGrpSpPr>
        <p:grpSpPr bwMode="auto">
          <a:xfrm>
            <a:off x="4764163" y="5348288"/>
            <a:ext cx="504825" cy="415925"/>
            <a:chOff x="4781" y="1833"/>
            <a:chExt cx="318" cy="262"/>
          </a:xfrm>
        </p:grpSpPr>
        <p:sp>
          <p:nvSpPr>
            <p:cNvPr id="250174" name="AutoShape 318"/>
            <p:cNvSpPr>
              <a:spLocks noChangeAspect="1" noChangeArrowheads="1" noTextEdit="1"/>
            </p:cNvSpPr>
            <p:nvPr/>
          </p:nvSpPr>
          <p:spPr bwMode="auto">
            <a:xfrm>
              <a:off x="4787" y="1835"/>
              <a:ext cx="312" cy="260"/>
            </a:xfrm>
            <a:prstGeom prst="rect">
              <a:avLst/>
            </a:prstGeom>
            <a:noFill/>
            <a:ln w="9525">
              <a:noFill/>
              <a:miter lim="800000"/>
              <a:headEnd/>
              <a:tailEnd/>
            </a:ln>
          </p:spPr>
          <p:txBody>
            <a:bodyPr/>
            <a:lstStyle/>
            <a:p>
              <a:endParaRPr lang="en-CA"/>
            </a:p>
          </p:txBody>
        </p:sp>
        <p:sp>
          <p:nvSpPr>
            <p:cNvPr id="250175" name="Freeform 319"/>
            <p:cNvSpPr>
              <a:spLocks/>
            </p:cNvSpPr>
            <p:nvPr/>
          </p:nvSpPr>
          <p:spPr bwMode="auto">
            <a:xfrm>
              <a:off x="4781" y="1833"/>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w="9525">
              <a:noFill/>
              <a:round/>
              <a:headEnd/>
              <a:tailEnd/>
            </a:ln>
          </p:spPr>
          <p:txBody>
            <a:bodyPr/>
            <a:lstStyle/>
            <a:p>
              <a:endParaRPr lang="en-CA"/>
            </a:p>
          </p:txBody>
        </p:sp>
        <p:sp>
          <p:nvSpPr>
            <p:cNvPr id="250176" name="Freeform 320"/>
            <p:cNvSpPr>
              <a:spLocks/>
            </p:cNvSpPr>
            <p:nvPr/>
          </p:nvSpPr>
          <p:spPr bwMode="auto">
            <a:xfrm>
              <a:off x="4894" y="1857"/>
              <a:ext cx="98" cy="112"/>
            </a:xfrm>
            <a:custGeom>
              <a:avLst/>
              <a:gdLst/>
              <a:ahLst/>
              <a:cxnLst>
                <a:cxn ang="0">
                  <a:pos x="684" y="29"/>
                </a:cxn>
                <a:cxn ang="0">
                  <a:pos x="681" y="28"/>
                </a:cxn>
                <a:cxn ang="0">
                  <a:pos x="670" y="25"/>
                </a:cxn>
                <a:cxn ang="0">
                  <a:pos x="652" y="21"/>
                </a:cxn>
                <a:cxn ang="0">
                  <a:pos x="628" y="16"/>
                </a:cxn>
                <a:cxn ang="0">
                  <a:pos x="600" y="11"/>
                </a:cxn>
                <a:cxn ang="0">
                  <a:pos x="566" y="7"/>
                </a:cxn>
                <a:cxn ang="0">
                  <a:pos x="527" y="3"/>
                </a:cxn>
                <a:cxn ang="0">
                  <a:pos x="483" y="1"/>
                </a:cxn>
                <a:cxn ang="0">
                  <a:pos x="436" y="0"/>
                </a:cxn>
                <a:cxn ang="0">
                  <a:pos x="386" y="2"/>
                </a:cxn>
                <a:cxn ang="0">
                  <a:pos x="333" y="7"/>
                </a:cxn>
                <a:cxn ang="0">
                  <a:pos x="277" y="16"/>
                </a:cxn>
                <a:cxn ang="0">
                  <a:pos x="221" y="28"/>
                </a:cxn>
                <a:cxn ang="0">
                  <a:pos x="163" y="45"/>
                </a:cxn>
                <a:cxn ang="0">
                  <a:pos x="104" y="65"/>
                </a:cxn>
                <a:cxn ang="0">
                  <a:pos x="44" y="93"/>
                </a:cxn>
                <a:cxn ang="0">
                  <a:pos x="40" y="108"/>
                </a:cxn>
                <a:cxn ang="0">
                  <a:pos x="29" y="150"/>
                </a:cxn>
                <a:cxn ang="0">
                  <a:pos x="17" y="216"/>
                </a:cxn>
                <a:cxn ang="0">
                  <a:pos x="5" y="301"/>
                </a:cxn>
                <a:cxn ang="0">
                  <a:pos x="0" y="402"/>
                </a:cxn>
                <a:cxn ang="0">
                  <a:pos x="4" y="516"/>
                </a:cxn>
                <a:cxn ang="0">
                  <a:pos x="21" y="638"/>
                </a:cxn>
                <a:cxn ang="0">
                  <a:pos x="57" y="763"/>
                </a:cxn>
                <a:cxn ang="0">
                  <a:pos x="60" y="763"/>
                </a:cxn>
                <a:cxn ang="0">
                  <a:pos x="69" y="762"/>
                </a:cxn>
                <a:cxn ang="0">
                  <a:pos x="84" y="759"/>
                </a:cxn>
                <a:cxn ang="0">
                  <a:pos x="105" y="758"/>
                </a:cxn>
                <a:cxn ang="0">
                  <a:pos x="131" y="756"/>
                </a:cxn>
                <a:cxn ang="0">
                  <a:pos x="162" y="754"/>
                </a:cxn>
                <a:cxn ang="0">
                  <a:pos x="198" y="753"/>
                </a:cxn>
                <a:cxn ang="0">
                  <a:pos x="239" y="751"/>
                </a:cxn>
                <a:cxn ang="0">
                  <a:pos x="283" y="750"/>
                </a:cxn>
                <a:cxn ang="0">
                  <a:pos x="331" y="751"/>
                </a:cxn>
                <a:cxn ang="0">
                  <a:pos x="384" y="753"/>
                </a:cxn>
                <a:cxn ang="0">
                  <a:pos x="440" y="755"/>
                </a:cxn>
                <a:cxn ang="0">
                  <a:pos x="498" y="759"/>
                </a:cxn>
                <a:cxn ang="0">
                  <a:pos x="560" y="765"/>
                </a:cxn>
                <a:cxn ang="0">
                  <a:pos x="624" y="773"/>
                </a:cxn>
                <a:cxn ang="0">
                  <a:pos x="690" y="782"/>
                </a:cxn>
                <a:cxn ang="0">
                  <a:pos x="687" y="759"/>
                </a:cxn>
                <a:cxn ang="0">
                  <a:pos x="680" y="697"/>
                </a:cxn>
                <a:cxn ang="0">
                  <a:pos x="670" y="604"/>
                </a:cxn>
                <a:cxn ang="0">
                  <a:pos x="662" y="492"/>
                </a:cxn>
                <a:cxn ang="0">
                  <a:pos x="656" y="368"/>
                </a:cxn>
                <a:cxn ang="0">
                  <a:pos x="656" y="244"/>
                </a:cxn>
                <a:cxn ang="0">
                  <a:pos x="665" y="128"/>
                </a:cxn>
                <a:cxn ang="0">
                  <a:pos x="684" y="29"/>
                </a:cxn>
              </a:cxnLst>
              <a:rect l="0" t="0" r="r" b="b"/>
              <a:pathLst>
                <a:path w="690" h="782">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w="9525">
              <a:noFill/>
              <a:round/>
              <a:headEnd/>
              <a:tailEnd/>
            </a:ln>
          </p:spPr>
          <p:txBody>
            <a:bodyPr/>
            <a:lstStyle/>
            <a:p>
              <a:endParaRPr lang="en-CA"/>
            </a:p>
          </p:txBody>
        </p:sp>
        <p:sp>
          <p:nvSpPr>
            <p:cNvPr id="250177" name="Freeform 321"/>
            <p:cNvSpPr>
              <a:spLocks/>
            </p:cNvSpPr>
            <p:nvPr/>
          </p:nvSpPr>
          <p:spPr bwMode="auto">
            <a:xfrm>
              <a:off x="4904" y="1888"/>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1"/>
            </a:solidFill>
            <a:ln w="9525">
              <a:noFill/>
              <a:round/>
              <a:headEnd/>
              <a:tailEnd/>
            </a:ln>
          </p:spPr>
          <p:txBody>
            <a:bodyPr/>
            <a:lstStyle/>
            <a:p>
              <a:endParaRPr lang="en-CA"/>
            </a:p>
          </p:txBody>
        </p:sp>
        <p:sp>
          <p:nvSpPr>
            <p:cNvPr id="250178" name="Freeform 322"/>
            <p:cNvSpPr>
              <a:spLocks/>
            </p:cNvSpPr>
            <p:nvPr/>
          </p:nvSpPr>
          <p:spPr bwMode="auto">
            <a:xfrm>
              <a:off x="4884" y="1997"/>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1"/>
            </a:solidFill>
            <a:ln w="9525">
              <a:noFill/>
              <a:round/>
              <a:headEnd/>
              <a:tailEnd/>
            </a:ln>
          </p:spPr>
          <p:txBody>
            <a:bodyPr/>
            <a:lstStyle/>
            <a:p>
              <a:endParaRPr lang="en-CA"/>
            </a:p>
          </p:txBody>
        </p:sp>
        <p:sp>
          <p:nvSpPr>
            <p:cNvPr id="250179" name="Freeform 323"/>
            <p:cNvSpPr>
              <a:spLocks/>
            </p:cNvSpPr>
            <p:nvPr/>
          </p:nvSpPr>
          <p:spPr bwMode="auto">
            <a:xfrm>
              <a:off x="4943" y="2009"/>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rgbClr val="FFCCFF"/>
            </a:solidFill>
            <a:ln w="9525">
              <a:noFill/>
              <a:round/>
              <a:headEnd/>
              <a:tailEnd/>
            </a:ln>
          </p:spPr>
          <p:txBody>
            <a:bodyPr/>
            <a:lstStyle/>
            <a:p>
              <a:endParaRPr lang="en-CA"/>
            </a:p>
          </p:txBody>
        </p:sp>
        <p:sp>
          <p:nvSpPr>
            <p:cNvPr id="250180" name="Freeform 324"/>
            <p:cNvSpPr>
              <a:spLocks/>
            </p:cNvSpPr>
            <p:nvPr/>
          </p:nvSpPr>
          <p:spPr bwMode="auto">
            <a:xfrm>
              <a:off x="4891" y="2000"/>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rgbClr val="FFCCFF"/>
            </a:solidFill>
            <a:ln w="9525">
              <a:noFill/>
              <a:round/>
              <a:headEnd/>
              <a:tailEnd/>
            </a:ln>
          </p:spPr>
          <p:txBody>
            <a:bodyPr/>
            <a:lstStyle/>
            <a:p>
              <a:endParaRPr lang="en-CA"/>
            </a:p>
          </p:txBody>
        </p:sp>
        <p:sp>
          <p:nvSpPr>
            <p:cNvPr id="250181" name="Freeform 325"/>
            <p:cNvSpPr>
              <a:spLocks/>
            </p:cNvSpPr>
            <p:nvPr/>
          </p:nvSpPr>
          <p:spPr bwMode="auto">
            <a:xfrm>
              <a:off x="4805" y="2013"/>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w="9525">
              <a:noFill/>
              <a:round/>
              <a:headEnd/>
              <a:tailEnd/>
            </a:ln>
          </p:spPr>
          <p:txBody>
            <a:bodyPr/>
            <a:lstStyle/>
            <a:p>
              <a:endParaRPr lang="en-CA"/>
            </a:p>
          </p:txBody>
        </p:sp>
        <p:sp>
          <p:nvSpPr>
            <p:cNvPr id="250182" name="Freeform 326"/>
            <p:cNvSpPr>
              <a:spLocks/>
            </p:cNvSpPr>
            <p:nvPr/>
          </p:nvSpPr>
          <p:spPr bwMode="auto">
            <a:xfrm>
              <a:off x="5006" y="2006"/>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1"/>
            </a:solidFill>
            <a:ln w="9525">
              <a:noFill/>
              <a:round/>
              <a:headEnd/>
              <a:tailEnd/>
            </a:ln>
          </p:spPr>
          <p:txBody>
            <a:bodyPr/>
            <a:lstStyle/>
            <a:p>
              <a:endParaRPr lang="en-CA"/>
            </a:p>
          </p:txBody>
        </p:sp>
        <p:sp>
          <p:nvSpPr>
            <p:cNvPr id="250183" name="Freeform 327"/>
            <p:cNvSpPr>
              <a:spLocks/>
            </p:cNvSpPr>
            <p:nvPr/>
          </p:nvSpPr>
          <p:spPr bwMode="auto">
            <a:xfrm>
              <a:off x="4821" y="1869"/>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1"/>
            </a:solidFill>
            <a:ln w="9525">
              <a:noFill/>
              <a:round/>
              <a:headEnd/>
              <a:tailEnd/>
            </a:ln>
          </p:spPr>
          <p:txBody>
            <a:bodyPr/>
            <a:lstStyle/>
            <a:p>
              <a:endParaRPr lang="en-CA"/>
            </a:p>
          </p:txBody>
        </p:sp>
        <p:sp>
          <p:nvSpPr>
            <p:cNvPr id="250184" name="Freeform 328"/>
            <p:cNvSpPr>
              <a:spLocks/>
            </p:cNvSpPr>
            <p:nvPr/>
          </p:nvSpPr>
          <p:spPr bwMode="auto">
            <a:xfrm>
              <a:off x="4822" y="1871"/>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w="9525">
              <a:noFill/>
              <a:round/>
              <a:headEnd/>
              <a:tailEnd/>
            </a:ln>
          </p:spPr>
          <p:txBody>
            <a:bodyPr/>
            <a:lstStyle/>
            <a:p>
              <a:endParaRPr lang="en-CA"/>
            </a:p>
          </p:txBody>
        </p:sp>
        <p:sp>
          <p:nvSpPr>
            <p:cNvPr id="250185" name="Freeform 329"/>
            <p:cNvSpPr>
              <a:spLocks/>
            </p:cNvSpPr>
            <p:nvPr/>
          </p:nvSpPr>
          <p:spPr bwMode="auto">
            <a:xfrm>
              <a:off x="4823" y="1872"/>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bg1"/>
            </a:solidFill>
            <a:ln w="9525">
              <a:noFill/>
              <a:round/>
              <a:headEnd/>
              <a:tailEnd/>
            </a:ln>
          </p:spPr>
          <p:txBody>
            <a:bodyPr/>
            <a:lstStyle/>
            <a:p>
              <a:endParaRPr lang="en-CA"/>
            </a:p>
          </p:txBody>
        </p:sp>
        <p:sp>
          <p:nvSpPr>
            <p:cNvPr id="250186" name="Freeform 330"/>
            <p:cNvSpPr>
              <a:spLocks/>
            </p:cNvSpPr>
            <p:nvPr/>
          </p:nvSpPr>
          <p:spPr bwMode="auto">
            <a:xfrm>
              <a:off x="4824" y="1873"/>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1"/>
            </a:solidFill>
            <a:ln w="9525">
              <a:noFill/>
              <a:round/>
              <a:headEnd/>
              <a:tailEnd/>
            </a:ln>
          </p:spPr>
          <p:txBody>
            <a:bodyPr/>
            <a:lstStyle/>
            <a:p>
              <a:endParaRPr lang="en-CA"/>
            </a:p>
          </p:txBody>
        </p:sp>
        <p:sp>
          <p:nvSpPr>
            <p:cNvPr id="250187" name="Freeform 331"/>
            <p:cNvSpPr>
              <a:spLocks/>
            </p:cNvSpPr>
            <p:nvPr/>
          </p:nvSpPr>
          <p:spPr bwMode="auto">
            <a:xfrm>
              <a:off x="4825" y="1875"/>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w="9525">
              <a:noFill/>
              <a:round/>
              <a:headEnd/>
              <a:tailEnd/>
            </a:ln>
          </p:spPr>
          <p:txBody>
            <a:bodyPr/>
            <a:lstStyle/>
            <a:p>
              <a:endParaRPr lang="en-CA"/>
            </a:p>
          </p:txBody>
        </p:sp>
        <p:sp>
          <p:nvSpPr>
            <p:cNvPr id="250188" name="Freeform 332"/>
            <p:cNvSpPr>
              <a:spLocks/>
            </p:cNvSpPr>
            <p:nvPr/>
          </p:nvSpPr>
          <p:spPr bwMode="auto">
            <a:xfrm>
              <a:off x="4826" y="1876"/>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w="9525">
              <a:noFill/>
              <a:round/>
              <a:headEnd/>
              <a:tailEnd/>
            </a:ln>
          </p:spPr>
          <p:txBody>
            <a:bodyPr/>
            <a:lstStyle/>
            <a:p>
              <a:endParaRPr lang="en-CA"/>
            </a:p>
          </p:txBody>
        </p:sp>
        <p:sp>
          <p:nvSpPr>
            <p:cNvPr id="250189" name="Freeform 333"/>
            <p:cNvSpPr>
              <a:spLocks/>
            </p:cNvSpPr>
            <p:nvPr/>
          </p:nvSpPr>
          <p:spPr bwMode="auto">
            <a:xfrm>
              <a:off x="4964" y="1970"/>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w="9525">
              <a:noFill/>
              <a:round/>
              <a:headEnd/>
              <a:tailEnd/>
            </a:ln>
          </p:spPr>
          <p:txBody>
            <a:bodyPr/>
            <a:lstStyle/>
            <a:p>
              <a:endParaRPr lang="en-CA"/>
            </a:p>
          </p:txBody>
        </p:sp>
        <p:sp>
          <p:nvSpPr>
            <p:cNvPr id="250190" name="Freeform 334"/>
            <p:cNvSpPr>
              <a:spLocks/>
            </p:cNvSpPr>
            <p:nvPr/>
          </p:nvSpPr>
          <p:spPr bwMode="auto">
            <a:xfrm>
              <a:off x="4912" y="1970"/>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50191" name="Freeform 335"/>
            <p:cNvSpPr>
              <a:spLocks/>
            </p:cNvSpPr>
            <p:nvPr/>
          </p:nvSpPr>
          <p:spPr bwMode="auto">
            <a:xfrm>
              <a:off x="4927" y="1971"/>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50192" name="Freeform 336"/>
            <p:cNvSpPr>
              <a:spLocks/>
            </p:cNvSpPr>
            <p:nvPr/>
          </p:nvSpPr>
          <p:spPr bwMode="auto">
            <a:xfrm>
              <a:off x="4871" y="1856"/>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1"/>
            </a:solidFill>
            <a:ln w="9525">
              <a:noFill/>
              <a:round/>
              <a:headEnd/>
              <a:tailEnd/>
            </a:ln>
          </p:spPr>
          <p:txBody>
            <a:bodyPr/>
            <a:lstStyle/>
            <a:p>
              <a:endParaRPr lang="en-CA"/>
            </a:p>
          </p:txBody>
        </p:sp>
        <p:sp>
          <p:nvSpPr>
            <p:cNvPr id="250193" name="Freeform 337"/>
            <p:cNvSpPr>
              <a:spLocks/>
            </p:cNvSpPr>
            <p:nvPr/>
          </p:nvSpPr>
          <p:spPr bwMode="auto">
            <a:xfrm>
              <a:off x="4993" y="1842"/>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1"/>
            </a:solidFill>
            <a:ln w="9525">
              <a:noFill/>
              <a:round/>
              <a:headEnd/>
              <a:tailEnd/>
            </a:ln>
          </p:spPr>
          <p:txBody>
            <a:bodyPr/>
            <a:lstStyle/>
            <a:p>
              <a:endParaRPr lang="en-CA"/>
            </a:p>
          </p:txBody>
        </p:sp>
        <p:sp>
          <p:nvSpPr>
            <p:cNvPr id="250194" name="Freeform 338"/>
            <p:cNvSpPr>
              <a:spLocks/>
            </p:cNvSpPr>
            <p:nvPr/>
          </p:nvSpPr>
          <p:spPr bwMode="auto">
            <a:xfrm>
              <a:off x="4871" y="1863"/>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1"/>
            </a:solidFill>
            <a:ln w="9525">
              <a:noFill/>
              <a:round/>
              <a:headEnd/>
              <a:tailEnd/>
            </a:ln>
          </p:spPr>
          <p:txBody>
            <a:bodyPr/>
            <a:lstStyle/>
            <a:p>
              <a:endParaRPr lang="en-CA"/>
            </a:p>
          </p:txBody>
        </p:sp>
        <p:sp>
          <p:nvSpPr>
            <p:cNvPr id="250195" name="Freeform 339"/>
            <p:cNvSpPr>
              <a:spLocks/>
            </p:cNvSpPr>
            <p:nvPr/>
          </p:nvSpPr>
          <p:spPr bwMode="auto">
            <a:xfrm>
              <a:off x="4872" y="1870"/>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1"/>
            </a:solidFill>
            <a:ln w="9525">
              <a:noFill/>
              <a:round/>
              <a:headEnd/>
              <a:tailEnd/>
            </a:ln>
          </p:spPr>
          <p:txBody>
            <a:bodyPr/>
            <a:lstStyle/>
            <a:p>
              <a:endParaRPr lang="en-CA"/>
            </a:p>
          </p:txBody>
        </p:sp>
        <p:sp>
          <p:nvSpPr>
            <p:cNvPr id="250196" name="Freeform 340"/>
            <p:cNvSpPr>
              <a:spLocks/>
            </p:cNvSpPr>
            <p:nvPr/>
          </p:nvSpPr>
          <p:spPr bwMode="auto">
            <a:xfrm>
              <a:off x="4873" y="1876"/>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1"/>
            </a:solidFill>
            <a:ln w="9525">
              <a:noFill/>
              <a:round/>
              <a:headEnd/>
              <a:tailEnd/>
            </a:ln>
          </p:spPr>
          <p:txBody>
            <a:bodyPr/>
            <a:lstStyle/>
            <a:p>
              <a:endParaRPr lang="en-CA"/>
            </a:p>
          </p:txBody>
        </p:sp>
        <p:sp>
          <p:nvSpPr>
            <p:cNvPr id="250197" name="Freeform 341"/>
            <p:cNvSpPr>
              <a:spLocks/>
            </p:cNvSpPr>
            <p:nvPr/>
          </p:nvSpPr>
          <p:spPr bwMode="auto">
            <a:xfrm>
              <a:off x="4874" y="1883"/>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1"/>
            </a:solidFill>
            <a:ln w="9525">
              <a:noFill/>
              <a:round/>
              <a:headEnd/>
              <a:tailEnd/>
            </a:ln>
          </p:spPr>
          <p:txBody>
            <a:bodyPr/>
            <a:lstStyle/>
            <a:p>
              <a:endParaRPr lang="en-CA"/>
            </a:p>
          </p:txBody>
        </p:sp>
        <p:sp>
          <p:nvSpPr>
            <p:cNvPr id="250198" name="Freeform 342"/>
            <p:cNvSpPr>
              <a:spLocks/>
            </p:cNvSpPr>
            <p:nvPr/>
          </p:nvSpPr>
          <p:spPr bwMode="auto">
            <a:xfrm>
              <a:off x="4875" y="1890"/>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1"/>
            </a:solidFill>
            <a:ln w="9525">
              <a:noFill/>
              <a:round/>
              <a:headEnd/>
              <a:tailEnd/>
            </a:ln>
          </p:spPr>
          <p:txBody>
            <a:bodyPr/>
            <a:lstStyle/>
            <a:p>
              <a:endParaRPr lang="en-CA"/>
            </a:p>
          </p:txBody>
        </p:sp>
        <p:sp>
          <p:nvSpPr>
            <p:cNvPr id="250199" name="Freeform 343"/>
            <p:cNvSpPr>
              <a:spLocks/>
            </p:cNvSpPr>
            <p:nvPr/>
          </p:nvSpPr>
          <p:spPr bwMode="auto">
            <a:xfrm>
              <a:off x="4994" y="1850"/>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1"/>
            </a:solidFill>
            <a:ln w="9525">
              <a:noFill/>
              <a:round/>
              <a:headEnd/>
              <a:tailEnd/>
            </a:ln>
          </p:spPr>
          <p:txBody>
            <a:bodyPr/>
            <a:lstStyle/>
            <a:p>
              <a:endParaRPr lang="en-CA"/>
            </a:p>
          </p:txBody>
        </p:sp>
        <p:sp>
          <p:nvSpPr>
            <p:cNvPr id="250200" name="Freeform 344"/>
            <p:cNvSpPr>
              <a:spLocks/>
            </p:cNvSpPr>
            <p:nvPr/>
          </p:nvSpPr>
          <p:spPr bwMode="auto">
            <a:xfrm>
              <a:off x="4995" y="1857"/>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1"/>
            </a:solidFill>
            <a:ln w="9525">
              <a:noFill/>
              <a:round/>
              <a:headEnd/>
              <a:tailEnd/>
            </a:ln>
          </p:spPr>
          <p:txBody>
            <a:bodyPr/>
            <a:lstStyle/>
            <a:p>
              <a:endParaRPr lang="en-CA"/>
            </a:p>
          </p:txBody>
        </p:sp>
        <p:sp>
          <p:nvSpPr>
            <p:cNvPr id="250201" name="Freeform 345"/>
            <p:cNvSpPr>
              <a:spLocks/>
            </p:cNvSpPr>
            <p:nvPr/>
          </p:nvSpPr>
          <p:spPr bwMode="auto">
            <a:xfrm>
              <a:off x="4996" y="1865"/>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1"/>
            </a:solidFill>
            <a:ln w="9525">
              <a:noFill/>
              <a:round/>
              <a:headEnd/>
              <a:tailEnd/>
            </a:ln>
          </p:spPr>
          <p:txBody>
            <a:bodyPr/>
            <a:lstStyle/>
            <a:p>
              <a:endParaRPr lang="en-CA"/>
            </a:p>
          </p:txBody>
        </p:sp>
        <p:sp>
          <p:nvSpPr>
            <p:cNvPr id="250202" name="Freeform 346"/>
            <p:cNvSpPr>
              <a:spLocks/>
            </p:cNvSpPr>
            <p:nvPr/>
          </p:nvSpPr>
          <p:spPr bwMode="auto">
            <a:xfrm>
              <a:off x="4997" y="1873"/>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1"/>
            </a:solidFill>
            <a:ln w="9525">
              <a:noFill/>
              <a:round/>
              <a:headEnd/>
              <a:tailEnd/>
            </a:ln>
          </p:spPr>
          <p:txBody>
            <a:bodyPr/>
            <a:lstStyle/>
            <a:p>
              <a:endParaRPr lang="en-CA"/>
            </a:p>
          </p:txBody>
        </p:sp>
        <p:sp>
          <p:nvSpPr>
            <p:cNvPr id="250203" name="Freeform 347"/>
            <p:cNvSpPr>
              <a:spLocks/>
            </p:cNvSpPr>
            <p:nvPr/>
          </p:nvSpPr>
          <p:spPr bwMode="auto">
            <a:xfrm>
              <a:off x="4998" y="1881"/>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1"/>
            </a:solidFill>
            <a:ln w="9525">
              <a:noFill/>
              <a:round/>
              <a:headEnd/>
              <a:tailEnd/>
            </a:ln>
          </p:spPr>
          <p:txBody>
            <a:bodyPr/>
            <a:lstStyle/>
            <a:p>
              <a:endParaRPr lang="en-CA"/>
            </a:p>
          </p:txBody>
        </p:sp>
        <p:sp>
          <p:nvSpPr>
            <p:cNvPr id="250204" name="Rectangle 348"/>
            <p:cNvSpPr>
              <a:spLocks noChangeArrowheads="1"/>
            </p:cNvSpPr>
            <p:nvPr/>
          </p:nvSpPr>
          <p:spPr bwMode="auto">
            <a:xfrm>
              <a:off x="4846" y="1869"/>
              <a:ext cx="4" cy="146"/>
            </a:xfrm>
            <a:prstGeom prst="rect">
              <a:avLst/>
            </a:prstGeom>
            <a:solidFill>
              <a:srgbClr val="FFCCFF"/>
            </a:solidFill>
            <a:ln w="9525">
              <a:noFill/>
              <a:miter lim="800000"/>
              <a:headEnd/>
              <a:tailEnd/>
            </a:ln>
          </p:spPr>
          <p:txBody>
            <a:bodyPr/>
            <a:lstStyle/>
            <a:p>
              <a:endParaRPr lang="en-CA"/>
            </a:p>
          </p:txBody>
        </p:sp>
        <p:sp>
          <p:nvSpPr>
            <p:cNvPr id="250205" name="Freeform 349"/>
            <p:cNvSpPr>
              <a:spLocks/>
            </p:cNvSpPr>
            <p:nvPr/>
          </p:nvSpPr>
          <p:spPr bwMode="auto">
            <a:xfrm>
              <a:off x="4898" y="1867"/>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w="9525">
              <a:noFill/>
              <a:round/>
              <a:headEnd/>
              <a:tailEnd/>
            </a:ln>
          </p:spPr>
          <p:txBody>
            <a:bodyPr/>
            <a:lstStyle/>
            <a:p>
              <a:endParaRPr lang="en-CA"/>
            </a:p>
          </p:txBody>
        </p:sp>
        <p:sp>
          <p:nvSpPr>
            <p:cNvPr id="250206" name="Freeform 350"/>
            <p:cNvSpPr>
              <a:spLocks/>
            </p:cNvSpPr>
            <p:nvPr/>
          </p:nvSpPr>
          <p:spPr bwMode="auto">
            <a:xfrm>
              <a:off x="4819" y="1917"/>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50207" name="Freeform 351"/>
            <p:cNvSpPr>
              <a:spLocks/>
            </p:cNvSpPr>
            <p:nvPr/>
          </p:nvSpPr>
          <p:spPr bwMode="auto">
            <a:xfrm>
              <a:off x="4819" y="1887"/>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50208" name="Freeform 352"/>
            <p:cNvSpPr>
              <a:spLocks/>
            </p:cNvSpPr>
            <p:nvPr/>
          </p:nvSpPr>
          <p:spPr bwMode="auto">
            <a:xfrm>
              <a:off x="4863" y="1872"/>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1"/>
            </a:solidFill>
            <a:ln w="9525">
              <a:noFill/>
              <a:round/>
              <a:headEnd/>
              <a:tailEnd/>
            </a:ln>
          </p:spPr>
          <p:txBody>
            <a:bodyPr/>
            <a:lstStyle/>
            <a:p>
              <a:endParaRPr lang="en-CA"/>
            </a:p>
          </p:txBody>
        </p:sp>
        <p:sp>
          <p:nvSpPr>
            <p:cNvPr id="250209" name="Freeform 353"/>
            <p:cNvSpPr>
              <a:spLocks/>
            </p:cNvSpPr>
            <p:nvPr/>
          </p:nvSpPr>
          <p:spPr bwMode="auto">
            <a:xfrm>
              <a:off x="4900" y="1840"/>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1"/>
            </a:solidFill>
            <a:ln w="9525">
              <a:noFill/>
              <a:round/>
              <a:headEnd/>
              <a:tailEnd/>
            </a:ln>
          </p:spPr>
          <p:txBody>
            <a:bodyPr/>
            <a:lstStyle/>
            <a:p>
              <a:endParaRPr lang="en-CA"/>
            </a:p>
          </p:txBody>
        </p:sp>
        <p:sp>
          <p:nvSpPr>
            <p:cNvPr id="250210" name="Freeform 354"/>
            <p:cNvSpPr>
              <a:spLocks/>
            </p:cNvSpPr>
            <p:nvPr/>
          </p:nvSpPr>
          <p:spPr bwMode="auto">
            <a:xfrm>
              <a:off x="4843" y="2015"/>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bg1"/>
            </a:solidFill>
            <a:ln w="9525">
              <a:noFill/>
              <a:round/>
              <a:headEnd/>
              <a:tailEnd/>
            </a:ln>
          </p:spPr>
          <p:txBody>
            <a:bodyPr/>
            <a:lstStyle/>
            <a:p>
              <a:endParaRPr lang="en-CA"/>
            </a:p>
          </p:txBody>
        </p:sp>
        <p:sp>
          <p:nvSpPr>
            <p:cNvPr id="250211" name="Freeform 355"/>
            <p:cNvSpPr>
              <a:spLocks/>
            </p:cNvSpPr>
            <p:nvPr/>
          </p:nvSpPr>
          <p:spPr bwMode="auto">
            <a:xfrm>
              <a:off x="4809" y="2029"/>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50212" name="Freeform 356"/>
            <p:cNvSpPr>
              <a:spLocks/>
            </p:cNvSpPr>
            <p:nvPr/>
          </p:nvSpPr>
          <p:spPr bwMode="auto">
            <a:xfrm>
              <a:off x="4837" y="2022"/>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50213" name="Freeform 357"/>
            <p:cNvSpPr>
              <a:spLocks/>
            </p:cNvSpPr>
            <p:nvPr/>
          </p:nvSpPr>
          <p:spPr bwMode="auto">
            <a:xfrm>
              <a:off x="4824" y="2025"/>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250214" name="Group 358"/>
          <p:cNvGrpSpPr>
            <a:grpSpLocks/>
          </p:cNvGrpSpPr>
          <p:nvPr/>
        </p:nvGrpSpPr>
        <p:grpSpPr bwMode="auto">
          <a:xfrm>
            <a:off x="1732038" y="3922713"/>
            <a:ext cx="504825" cy="415925"/>
            <a:chOff x="4781" y="1833"/>
            <a:chExt cx="318" cy="262"/>
          </a:xfrm>
        </p:grpSpPr>
        <p:sp>
          <p:nvSpPr>
            <p:cNvPr id="250215" name="AutoShape 359"/>
            <p:cNvSpPr>
              <a:spLocks noChangeAspect="1" noChangeArrowheads="1" noTextEdit="1"/>
            </p:cNvSpPr>
            <p:nvPr/>
          </p:nvSpPr>
          <p:spPr bwMode="auto">
            <a:xfrm>
              <a:off x="4787" y="1835"/>
              <a:ext cx="312" cy="260"/>
            </a:xfrm>
            <a:prstGeom prst="rect">
              <a:avLst/>
            </a:prstGeom>
            <a:noFill/>
            <a:ln w="9525">
              <a:noFill/>
              <a:miter lim="800000"/>
              <a:headEnd/>
              <a:tailEnd/>
            </a:ln>
          </p:spPr>
          <p:txBody>
            <a:bodyPr/>
            <a:lstStyle/>
            <a:p>
              <a:endParaRPr lang="en-CA"/>
            </a:p>
          </p:txBody>
        </p:sp>
        <p:sp>
          <p:nvSpPr>
            <p:cNvPr id="250216" name="Freeform 360"/>
            <p:cNvSpPr>
              <a:spLocks/>
            </p:cNvSpPr>
            <p:nvPr/>
          </p:nvSpPr>
          <p:spPr bwMode="auto">
            <a:xfrm>
              <a:off x="4781" y="1833"/>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w="9525">
              <a:noFill/>
              <a:round/>
              <a:headEnd/>
              <a:tailEnd/>
            </a:ln>
          </p:spPr>
          <p:txBody>
            <a:bodyPr/>
            <a:lstStyle/>
            <a:p>
              <a:endParaRPr lang="en-CA"/>
            </a:p>
          </p:txBody>
        </p:sp>
        <p:sp>
          <p:nvSpPr>
            <p:cNvPr id="250217" name="Freeform 361"/>
            <p:cNvSpPr>
              <a:spLocks/>
            </p:cNvSpPr>
            <p:nvPr/>
          </p:nvSpPr>
          <p:spPr bwMode="auto">
            <a:xfrm>
              <a:off x="4894" y="1857"/>
              <a:ext cx="98" cy="112"/>
            </a:xfrm>
            <a:custGeom>
              <a:avLst/>
              <a:gdLst/>
              <a:ahLst/>
              <a:cxnLst>
                <a:cxn ang="0">
                  <a:pos x="684" y="29"/>
                </a:cxn>
                <a:cxn ang="0">
                  <a:pos x="681" y="28"/>
                </a:cxn>
                <a:cxn ang="0">
                  <a:pos x="670" y="25"/>
                </a:cxn>
                <a:cxn ang="0">
                  <a:pos x="652" y="21"/>
                </a:cxn>
                <a:cxn ang="0">
                  <a:pos x="628" y="16"/>
                </a:cxn>
                <a:cxn ang="0">
                  <a:pos x="600" y="11"/>
                </a:cxn>
                <a:cxn ang="0">
                  <a:pos x="566" y="7"/>
                </a:cxn>
                <a:cxn ang="0">
                  <a:pos x="527" y="3"/>
                </a:cxn>
                <a:cxn ang="0">
                  <a:pos x="483" y="1"/>
                </a:cxn>
                <a:cxn ang="0">
                  <a:pos x="436" y="0"/>
                </a:cxn>
                <a:cxn ang="0">
                  <a:pos x="386" y="2"/>
                </a:cxn>
                <a:cxn ang="0">
                  <a:pos x="333" y="7"/>
                </a:cxn>
                <a:cxn ang="0">
                  <a:pos x="277" y="16"/>
                </a:cxn>
                <a:cxn ang="0">
                  <a:pos x="221" y="28"/>
                </a:cxn>
                <a:cxn ang="0">
                  <a:pos x="163" y="45"/>
                </a:cxn>
                <a:cxn ang="0">
                  <a:pos x="104" y="65"/>
                </a:cxn>
                <a:cxn ang="0">
                  <a:pos x="44" y="93"/>
                </a:cxn>
                <a:cxn ang="0">
                  <a:pos x="40" y="108"/>
                </a:cxn>
                <a:cxn ang="0">
                  <a:pos x="29" y="150"/>
                </a:cxn>
                <a:cxn ang="0">
                  <a:pos x="17" y="216"/>
                </a:cxn>
                <a:cxn ang="0">
                  <a:pos x="5" y="301"/>
                </a:cxn>
                <a:cxn ang="0">
                  <a:pos x="0" y="402"/>
                </a:cxn>
                <a:cxn ang="0">
                  <a:pos x="4" y="516"/>
                </a:cxn>
                <a:cxn ang="0">
                  <a:pos x="21" y="638"/>
                </a:cxn>
                <a:cxn ang="0">
                  <a:pos x="57" y="763"/>
                </a:cxn>
                <a:cxn ang="0">
                  <a:pos x="60" y="763"/>
                </a:cxn>
                <a:cxn ang="0">
                  <a:pos x="69" y="762"/>
                </a:cxn>
                <a:cxn ang="0">
                  <a:pos x="84" y="759"/>
                </a:cxn>
                <a:cxn ang="0">
                  <a:pos x="105" y="758"/>
                </a:cxn>
                <a:cxn ang="0">
                  <a:pos x="131" y="756"/>
                </a:cxn>
                <a:cxn ang="0">
                  <a:pos x="162" y="754"/>
                </a:cxn>
                <a:cxn ang="0">
                  <a:pos x="198" y="753"/>
                </a:cxn>
                <a:cxn ang="0">
                  <a:pos x="239" y="751"/>
                </a:cxn>
                <a:cxn ang="0">
                  <a:pos x="283" y="750"/>
                </a:cxn>
                <a:cxn ang="0">
                  <a:pos x="331" y="751"/>
                </a:cxn>
                <a:cxn ang="0">
                  <a:pos x="384" y="753"/>
                </a:cxn>
                <a:cxn ang="0">
                  <a:pos x="440" y="755"/>
                </a:cxn>
                <a:cxn ang="0">
                  <a:pos x="498" y="759"/>
                </a:cxn>
                <a:cxn ang="0">
                  <a:pos x="560" y="765"/>
                </a:cxn>
                <a:cxn ang="0">
                  <a:pos x="624" y="773"/>
                </a:cxn>
                <a:cxn ang="0">
                  <a:pos x="690" y="782"/>
                </a:cxn>
                <a:cxn ang="0">
                  <a:pos x="687" y="759"/>
                </a:cxn>
                <a:cxn ang="0">
                  <a:pos x="680" y="697"/>
                </a:cxn>
                <a:cxn ang="0">
                  <a:pos x="670" y="604"/>
                </a:cxn>
                <a:cxn ang="0">
                  <a:pos x="662" y="492"/>
                </a:cxn>
                <a:cxn ang="0">
                  <a:pos x="656" y="368"/>
                </a:cxn>
                <a:cxn ang="0">
                  <a:pos x="656" y="244"/>
                </a:cxn>
                <a:cxn ang="0">
                  <a:pos x="665" y="128"/>
                </a:cxn>
                <a:cxn ang="0">
                  <a:pos x="684" y="29"/>
                </a:cxn>
              </a:cxnLst>
              <a:rect l="0" t="0" r="r" b="b"/>
              <a:pathLst>
                <a:path w="690" h="782">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w="9525">
              <a:noFill/>
              <a:round/>
              <a:headEnd/>
              <a:tailEnd/>
            </a:ln>
          </p:spPr>
          <p:txBody>
            <a:bodyPr/>
            <a:lstStyle/>
            <a:p>
              <a:endParaRPr lang="en-CA"/>
            </a:p>
          </p:txBody>
        </p:sp>
        <p:sp>
          <p:nvSpPr>
            <p:cNvPr id="250218" name="Freeform 362"/>
            <p:cNvSpPr>
              <a:spLocks/>
            </p:cNvSpPr>
            <p:nvPr/>
          </p:nvSpPr>
          <p:spPr bwMode="auto">
            <a:xfrm>
              <a:off x="4904" y="1888"/>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1"/>
            </a:solidFill>
            <a:ln w="9525">
              <a:noFill/>
              <a:round/>
              <a:headEnd/>
              <a:tailEnd/>
            </a:ln>
          </p:spPr>
          <p:txBody>
            <a:bodyPr/>
            <a:lstStyle/>
            <a:p>
              <a:endParaRPr lang="en-CA"/>
            </a:p>
          </p:txBody>
        </p:sp>
        <p:sp>
          <p:nvSpPr>
            <p:cNvPr id="250219" name="Freeform 363"/>
            <p:cNvSpPr>
              <a:spLocks/>
            </p:cNvSpPr>
            <p:nvPr/>
          </p:nvSpPr>
          <p:spPr bwMode="auto">
            <a:xfrm>
              <a:off x="4884" y="1997"/>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1"/>
            </a:solidFill>
            <a:ln w="9525">
              <a:noFill/>
              <a:round/>
              <a:headEnd/>
              <a:tailEnd/>
            </a:ln>
          </p:spPr>
          <p:txBody>
            <a:bodyPr/>
            <a:lstStyle/>
            <a:p>
              <a:endParaRPr lang="en-CA"/>
            </a:p>
          </p:txBody>
        </p:sp>
        <p:sp>
          <p:nvSpPr>
            <p:cNvPr id="250220" name="Freeform 364"/>
            <p:cNvSpPr>
              <a:spLocks/>
            </p:cNvSpPr>
            <p:nvPr/>
          </p:nvSpPr>
          <p:spPr bwMode="auto">
            <a:xfrm>
              <a:off x="4943" y="2009"/>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rgbClr val="FFCCFF"/>
            </a:solidFill>
            <a:ln w="9525">
              <a:noFill/>
              <a:round/>
              <a:headEnd/>
              <a:tailEnd/>
            </a:ln>
          </p:spPr>
          <p:txBody>
            <a:bodyPr/>
            <a:lstStyle/>
            <a:p>
              <a:endParaRPr lang="en-CA"/>
            </a:p>
          </p:txBody>
        </p:sp>
        <p:sp>
          <p:nvSpPr>
            <p:cNvPr id="250221" name="Freeform 365"/>
            <p:cNvSpPr>
              <a:spLocks/>
            </p:cNvSpPr>
            <p:nvPr/>
          </p:nvSpPr>
          <p:spPr bwMode="auto">
            <a:xfrm>
              <a:off x="4891" y="2000"/>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rgbClr val="FFCCFF"/>
            </a:solidFill>
            <a:ln w="9525">
              <a:noFill/>
              <a:round/>
              <a:headEnd/>
              <a:tailEnd/>
            </a:ln>
          </p:spPr>
          <p:txBody>
            <a:bodyPr/>
            <a:lstStyle/>
            <a:p>
              <a:endParaRPr lang="en-CA"/>
            </a:p>
          </p:txBody>
        </p:sp>
        <p:sp>
          <p:nvSpPr>
            <p:cNvPr id="250222" name="Freeform 366"/>
            <p:cNvSpPr>
              <a:spLocks/>
            </p:cNvSpPr>
            <p:nvPr/>
          </p:nvSpPr>
          <p:spPr bwMode="auto">
            <a:xfrm>
              <a:off x="4805" y="2013"/>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w="9525">
              <a:noFill/>
              <a:round/>
              <a:headEnd/>
              <a:tailEnd/>
            </a:ln>
          </p:spPr>
          <p:txBody>
            <a:bodyPr/>
            <a:lstStyle/>
            <a:p>
              <a:endParaRPr lang="en-CA"/>
            </a:p>
          </p:txBody>
        </p:sp>
        <p:sp>
          <p:nvSpPr>
            <p:cNvPr id="250223" name="Freeform 367"/>
            <p:cNvSpPr>
              <a:spLocks/>
            </p:cNvSpPr>
            <p:nvPr/>
          </p:nvSpPr>
          <p:spPr bwMode="auto">
            <a:xfrm>
              <a:off x="5006" y="2006"/>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1"/>
            </a:solidFill>
            <a:ln w="9525">
              <a:noFill/>
              <a:round/>
              <a:headEnd/>
              <a:tailEnd/>
            </a:ln>
          </p:spPr>
          <p:txBody>
            <a:bodyPr/>
            <a:lstStyle/>
            <a:p>
              <a:endParaRPr lang="en-CA"/>
            </a:p>
          </p:txBody>
        </p:sp>
        <p:sp>
          <p:nvSpPr>
            <p:cNvPr id="250224" name="Freeform 368"/>
            <p:cNvSpPr>
              <a:spLocks/>
            </p:cNvSpPr>
            <p:nvPr/>
          </p:nvSpPr>
          <p:spPr bwMode="auto">
            <a:xfrm>
              <a:off x="4821" y="1869"/>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1"/>
            </a:solidFill>
            <a:ln w="9525">
              <a:noFill/>
              <a:round/>
              <a:headEnd/>
              <a:tailEnd/>
            </a:ln>
          </p:spPr>
          <p:txBody>
            <a:bodyPr/>
            <a:lstStyle/>
            <a:p>
              <a:endParaRPr lang="en-CA"/>
            </a:p>
          </p:txBody>
        </p:sp>
        <p:sp>
          <p:nvSpPr>
            <p:cNvPr id="250225" name="Freeform 369"/>
            <p:cNvSpPr>
              <a:spLocks/>
            </p:cNvSpPr>
            <p:nvPr/>
          </p:nvSpPr>
          <p:spPr bwMode="auto">
            <a:xfrm>
              <a:off x="4822" y="1871"/>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w="9525">
              <a:noFill/>
              <a:round/>
              <a:headEnd/>
              <a:tailEnd/>
            </a:ln>
          </p:spPr>
          <p:txBody>
            <a:bodyPr/>
            <a:lstStyle/>
            <a:p>
              <a:endParaRPr lang="en-CA"/>
            </a:p>
          </p:txBody>
        </p:sp>
        <p:sp>
          <p:nvSpPr>
            <p:cNvPr id="250226" name="Freeform 370"/>
            <p:cNvSpPr>
              <a:spLocks/>
            </p:cNvSpPr>
            <p:nvPr/>
          </p:nvSpPr>
          <p:spPr bwMode="auto">
            <a:xfrm>
              <a:off x="4823" y="1872"/>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bg1"/>
            </a:solidFill>
            <a:ln w="9525">
              <a:noFill/>
              <a:round/>
              <a:headEnd/>
              <a:tailEnd/>
            </a:ln>
          </p:spPr>
          <p:txBody>
            <a:bodyPr/>
            <a:lstStyle/>
            <a:p>
              <a:endParaRPr lang="en-CA"/>
            </a:p>
          </p:txBody>
        </p:sp>
        <p:sp>
          <p:nvSpPr>
            <p:cNvPr id="250227" name="Freeform 371"/>
            <p:cNvSpPr>
              <a:spLocks/>
            </p:cNvSpPr>
            <p:nvPr/>
          </p:nvSpPr>
          <p:spPr bwMode="auto">
            <a:xfrm>
              <a:off x="4824" y="1873"/>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1"/>
            </a:solidFill>
            <a:ln w="9525">
              <a:noFill/>
              <a:round/>
              <a:headEnd/>
              <a:tailEnd/>
            </a:ln>
          </p:spPr>
          <p:txBody>
            <a:bodyPr/>
            <a:lstStyle/>
            <a:p>
              <a:endParaRPr lang="en-CA"/>
            </a:p>
          </p:txBody>
        </p:sp>
        <p:sp>
          <p:nvSpPr>
            <p:cNvPr id="250228" name="Freeform 372"/>
            <p:cNvSpPr>
              <a:spLocks/>
            </p:cNvSpPr>
            <p:nvPr/>
          </p:nvSpPr>
          <p:spPr bwMode="auto">
            <a:xfrm>
              <a:off x="4825" y="1875"/>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w="9525">
              <a:noFill/>
              <a:round/>
              <a:headEnd/>
              <a:tailEnd/>
            </a:ln>
          </p:spPr>
          <p:txBody>
            <a:bodyPr/>
            <a:lstStyle/>
            <a:p>
              <a:endParaRPr lang="en-CA"/>
            </a:p>
          </p:txBody>
        </p:sp>
        <p:sp>
          <p:nvSpPr>
            <p:cNvPr id="250229" name="Freeform 373"/>
            <p:cNvSpPr>
              <a:spLocks/>
            </p:cNvSpPr>
            <p:nvPr/>
          </p:nvSpPr>
          <p:spPr bwMode="auto">
            <a:xfrm>
              <a:off x="4826" y="1876"/>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w="9525">
              <a:noFill/>
              <a:round/>
              <a:headEnd/>
              <a:tailEnd/>
            </a:ln>
          </p:spPr>
          <p:txBody>
            <a:bodyPr/>
            <a:lstStyle/>
            <a:p>
              <a:endParaRPr lang="en-CA"/>
            </a:p>
          </p:txBody>
        </p:sp>
        <p:sp>
          <p:nvSpPr>
            <p:cNvPr id="250230" name="Freeform 374"/>
            <p:cNvSpPr>
              <a:spLocks/>
            </p:cNvSpPr>
            <p:nvPr/>
          </p:nvSpPr>
          <p:spPr bwMode="auto">
            <a:xfrm>
              <a:off x="4964" y="1970"/>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w="9525">
              <a:noFill/>
              <a:round/>
              <a:headEnd/>
              <a:tailEnd/>
            </a:ln>
          </p:spPr>
          <p:txBody>
            <a:bodyPr/>
            <a:lstStyle/>
            <a:p>
              <a:endParaRPr lang="en-CA"/>
            </a:p>
          </p:txBody>
        </p:sp>
        <p:sp>
          <p:nvSpPr>
            <p:cNvPr id="250231" name="Freeform 375"/>
            <p:cNvSpPr>
              <a:spLocks/>
            </p:cNvSpPr>
            <p:nvPr/>
          </p:nvSpPr>
          <p:spPr bwMode="auto">
            <a:xfrm>
              <a:off x="4912" y="1970"/>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50232" name="Freeform 376"/>
            <p:cNvSpPr>
              <a:spLocks/>
            </p:cNvSpPr>
            <p:nvPr/>
          </p:nvSpPr>
          <p:spPr bwMode="auto">
            <a:xfrm>
              <a:off x="4927" y="1971"/>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50233" name="Freeform 377"/>
            <p:cNvSpPr>
              <a:spLocks/>
            </p:cNvSpPr>
            <p:nvPr/>
          </p:nvSpPr>
          <p:spPr bwMode="auto">
            <a:xfrm>
              <a:off x="4871" y="1856"/>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1"/>
            </a:solidFill>
            <a:ln w="9525">
              <a:noFill/>
              <a:round/>
              <a:headEnd/>
              <a:tailEnd/>
            </a:ln>
          </p:spPr>
          <p:txBody>
            <a:bodyPr/>
            <a:lstStyle/>
            <a:p>
              <a:endParaRPr lang="en-CA"/>
            </a:p>
          </p:txBody>
        </p:sp>
        <p:sp>
          <p:nvSpPr>
            <p:cNvPr id="250234" name="Freeform 378"/>
            <p:cNvSpPr>
              <a:spLocks/>
            </p:cNvSpPr>
            <p:nvPr/>
          </p:nvSpPr>
          <p:spPr bwMode="auto">
            <a:xfrm>
              <a:off x="4993" y="1842"/>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1"/>
            </a:solidFill>
            <a:ln w="9525">
              <a:noFill/>
              <a:round/>
              <a:headEnd/>
              <a:tailEnd/>
            </a:ln>
          </p:spPr>
          <p:txBody>
            <a:bodyPr/>
            <a:lstStyle/>
            <a:p>
              <a:endParaRPr lang="en-CA"/>
            </a:p>
          </p:txBody>
        </p:sp>
        <p:sp>
          <p:nvSpPr>
            <p:cNvPr id="250235" name="Freeform 379"/>
            <p:cNvSpPr>
              <a:spLocks/>
            </p:cNvSpPr>
            <p:nvPr/>
          </p:nvSpPr>
          <p:spPr bwMode="auto">
            <a:xfrm>
              <a:off x="4871" y="1863"/>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1"/>
            </a:solidFill>
            <a:ln w="9525">
              <a:noFill/>
              <a:round/>
              <a:headEnd/>
              <a:tailEnd/>
            </a:ln>
          </p:spPr>
          <p:txBody>
            <a:bodyPr/>
            <a:lstStyle/>
            <a:p>
              <a:endParaRPr lang="en-CA"/>
            </a:p>
          </p:txBody>
        </p:sp>
        <p:sp>
          <p:nvSpPr>
            <p:cNvPr id="250236" name="Freeform 380"/>
            <p:cNvSpPr>
              <a:spLocks/>
            </p:cNvSpPr>
            <p:nvPr/>
          </p:nvSpPr>
          <p:spPr bwMode="auto">
            <a:xfrm>
              <a:off x="4872" y="1870"/>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1"/>
            </a:solidFill>
            <a:ln w="9525">
              <a:noFill/>
              <a:round/>
              <a:headEnd/>
              <a:tailEnd/>
            </a:ln>
          </p:spPr>
          <p:txBody>
            <a:bodyPr/>
            <a:lstStyle/>
            <a:p>
              <a:endParaRPr lang="en-CA"/>
            </a:p>
          </p:txBody>
        </p:sp>
        <p:sp>
          <p:nvSpPr>
            <p:cNvPr id="250237" name="Freeform 381"/>
            <p:cNvSpPr>
              <a:spLocks/>
            </p:cNvSpPr>
            <p:nvPr/>
          </p:nvSpPr>
          <p:spPr bwMode="auto">
            <a:xfrm>
              <a:off x="4873" y="1876"/>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1"/>
            </a:solidFill>
            <a:ln w="9525">
              <a:noFill/>
              <a:round/>
              <a:headEnd/>
              <a:tailEnd/>
            </a:ln>
          </p:spPr>
          <p:txBody>
            <a:bodyPr/>
            <a:lstStyle/>
            <a:p>
              <a:endParaRPr lang="en-CA"/>
            </a:p>
          </p:txBody>
        </p:sp>
        <p:sp>
          <p:nvSpPr>
            <p:cNvPr id="250238" name="Freeform 382"/>
            <p:cNvSpPr>
              <a:spLocks/>
            </p:cNvSpPr>
            <p:nvPr/>
          </p:nvSpPr>
          <p:spPr bwMode="auto">
            <a:xfrm>
              <a:off x="4874" y="1883"/>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1"/>
            </a:solidFill>
            <a:ln w="9525">
              <a:noFill/>
              <a:round/>
              <a:headEnd/>
              <a:tailEnd/>
            </a:ln>
          </p:spPr>
          <p:txBody>
            <a:bodyPr/>
            <a:lstStyle/>
            <a:p>
              <a:endParaRPr lang="en-CA"/>
            </a:p>
          </p:txBody>
        </p:sp>
        <p:sp>
          <p:nvSpPr>
            <p:cNvPr id="250239" name="Freeform 383"/>
            <p:cNvSpPr>
              <a:spLocks/>
            </p:cNvSpPr>
            <p:nvPr/>
          </p:nvSpPr>
          <p:spPr bwMode="auto">
            <a:xfrm>
              <a:off x="4875" y="1890"/>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1"/>
            </a:solidFill>
            <a:ln w="9525">
              <a:noFill/>
              <a:round/>
              <a:headEnd/>
              <a:tailEnd/>
            </a:ln>
          </p:spPr>
          <p:txBody>
            <a:bodyPr/>
            <a:lstStyle/>
            <a:p>
              <a:endParaRPr lang="en-CA"/>
            </a:p>
          </p:txBody>
        </p:sp>
        <p:sp>
          <p:nvSpPr>
            <p:cNvPr id="250240" name="Freeform 384"/>
            <p:cNvSpPr>
              <a:spLocks/>
            </p:cNvSpPr>
            <p:nvPr/>
          </p:nvSpPr>
          <p:spPr bwMode="auto">
            <a:xfrm>
              <a:off x="4994" y="1850"/>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1"/>
            </a:solidFill>
            <a:ln w="9525">
              <a:noFill/>
              <a:round/>
              <a:headEnd/>
              <a:tailEnd/>
            </a:ln>
          </p:spPr>
          <p:txBody>
            <a:bodyPr/>
            <a:lstStyle/>
            <a:p>
              <a:endParaRPr lang="en-CA"/>
            </a:p>
          </p:txBody>
        </p:sp>
        <p:sp>
          <p:nvSpPr>
            <p:cNvPr id="250241" name="Freeform 385"/>
            <p:cNvSpPr>
              <a:spLocks/>
            </p:cNvSpPr>
            <p:nvPr/>
          </p:nvSpPr>
          <p:spPr bwMode="auto">
            <a:xfrm>
              <a:off x="4995" y="1857"/>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1"/>
            </a:solidFill>
            <a:ln w="9525">
              <a:noFill/>
              <a:round/>
              <a:headEnd/>
              <a:tailEnd/>
            </a:ln>
          </p:spPr>
          <p:txBody>
            <a:bodyPr/>
            <a:lstStyle/>
            <a:p>
              <a:endParaRPr lang="en-CA"/>
            </a:p>
          </p:txBody>
        </p:sp>
        <p:sp>
          <p:nvSpPr>
            <p:cNvPr id="250242" name="Freeform 386"/>
            <p:cNvSpPr>
              <a:spLocks/>
            </p:cNvSpPr>
            <p:nvPr/>
          </p:nvSpPr>
          <p:spPr bwMode="auto">
            <a:xfrm>
              <a:off x="4996" y="1865"/>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1"/>
            </a:solidFill>
            <a:ln w="9525">
              <a:noFill/>
              <a:round/>
              <a:headEnd/>
              <a:tailEnd/>
            </a:ln>
          </p:spPr>
          <p:txBody>
            <a:bodyPr/>
            <a:lstStyle/>
            <a:p>
              <a:endParaRPr lang="en-CA"/>
            </a:p>
          </p:txBody>
        </p:sp>
        <p:sp>
          <p:nvSpPr>
            <p:cNvPr id="250243" name="Freeform 387"/>
            <p:cNvSpPr>
              <a:spLocks/>
            </p:cNvSpPr>
            <p:nvPr/>
          </p:nvSpPr>
          <p:spPr bwMode="auto">
            <a:xfrm>
              <a:off x="4997" y="1873"/>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1"/>
            </a:solidFill>
            <a:ln w="9525">
              <a:noFill/>
              <a:round/>
              <a:headEnd/>
              <a:tailEnd/>
            </a:ln>
          </p:spPr>
          <p:txBody>
            <a:bodyPr/>
            <a:lstStyle/>
            <a:p>
              <a:endParaRPr lang="en-CA"/>
            </a:p>
          </p:txBody>
        </p:sp>
        <p:sp>
          <p:nvSpPr>
            <p:cNvPr id="250244" name="Freeform 388"/>
            <p:cNvSpPr>
              <a:spLocks/>
            </p:cNvSpPr>
            <p:nvPr/>
          </p:nvSpPr>
          <p:spPr bwMode="auto">
            <a:xfrm>
              <a:off x="4998" y="1881"/>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1"/>
            </a:solidFill>
            <a:ln w="9525">
              <a:noFill/>
              <a:round/>
              <a:headEnd/>
              <a:tailEnd/>
            </a:ln>
          </p:spPr>
          <p:txBody>
            <a:bodyPr/>
            <a:lstStyle/>
            <a:p>
              <a:endParaRPr lang="en-CA"/>
            </a:p>
          </p:txBody>
        </p:sp>
        <p:sp>
          <p:nvSpPr>
            <p:cNvPr id="250245" name="Rectangle 389"/>
            <p:cNvSpPr>
              <a:spLocks noChangeArrowheads="1"/>
            </p:cNvSpPr>
            <p:nvPr/>
          </p:nvSpPr>
          <p:spPr bwMode="auto">
            <a:xfrm>
              <a:off x="4846" y="1869"/>
              <a:ext cx="4" cy="146"/>
            </a:xfrm>
            <a:prstGeom prst="rect">
              <a:avLst/>
            </a:prstGeom>
            <a:solidFill>
              <a:srgbClr val="FFCCFF"/>
            </a:solidFill>
            <a:ln w="9525">
              <a:noFill/>
              <a:miter lim="800000"/>
              <a:headEnd/>
              <a:tailEnd/>
            </a:ln>
          </p:spPr>
          <p:txBody>
            <a:bodyPr/>
            <a:lstStyle/>
            <a:p>
              <a:endParaRPr lang="en-CA"/>
            </a:p>
          </p:txBody>
        </p:sp>
        <p:sp>
          <p:nvSpPr>
            <p:cNvPr id="250246" name="Freeform 390"/>
            <p:cNvSpPr>
              <a:spLocks/>
            </p:cNvSpPr>
            <p:nvPr/>
          </p:nvSpPr>
          <p:spPr bwMode="auto">
            <a:xfrm>
              <a:off x="4898" y="1867"/>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w="9525">
              <a:noFill/>
              <a:round/>
              <a:headEnd/>
              <a:tailEnd/>
            </a:ln>
          </p:spPr>
          <p:txBody>
            <a:bodyPr/>
            <a:lstStyle/>
            <a:p>
              <a:endParaRPr lang="en-CA"/>
            </a:p>
          </p:txBody>
        </p:sp>
        <p:sp>
          <p:nvSpPr>
            <p:cNvPr id="250247" name="Freeform 391"/>
            <p:cNvSpPr>
              <a:spLocks/>
            </p:cNvSpPr>
            <p:nvPr/>
          </p:nvSpPr>
          <p:spPr bwMode="auto">
            <a:xfrm>
              <a:off x="4819" y="1917"/>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50248" name="Freeform 392"/>
            <p:cNvSpPr>
              <a:spLocks/>
            </p:cNvSpPr>
            <p:nvPr/>
          </p:nvSpPr>
          <p:spPr bwMode="auto">
            <a:xfrm>
              <a:off x="4819" y="1887"/>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50249" name="Freeform 393"/>
            <p:cNvSpPr>
              <a:spLocks/>
            </p:cNvSpPr>
            <p:nvPr/>
          </p:nvSpPr>
          <p:spPr bwMode="auto">
            <a:xfrm>
              <a:off x="4863" y="1872"/>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1"/>
            </a:solidFill>
            <a:ln w="9525">
              <a:noFill/>
              <a:round/>
              <a:headEnd/>
              <a:tailEnd/>
            </a:ln>
          </p:spPr>
          <p:txBody>
            <a:bodyPr/>
            <a:lstStyle/>
            <a:p>
              <a:endParaRPr lang="en-CA"/>
            </a:p>
          </p:txBody>
        </p:sp>
        <p:sp>
          <p:nvSpPr>
            <p:cNvPr id="250250" name="Freeform 394"/>
            <p:cNvSpPr>
              <a:spLocks/>
            </p:cNvSpPr>
            <p:nvPr/>
          </p:nvSpPr>
          <p:spPr bwMode="auto">
            <a:xfrm>
              <a:off x="4900" y="1840"/>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1"/>
            </a:solidFill>
            <a:ln w="9525">
              <a:noFill/>
              <a:round/>
              <a:headEnd/>
              <a:tailEnd/>
            </a:ln>
          </p:spPr>
          <p:txBody>
            <a:bodyPr/>
            <a:lstStyle/>
            <a:p>
              <a:endParaRPr lang="en-CA"/>
            </a:p>
          </p:txBody>
        </p:sp>
        <p:sp>
          <p:nvSpPr>
            <p:cNvPr id="250251" name="Freeform 395"/>
            <p:cNvSpPr>
              <a:spLocks/>
            </p:cNvSpPr>
            <p:nvPr/>
          </p:nvSpPr>
          <p:spPr bwMode="auto">
            <a:xfrm>
              <a:off x="4843" y="2015"/>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bg1"/>
            </a:solidFill>
            <a:ln w="9525">
              <a:noFill/>
              <a:round/>
              <a:headEnd/>
              <a:tailEnd/>
            </a:ln>
          </p:spPr>
          <p:txBody>
            <a:bodyPr/>
            <a:lstStyle/>
            <a:p>
              <a:endParaRPr lang="en-CA"/>
            </a:p>
          </p:txBody>
        </p:sp>
        <p:sp>
          <p:nvSpPr>
            <p:cNvPr id="250252" name="Freeform 396"/>
            <p:cNvSpPr>
              <a:spLocks/>
            </p:cNvSpPr>
            <p:nvPr/>
          </p:nvSpPr>
          <p:spPr bwMode="auto">
            <a:xfrm>
              <a:off x="4809" y="2029"/>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50253" name="Freeform 397"/>
            <p:cNvSpPr>
              <a:spLocks/>
            </p:cNvSpPr>
            <p:nvPr/>
          </p:nvSpPr>
          <p:spPr bwMode="auto">
            <a:xfrm>
              <a:off x="4837" y="2022"/>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50254" name="Freeform 398"/>
            <p:cNvSpPr>
              <a:spLocks/>
            </p:cNvSpPr>
            <p:nvPr/>
          </p:nvSpPr>
          <p:spPr bwMode="auto">
            <a:xfrm>
              <a:off x="4824" y="2025"/>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250255" name="Group 399"/>
          <p:cNvGrpSpPr>
            <a:grpSpLocks/>
          </p:cNvGrpSpPr>
          <p:nvPr/>
        </p:nvGrpSpPr>
        <p:grpSpPr bwMode="auto">
          <a:xfrm>
            <a:off x="2819476" y="3517900"/>
            <a:ext cx="495300" cy="414338"/>
            <a:chOff x="4765" y="1531"/>
            <a:chExt cx="312" cy="261"/>
          </a:xfrm>
        </p:grpSpPr>
        <p:sp>
          <p:nvSpPr>
            <p:cNvPr id="250256" name="AutoShape 400"/>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CA"/>
            </a:p>
          </p:txBody>
        </p:sp>
        <p:sp>
          <p:nvSpPr>
            <p:cNvPr id="250257" name="Freeform 401"/>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CA"/>
            </a:p>
          </p:txBody>
        </p:sp>
        <p:sp>
          <p:nvSpPr>
            <p:cNvPr id="250258" name="Freeform 402"/>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CA"/>
            </a:p>
          </p:txBody>
        </p:sp>
        <p:sp>
          <p:nvSpPr>
            <p:cNvPr id="250259" name="Freeform 403"/>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CA"/>
            </a:p>
          </p:txBody>
        </p:sp>
        <p:sp>
          <p:nvSpPr>
            <p:cNvPr id="250260" name="Freeform 404"/>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CA"/>
            </a:p>
          </p:txBody>
        </p:sp>
        <p:sp>
          <p:nvSpPr>
            <p:cNvPr id="250261" name="Freeform 405"/>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CA"/>
            </a:p>
          </p:txBody>
        </p:sp>
        <p:sp>
          <p:nvSpPr>
            <p:cNvPr id="250262" name="Freeform 406"/>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CA"/>
            </a:p>
          </p:txBody>
        </p:sp>
        <p:sp>
          <p:nvSpPr>
            <p:cNvPr id="250263" name="Freeform 407"/>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CA"/>
            </a:p>
          </p:txBody>
        </p:sp>
        <p:sp>
          <p:nvSpPr>
            <p:cNvPr id="250264" name="Freeform 408"/>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CA"/>
            </a:p>
          </p:txBody>
        </p:sp>
        <p:sp>
          <p:nvSpPr>
            <p:cNvPr id="250265" name="Freeform 409"/>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CA"/>
            </a:p>
          </p:txBody>
        </p:sp>
        <p:sp>
          <p:nvSpPr>
            <p:cNvPr id="250266" name="Freeform 410"/>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CA"/>
            </a:p>
          </p:txBody>
        </p:sp>
        <p:sp>
          <p:nvSpPr>
            <p:cNvPr id="250267" name="Freeform 411"/>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CA"/>
            </a:p>
          </p:txBody>
        </p:sp>
        <p:sp>
          <p:nvSpPr>
            <p:cNvPr id="250268" name="Freeform 412"/>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CA"/>
            </a:p>
          </p:txBody>
        </p:sp>
        <p:sp>
          <p:nvSpPr>
            <p:cNvPr id="250269" name="Freeform 413"/>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CA"/>
            </a:p>
          </p:txBody>
        </p:sp>
        <p:sp>
          <p:nvSpPr>
            <p:cNvPr id="250270" name="Freeform 414"/>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CA"/>
            </a:p>
          </p:txBody>
        </p:sp>
        <p:sp>
          <p:nvSpPr>
            <p:cNvPr id="250271" name="Freeform 415"/>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50272" name="Freeform 416"/>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50273" name="Freeform 417"/>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CA"/>
            </a:p>
          </p:txBody>
        </p:sp>
        <p:sp>
          <p:nvSpPr>
            <p:cNvPr id="250274" name="Freeform 418"/>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CA"/>
            </a:p>
          </p:txBody>
        </p:sp>
        <p:sp>
          <p:nvSpPr>
            <p:cNvPr id="250275" name="Freeform 419"/>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CA"/>
            </a:p>
          </p:txBody>
        </p:sp>
        <p:sp>
          <p:nvSpPr>
            <p:cNvPr id="250276" name="Freeform 420"/>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CA"/>
            </a:p>
          </p:txBody>
        </p:sp>
        <p:sp>
          <p:nvSpPr>
            <p:cNvPr id="250277" name="Freeform 421"/>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CA"/>
            </a:p>
          </p:txBody>
        </p:sp>
        <p:sp>
          <p:nvSpPr>
            <p:cNvPr id="250278" name="Freeform 422"/>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CA"/>
            </a:p>
          </p:txBody>
        </p:sp>
        <p:sp>
          <p:nvSpPr>
            <p:cNvPr id="250279" name="Freeform 423"/>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CA"/>
            </a:p>
          </p:txBody>
        </p:sp>
        <p:sp>
          <p:nvSpPr>
            <p:cNvPr id="250280" name="Freeform 424"/>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CA"/>
            </a:p>
          </p:txBody>
        </p:sp>
        <p:sp>
          <p:nvSpPr>
            <p:cNvPr id="250281" name="Freeform 425"/>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CA"/>
            </a:p>
          </p:txBody>
        </p:sp>
        <p:sp>
          <p:nvSpPr>
            <p:cNvPr id="250282" name="Freeform 426"/>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CA"/>
            </a:p>
          </p:txBody>
        </p:sp>
        <p:sp>
          <p:nvSpPr>
            <p:cNvPr id="250283" name="Freeform 427"/>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CA"/>
            </a:p>
          </p:txBody>
        </p:sp>
        <p:sp>
          <p:nvSpPr>
            <p:cNvPr id="250284" name="Freeform 428"/>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CA"/>
            </a:p>
          </p:txBody>
        </p:sp>
        <p:sp>
          <p:nvSpPr>
            <p:cNvPr id="250285" name="Rectangle 429"/>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CA"/>
            </a:p>
          </p:txBody>
        </p:sp>
        <p:sp>
          <p:nvSpPr>
            <p:cNvPr id="250286" name="Freeform 430"/>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CA"/>
            </a:p>
          </p:txBody>
        </p:sp>
        <p:sp>
          <p:nvSpPr>
            <p:cNvPr id="250287" name="Freeform 431"/>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50288" name="Freeform 432"/>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50289" name="Freeform 433"/>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CA"/>
            </a:p>
          </p:txBody>
        </p:sp>
        <p:sp>
          <p:nvSpPr>
            <p:cNvPr id="250290" name="Freeform 434"/>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CA"/>
            </a:p>
          </p:txBody>
        </p:sp>
        <p:sp>
          <p:nvSpPr>
            <p:cNvPr id="250291" name="Freeform 435"/>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CA"/>
            </a:p>
          </p:txBody>
        </p:sp>
        <p:sp>
          <p:nvSpPr>
            <p:cNvPr id="250292" name="Freeform 436"/>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50293" name="Freeform 437"/>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50294" name="Freeform 438"/>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250295" name="Group 439"/>
          <p:cNvGrpSpPr>
            <a:grpSpLocks/>
          </p:cNvGrpSpPr>
          <p:nvPr/>
        </p:nvGrpSpPr>
        <p:grpSpPr bwMode="auto">
          <a:xfrm>
            <a:off x="3441776" y="5680075"/>
            <a:ext cx="495300" cy="414338"/>
            <a:chOff x="4765" y="1531"/>
            <a:chExt cx="312" cy="261"/>
          </a:xfrm>
        </p:grpSpPr>
        <p:sp>
          <p:nvSpPr>
            <p:cNvPr id="250296" name="AutoShape 440"/>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CA"/>
            </a:p>
          </p:txBody>
        </p:sp>
        <p:sp>
          <p:nvSpPr>
            <p:cNvPr id="250297" name="Freeform 441"/>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CA"/>
            </a:p>
          </p:txBody>
        </p:sp>
        <p:sp>
          <p:nvSpPr>
            <p:cNvPr id="250298" name="Freeform 442"/>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CA"/>
            </a:p>
          </p:txBody>
        </p:sp>
        <p:sp>
          <p:nvSpPr>
            <p:cNvPr id="250299" name="Freeform 443"/>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CA"/>
            </a:p>
          </p:txBody>
        </p:sp>
        <p:sp>
          <p:nvSpPr>
            <p:cNvPr id="250300" name="Freeform 444"/>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CA"/>
            </a:p>
          </p:txBody>
        </p:sp>
        <p:sp>
          <p:nvSpPr>
            <p:cNvPr id="250301" name="Freeform 445"/>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CA"/>
            </a:p>
          </p:txBody>
        </p:sp>
        <p:sp>
          <p:nvSpPr>
            <p:cNvPr id="250302" name="Freeform 446"/>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CA"/>
            </a:p>
          </p:txBody>
        </p:sp>
        <p:sp>
          <p:nvSpPr>
            <p:cNvPr id="250303" name="Freeform 447"/>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CA"/>
            </a:p>
          </p:txBody>
        </p:sp>
        <p:sp>
          <p:nvSpPr>
            <p:cNvPr id="250304" name="Freeform 448"/>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CA"/>
            </a:p>
          </p:txBody>
        </p:sp>
        <p:sp>
          <p:nvSpPr>
            <p:cNvPr id="250305" name="Freeform 449"/>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CA"/>
            </a:p>
          </p:txBody>
        </p:sp>
        <p:sp>
          <p:nvSpPr>
            <p:cNvPr id="250306" name="Freeform 450"/>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CA"/>
            </a:p>
          </p:txBody>
        </p:sp>
        <p:sp>
          <p:nvSpPr>
            <p:cNvPr id="250307" name="Freeform 451"/>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CA"/>
            </a:p>
          </p:txBody>
        </p:sp>
        <p:sp>
          <p:nvSpPr>
            <p:cNvPr id="250308" name="Freeform 452"/>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CA"/>
            </a:p>
          </p:txBody>
        </p:sp>
        <p:sp>
          <p:nvSpPr>
            <p:cNvPr id="250309" name="Freeform 453"/>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CA"/>
            </a:p>
          </p:txBody>
        </p:sp>
        <p:sp>
          <p:nvSpPr>
            <p:cNvPr id="250310" name="Freeform 454"/>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CA"/>
            </a:p>
          </p:txBody>
        </p:sp>
        <p:sp>
          <p:nvSpPr>
            <p:cNvPr id="250311" name="Freeform 455"/>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50312" name="Freeform 456"/>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50313" name="Freeform 457"/>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CA"/>
            </a:p>
          </p:txBody>
        </p:sp>
        <p:sp>
          <p:nvSpPr>
            <p:cNvPr id="250314" name="Freeform 458"/>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CA"/>
            </a:p>
          </p:txBody>
        </p:sp>
        <p:sp>
          <p:nvSpPr>
            <p:cNvPr id="250315" name="Freeform 459"/>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CA"/>
            </a:p>
          </p:txBody>
        </p:sp>
        <p:sp>
          <p:nvSpPr>
            <p:cNvPr id="250316" name="Freeform 460"/>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CA"/>
            </a:p>
          </p:txBody>
        </p:sp>
        <p:sp>
          <p:nvSpPr>
            <p:cNvPr id="250317" name="Freeform 461"/>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CA"/>
            </a:p>
          </p:txBody>
        </p:sp>
        <p:sp>
          <p:nvSpPr>
            <p:cNvPr id="250318" name="Freeform 462"/>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CA"/>
            </a:p>
          </p:txBody>
        </p:sp>
        <p:sp>
          <p:nvSpPr>
            <p:cNvPr id="250319" name="Freeform 463"/>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CA"/>
            </a:p>
          </p:txBody>
        </p:sp>
        <p:sp>
          <p:nvSpPr>
            <p:cNvPr id="250320" name="Freeform 464"/>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CA"/>
            </a:p>
          </p:txBody>
        </p:sp>
        <p:sp>
          <p:nvSpPr>
            <p:cNvPr id="250321" name="Freeform 465"/>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CA"/>
            </a:p>
          </p:txBody>
        </p:sp>
        <p:sp>
          <p:nvSpPr>
            <p:cNvPr id="250322" name="Freeform 466"/>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CA"/>
            </a:p>
          </p:txBody>
        </p:sp>
        <p:sp>
          <p:nvSpPr>
            <p:cNvPr id="250323" name="Freeform 467"/>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CA"/>
            </a:p>
          </p:txBody>
        </p:sp>
        <p:sp>
          <p:nvSpPr>
            <p:cNvPr id="250324" name="Freeform 468"/>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CA"/>
            </a:p>
          </p:txBody>
        </p:sp>
        <p:sp>
          <p:nvSpPr>
            <p:cNvPr id="250325" name="Rectangle 469"/>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CA"/>
            </a:p>
          </p:txBody>
        </p:sp>
        <p:sp>
          <p:nvSpPr>
            <p:cNvPr id="250326" name="Freeform 470"/>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CA"/>
            </a:p>
          </p:txBody>
        </p:sp>
        <p:sp>
          <p:nvSpPr>
            <p:cNvPr id="250327" name="Freeform 471"/>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50328" name="Freeform 472"/>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50329" name="Freeform 473"/>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CA"/>
            </a:p>
          </p:txBody>
        </p:sp>
        <p:sp>
          <p:nvSpPr>
            <p:cNvPr id="250330" name="Freeform 474"/>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CA"/>
            </a:p>
          </p:txBody>
        </p:sp>
        <p:sp>
          <p:nvSpPr>
            <p:cNvPr id="250331" name="Freeform 475"/>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CA"/>
            </a:p>
          </p:txBody>
        </p:sp>
        <p:sp>
          <p:nvSpPr>
            <p:cNvPr id="250332" name="Freeform 476"/>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50333" name="Freeform 477"/>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50334" name="Freeform 478"/>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250335" name="Group 479"/>
          <p:cNvGrpSpPr>
            <a:grpSpLocks/>
          </p:cNvGrpSpPr>
          <p:nvPr/>
        </p:nvGrpSpPr>
        <p:grpSpPr bwMode="auto">
          <a:xfrm>
            <a:off x="2351163" y="5694363"/>
            <a:ext cx="495300" cy="414337"/>
            <a:chOff x="4765" y="1531"/>
            <a:chExt cx="312" cy="261"/>
          </a:xfrm>
        </p:grpSpPr>
        <p:sp>
          <p:nvSpPr>
            <p:cNvPr id="250336" name="AutoShape 480"/>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CA"/>
            </a:p>
          </p:txBody>
        </p:sp>
        <p:sp>
          <p:nvSpPr>
            <p:cNvPr id="250337" name="Freeform 481"/>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CA"/>
            </a:p>
          </p:txBody>
        </p:sp>
        <p:sp>
          <p:nvSpPr>
            <p:cNvPr id="250338" name="Freeform 482"/>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CA"/>
            </a:p>
          </p:txBody>
        </p:sp>
        <p:sp>
          <p:nvSpPr>
            <p:cNvPr id="250339" name="Freeform 483"/>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CA"/>
            </a:p>
          </p:txBody>
        </p:sp>
        <p:sp>
          <p:nvSpPr>
            <p:cNvPr id="250340" name="Freeform 484"/>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CA"/>
            </a:p>
          </p:txBody>
        </p:sp>
        <p:sp>
          <p:nvSpPr>
            <p:cNvPr id="250341" name="Freeform 485"/>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CA"/>
            </a:p>
          </p:txBody>
        </p:sp>
        <p:sp>
          <p:nvSpPr>
            <p:cNvPr id="250342" name="Freeform 486"/>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CA"/>
            </a:p>
          </p:txBody>
        </p:sp>
        <p:sp>
          <p:nvSpPr>
            <p:cNvPr id="250343" name="Freeform 487"/>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CA"/>
            </a:p>
          </p:txBody>
        </p:sp>
        <p:sp>
          <p:nvSpPr>
            <p:cNvPr id="250344" name="Freeform 488"/>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CA"/>
            </a:p>
          </p:txBody>
        </p:sp>
        <p:sp>
          <p:nvSpPr>
            <p:cNvPr id="250345" name="Freeform 489"/>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CA"/>
            </a:p>
          </p:txBody>
        </p:sp>
        <p:sp>
          <p:nvSpPr>
            <p:cNvPr id="250346" name="Freeform 490"/>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CA"/>
            </a:p>
          </p:txBody>
        </p:sp>
        <p:sp>
          <p:nvSpPr>
            <p:cNvPr id="250347" name="Freeform 491"/>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CA"/>
            </a:p>
          </p:txBody>
        </p:sp>
        <p:sp>
          <p:nvSpPr>
            <p:cNvPr id="250348" name="Freeform 492"/>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CA"/>
            </a:p>
          </p:txBody>
        </p:sp>
        <p:sp>
          <p:nvSpPr>
            <p:cNvPr id="250349" name="Freeform 493"/>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CA"/>
            </a:p>
          </p:txBody>
        </p:sp>
        <p:sp>
          <p:nvSpPr>
            <p:cNvPr id="250350" name="Freeform 494"/>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CA"/>
            </a:p>
          </p:txBody>
        </p:sp>
        <p:sp>
          <p:nvSpPr>
            <p:cNvPr id="250351" name="Freeform 495"/>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50352" name="Freeform 496"/>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50353" name="Freeform 497"/>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CA"/>
            </a:p>
          </p:txBody>
        </p:sp>
        <p:sp>
          <p:nvSpPr>
            <p:cNvPr id="250354" name="Freeform 498"/>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CA"/>
            </a:p>
          </p:txBody>
        </p:sp>
        <p:sp>
          <p:nvSpPr>
            <p:cNvPr id="250355" name="Freeform 499"/>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CA"/>
            </a:p>
          </p:txBody>
        </p:sp>
        <p:sp>
          <p:nvSpPr>
            <p:cNvPr id="250356" name="Freeform 500"/>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CA"/>
            </a:p>
          </p:txBody>
        </p:sp>
        <p:sp>
          <p:nvSpPr>
            <p:cNvPr id="250357" name="Freeform 501"/>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CA"/>
            </a:p>
          </p:txBody>
        </p:sp>
        <p:sp>
          <p:nvSpPr>
            <p:cNvPr id="250358" name="Freeform 502"/>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CA"/>
            </a:p>
          </p:txBody>
        </p:sp>
        <p:sp>
          <p:nvSpPr>
            <p:cNvPr id="250359" name="Freeform 503"/>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CA"/>
            </a:p>
          </p:txBody>
        </p:sp>
        <p:sp>
          <p:nvSpPr>
            <p:cNvPr id="250360" name="Freeform 504"/>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CA"/>
            </a:p>
          </p:txBody>
        </p:sp>
        <p:sp>
          <p:nvSpPr>
            <p:cNvPr id="250361" name="Freeform 505"/>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CA"/>
            </a:p>
          </p:txBody>
        </p:sp>
        <p:sp>
          <p:nvSpPr>
            <p:cNvPr id="250362" name="Freeform 506"/>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CA"/>
            </a:p>
          </p:txBody>
        </p:sp>
        <p:sp>
          <p:nvSpPr>
            <p:cNvPr id="250363" name="Freeform 507"/>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CA"/>
            </a:p>
          </p:txBody>
        </p:sp>
        <p:sp>
          <p:nvSpPr>
            <p:cNvPr id="250364" name="Freeform 508"/>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CA"/>
            </a:p>
          </p:txBody>
        </p:sp>
        <p:sp>
          <p:nvSpPr>
            <p:cNvPr id="250365" name="Rectangle 509"/>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CA"/>
            </a:p>
          </p:txBody>
        </p:sp>
        <p:sp>
          <p:nvSpPr>
            <p:cNvPr id="250366" name="Freeform 510"/>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CA"/>
            </a:p>
          </p:txBody>
        </p:sp>
        <p:sp>
          <p:nvSpPr>
            <p:cNvPr id="250367" name="Freeform 511"/>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50368" name="Freeform 512"/>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50369" name="Freeform 513"/>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CA"/>
            </a:p>
          </p:txBody>
        </p:sp>
        <p:sp>
          <p:nvSpPr>
            <p:cNvPr id="250370" name="Freeform 514"/>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CA"/>
            </a:p>
          </p:txBody>
        </p:sp>
        <p:sp>
          <p:nvSpPr>
            <p:cNvPr id="250371" name="Freeform 515"/>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CA"/>
            </a:p>
          </p:txBody>
        </p:sp>
        <p:sp>
          <p:nvSpPr>
            <p:cNvPr id="250372" name="Freeform 516"/>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50373" name="Freeform 517"/>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50374" name="Freeform 518"/>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sp>
        <p:nvSpPr>
          <p:cNvPr id="250429" name="Freeform 573"/>
          <p:cNvSpPr>
            <a:spLocks/>
          </p:cNvSpPr>
          <p:nvPr/>
        </p:nvSpPr>
        <p:spPr bwMode="auto">
          <a:xfrm>
            <a:off x="3100463" y="3937000"/>
            <a:ext cx="1143000" cy="88900"/>
          </a:xfrm>
          <a:custGeom>
            <a:avLst/>
            <a:gdLst/>
            <a:ahLst/>
            <a:cxnLst>
              <a:cxn ang="0">
                <a:pos x="0" y="0"/>
              </a:cxn>
              <a:cxn ang="0">
                <a:pos x="0" y="56"/>
              </a:cxn>
              <a:cxn ang="0">
                <a:pos x="720" y="56"/>
              </a:cxn>
              <a:cxn ang="0">
                <a:pos x="720" y="8"/>
              </a:cxn>
            </a:cxnLst>
            <a:rect l="0" t="0" r="r" b="b"/>
            <a:pathLst>
              <a:path w="720" h="56">
                <a:moveTo>
                  <a:pt x="0" y="0"/>
                </a:moveTo>
                <a:lnTo>
                  <a:pt x="0" y="56"/>
                </a:lnTo>
                <a:lnTo>
                  <a:pt x="720" y="56"/>
                </a:lnTo>
                <a:lnTo>
                  <a:pt x="720" y="8"/>
                </a:lnTo>
              </a:path>
            </a:pathLst>
          </a:custGeom>
          <a:noFill/>
          <a:ln w="12700" cap="flat" cmpd="sng">
            <a:solidFill>
              <a:schemeClr val="tx1"/>
            </a:solidFill>
            <a:prstDash val="solid"/>
            <a:round/>
            <a:headEnd/>
            <a:tailEnd/>
          </a:ln>
          <a:effectLst/>
        </p:spPr>
        <p:txBody>
          <a:bodyPr wrap="none"/>
          <a:lstStyle/>
          <a:p>
            <a:endParaRPr lang="en-CA"/>
          </a:p>
        </p:txBody>
      </p:sp>
      <p:sp>
        <p:nvSpPr>
          <p:cNvPr id="250430" name="Freeform 574"/>
          <p:cNvSpPr>
            <a:spLocks/>
          </p:cNvSpPr>
          <p:nvPr/>
        </p:nvSpPr>
        <p:spPr bwMode="auto">
          <a:xfrm flipV="1">
            <a:off x="2675013" y="5600700"/>
            <a:ext cx="1143000" cy="88900"/>
          </a:xfrm>
          <a:custGeom>
            <a:avLst/>
            <a:gdLst/>
            <a:ahLst/>
            <a:cxnLst>
              <a:cxn ang="0">
                <a:pos x="0" y="0"/>
              </a:cxn>
              <a:cxn ang="0">
                <a:pos x="0" y="56"/>
              </a:cxn>
              <a:cxn ang="0">
                <a:pos x="720" y="56"/>
              </a:cxn>
              <a:cxn ang="0">
                <a:pos x="720" y="8"/>
              </a:cxn>
            </a:cxnLst>
            <a:rect l="0" t="0" r="r" b="b"/>
            <a:pathLst>
              <a:path w="720" h="56">
                <a:moveTo>
                  <a:pt x="0" y="0"/>
                </a:moveTo>
                <a:lnTo>
                  <a:pt x="0" y="56"/>
                </a:lnTo>
                <a:lnTo>
                  <a:pt x="720" y="56"/>
                </a:lnTo>
                <a:lnTo>
                  <a:pt x="720" y="8"/>
                </a:lnTo>
              </a:path>
            </a:pathLst>
          </a:custGeom>
          <a:noFill/>
          <a:ln w="12700" cap="flat" cmpd="sng">
            <a:solidFill>
              <a:schemeClr val="tx1"/>
            </a:solidFill>
            <a:prstDash val="solid"/>
            <a:round/>
            <a:headEnd/>
            <a:tailEnd/>
          </a:ln>
          <a:effectLst/>
        </p:spPr>
        <p:txBody>
          <a:bodyPr wrap="none"/>
          <a:lstStyle/>
          <a:p>
            <a:endParaRPr lang="en-CA"/>
          </a:p>
        </p:txBody>
      </p:sp>
      <p:sp>
        <p:nvSpPr>
          <p:cNvPr id="250431" name="Line 575"/>
          <p:cNvSpPr>
            <a:spLocks noChangeShapeType="1"/>
          </p:cNvSpPr>
          <p:nvPr/>
        </p:nvSpPr>
        <p:spPr bwMode="auto">
          <a:xfrm>
            <a:off x="3278263" y="5499100"/>
            <a:ext cx="0" cy="95250"/>
          </a:xfrm>
          <a:prstGeom prst="line">
            <a:avLst/>
          </a:prstGeom>
          <a:noFill/>
          <a:ln w="19050">
            <a:solidFill>
              <a:schemeClr val="tx1"/>
            </a:solidFill>
            <a:round/>
            <a:headEnd/>
            <a:tailEnd/>
          </a:ln>
          <a:effectLst/>
        </p:spPr>
        <p:txBody>
          <a:bodyPr wrap="none"/>
          <a:lstStyle/>
          <a:p>
            <a:endParaRPr lang="en-CA"/>
          </a:p>
        </p:txBody>
      </p:sp>
      <p:sp>
        <p:nvSpPr>
          <p:cNvPr id="250432" name="Line 576"/>
          <p:cNvSpPr>
            <a:spLocks noChangeShapeType="1"/>
          </p:cNvSpPr>
          <p:nvPr/>
        </p:nvSpPr>
        <p:spPr bwMode="auto">
          <a:xfrm>
            <a:off x="3671963" y="4025900"/>
            <a:ext cx="0" cy="95250"/>
          </a:xfrm>
          <a:prstGeom prst="line">
            <a:avLst/>
          </a:prstGeom>
          <a:noFill/>
          <a:ln w="19050">
            <a:solidFill>
              <a:schemeClr val="tx1"/>
            </a:solidFill>
            <a:round/>
            <a:headEnd/>
            <a:tailEnd/>
          </a:ln>
          <a:effectLst/>
        </p:spPr>
        <p:txBody>
          <a:bodyPr wrap="none"/>
          <a:lstStyle/>
          <a:p>
            <a:endParaRPr lang="en-CA"/>
          </a:p>
        </p:txBody>
      </p:sp>
      <p:sp>
        <p:nvSpPr>
          <p:cNvPr id="250434" name="Freeform 578"/>
          <p:cNvSpPr>
            <a:spLocks/>
          </p:cNvSpPr>
          <p:nvPr/>
        </p:nvSpPr>
        <p:spPr bwMode="auto">
          <a:xfrm rot="5400000">
            <a:off x="4179963" y="5060950"/>
            <a:ext cx="1143000" cy="88900"/>
          </a:xfrm>
          <a:custGeom>
            <a:avLst/>
            <a:gdLst/>
            <a:ahLst/>
            <a:cxnLst>
              <a:cxn ang="0">
                <a:pos x="0" y="0"/>
              </a:cxn>
              <a:cxn ang="0">
                <a:pos x="0" y="56"/>
              </a:cxn>
              <a:cxn ang="0">
                <a:pos x="720" y="56"/>
              </a:cxn>
              <a:cxn ang="0">
                <a:pos x="720" y="0"/>
              </a:cxn>
            </a:cxnLst>
            <a:rect l="0" t="0" r="r" b="b"/>
            <a:pathLst>
              <a:path w="720" h="56">
                <a:moveTo>
                  <a:pt x="0" y="0"/>
                </a:moveTo>
                <a:lnTo>
                  <a:pt x="0" y="56"/>
                </a:lnTo>
                <a:lnTo>
                  <a:pt x="720" y="56"/>
                </a:lnTo>
                <a:lnTo>
                  <a:pt x="720" y="0"/>
                </a:lnTo>
              </a:path>
            </a:pathLst>
          </a:custGeom>
          <a:noFill/>
          <a:ln w="12700" cap="flat" cmpd="sng">
            <a:solidFill>
              <a:schemeClr val="tx1"/>
            </a:solidFill>
            <a:prstDash val="solid"/>
            <a:round/>
            <a:headEnd/>
            <a:tailEnd/>
          </a:ln>
          <a:effectLst/>
        </p:spPr>
        <p:txBody>
          <a:bodyPr wrap="none"/>
          <a:lstStyle/>
          <a:p>
            <a:endParaRPr lang="en-CA"/>
          </a:p>
        </p:txBody>
      </p:sp>
      <p:sp>
        <p:nvSpPr>
          <p:cNvPr id="250435" name="Line 579"/>
          <p:cNvSpPr>
            <a:spLocks noChangeShapeType="1"/>
          </p:cNvSpPr>
          <p:nvPr/>
        </p:nvSpPr>
        <p:spPr bwMode="auto">
          <a:xfrm rot="5400000">
            <a:off x="4657007" y="5003007"/>
            <a:ext cx="1587" cy="95250"/>
          </a:xfrm>
          <a:prstGeom prst="line">
            <a:avLst/>
          </a:prstGeom>
          <a:noFill/>
          <a:ln w="19050">
            <a:solidFill>
              <a:schemeClr val="tx1"/>
            </a:solidFill>
            <a:round/>
            <a:headEnd/>
            <a:tailEnd/>
          </a:ln>
          <a:effectLst/>
        </p:spPr>
        <p:txBody>
          <a:bodyPr wrap="none"/>
          <a:lstStyle/>
          <a:p>
            <a:endParaRPr lang="en-CA"/>
          </a:p>
        </p:txBody>
      </p:sp>
      <p:sp>
        <p:nvSpPr>
          <p:cNvPr id="250436" name="Freeform 580"/>
          <p:cNvSpPr>
            <a:spLocks/>
          </p:cNvSpPr>
          <p:nvPr/>
        </p:nvSpPr>
        <p:spPr bwMode="auto">
          <a:xfrm rot="16200000" flipH="1">
            <a:off x="1671713" y="4622800"/>
            <a:ext cx="1143000" cy="88900"/>
          </a:xfrm>
          <a:custGeom>
            <a:avLst/>
            <a:gdLst/>
            <a:ahLst/>
            <a:cxnLst>
              <a:cxn ang="0">
                <a:pos x="0" y="0"/>
              </a:cxn>
              <a:cxn ang="0">
                <a:pos x="0" y="56"/>
              </a:cxn>
              <a:cxn ang="0">
                <a:pos x="720" y="56"/>
              </a:cxn>
              <a:cxn ang="0">
                <a:pos x="720" y="0"/>
              </a:cxn>
            </a:cxnLst>
            <a:rect l="0" t="0" r="r" b="b"/>
            <a:pathLst>
              <a:path w="720" h="56">
                <a:moveTo>
                  <a:pt x="0" y="0"/>
                </a:moveTo>
                <a:lnTo>
                  <a:pt x="0" y="56"/>
                </a:lnTo>
                <a:lnTo>
                  <a:pt x="720" y="56"/>
                </a:lnTo>
                <a:lnTo>
                  <a:pt x="720" y="0"/>
                </a:lnTo>
              </a:path>
            </a:pathLst>
          </a:custGeom>
          <a:noFill/>
          <a:ln w="12700" cap="flat" cmpd="sng">
            <a:solidFill>
              <a:schemeClr val="tx1"/>
            </a:solidFill>
            <a:prstDash val="solid"/>
            <a:round/>
            <a:headEnd/>
            <a:tailEnd/>
          </a:ln>
          <a:effectLst/>
        </p:spPr>
        <p:txBody>
          <a:bodyPr wrap="none"/>
          <a:lstStyle/>
          <a:p>
            <a:endParaRPr lang="en-CA"/>
          </a:p>
        </p:txBody>
      </p:sp>
      <p:sp>
        <p:nvSpPr>
          <p:cNvPr id="250437" name="Line 581"/>
          <p:cNvSpPr>
            <a:spLocks noChangeShapeType="1"/>
          </p:cNvSpPr>
          <p:nvPr/>
        </p:nvSpPr>
        <p:spPr bwMode="auto">
          <a:xfrm rot="5400000">
            <a:off x="2332907" y="4596607"/>
            <a:ext cx="1587" cy="95250"/>
          </a:xfrm>
          <a:prstGeom prst="line">
            <a:avLst/>
          </a:prstGeom>
          <a:noFill/>
          <a:ln w="19050">
            <a:solidFill>
              <a:schemeClr val="tx1"/>
            </a:solidFill>
            <a:round/>
            <a:headEnd/>
            <a:tailEnd/>
          </a:ln>
          <a:effectLst/>
        </p:spPr>
        <p:txBody>
          <a:bodyPr wrap="none"/>
          <a:lstStyle/>
          <a:p>
            <a:endParaRPr lang="en-CA"/>
          </a:p>
        </p:txBody>
      </p:sp>
      <p:sp>
        <p:nvSpPr>
          <p:cNvPr id="250439" name="Freeform 583"/>
          <p:cNvSpPr>
            <a:spLocks/>
          </p:cNvSpPr>
          <p:nvPr/>
        </p:nvSpPr>
        <p:spPr bwMode="auto">
          <a:xfrm>
            <a:off x="2217813" y="3884613"/>
            <a:ext cx="2233613" cy="838200"/>
          </a:xfrm>
          <a:custGeom>
            <a:avLst/>
            <a:gdLst/>
            <a:ahLst/>
            <a:cxnLst>
              <a:cxn ang="0">
                <a:pos x="0" y="96"/>
              </a:cxn>
              <a:cxn ang="0">
                <a:pos x="166" y="122"/>
              </a:cxn>
              <a:cxn ang="0">
                <a:pos x="227" y="401"/>
              </a:cxn>
              <a:cxn ang="0">
                <a:pos x="864" y="489"/>
              </a:cxn>
              <a:cxn ang="0">
                <a:pos x="934" y="166"/>
              </a:cxn>
              <a:cxn ang="0">
                <a:pos x="1336" y="157"/>
              </a:cxn>
              <a:cxn ang="0">
                <a:pos x="1362" y="0"/>
              </a:cxn>
            </a:cxnLst>
            <a:rect l="0" t="0" r="r" b="b"/>
            <a:pathLst>
              <a:path w="1407" h="528">
                <a:moveTo>
                  <a:pt x="0" y="96"/>
                </a:moveTo>
                <a:cubicBezTo>
                  <a:pt x="28" y="100"/>
                  <a:pt x="128" y="71"/>
                  <a:pt x="166" y="122"/>
                </a:cubicBezTo>
                <a:cubicBezTo>
                  <a:pt x="204" y="173"/>
                  <a:pt x="111" y="340"/>
                  <a:pt x="227" y="401"/>
                </a:cubicBezTo>
                <a:cubicBezTo>
                  <a:pt x="343" y="462"/>
                  <a:pt x="746" y="528"/>
                  <a:pt x="864" y="489"/>
                </a:cubicBezTo>
                <a:cubicBezTo>
                  <a:pt x="982" y="450"/>
                  <a:pt x="855" y="221"/>
                  <a:pt x="934" y="166"/>
                </a:cubicBezTo>
                <a:cubicBezTo>
                  <a:pt x="1013" y="111"/>
                  <a:pt x="1265" y="185"/>
                  <a:pt x="1336" y="157"/>
                </a:cubicBezTo>
                <a:cubicBezTo>
                  <a:pt x="1407" y="129"/>
                  <a:pt x="1357" y="33"/>
                  <a:pt x="1362" y="0"/>
                </a:cubicBezTo>
              </a:path>
            </a:pathLst>
          </a:custGeom>
          <a:noFill/>
          <a:ln w="28575" cap="flat" cmpd="sng">
            <a:solidFill>
              <a:srgbClr val="FF0000"/>
            </a:solidFill>
            <a:prstDash val="solid"/>
            <a:round/>
            <a:headEnd type="none" w="med" len="med"/>
            <a:tailEnd type="triangle" w="med" len="med"/>
          </a:ln>
          <a:effectLst/>
        </p:spPr>
        <p:txBody>
          <a:bodyPr wrap="none"/>
          <a:lstStyle/>
          <a:p>
            <a:endParaRPr lang="en-CA"/>
          </a:p>
        </p:txBody>
      </p:sp>
      <p:sp>
        <p:nvSpPr>
          <p:cNvPr id="250440" name="Freeform 584"/>
          <p:cNvSpPr>
            <a:spLocks/>
          </p:cNvSpPr>
          <p:nvPr/>
        </p:nvSpPr>
        <p:spPr bwMode="auto">
          <a:xfrm>
            <a:off x="2203526" y="4079875"/>
            <a:ext cx="2633662" cy="936625"/>
          </a:xfrm>
          <a:custGeom>
            <a:avLst/>
            <a:gdLst/>
            <a:ahLst/>
            <a:cxnLst>
              <a:cxn ang="0">
                <a:pos x="0" y="34"/>
              </a:cxn>
              <a:cxn ang="0">
                <a:pos x="105" y="51"/>
              </a:cxn>
              <a:cxn ang="0">
                <a:pos x="227" y="339"/>
              </a:cxn>
              <a:cxn ang="0">
                <a:pos x="891" y="435"/>
              </a:cxn>
              <a:cxn ang="0">
                <a:pos x="1318" y="575"/>
              </a:cxn>
              <a:cxn ang="0">
                <a:pos x="1528" y="523"/>
              </a:cxn>
              <a:cxn ang="0">
                <a:pos x="1528" y="261"/>
              </a:cxn>
              <a:cxn ang="0">
                <a:pos x="1659" y="235"/>
              </a:cxn>
            </a:cxnLst>
            <a:rect l="0" t="0" r="r" b="b"/>
            <a:pathLst>
              <a:path w="1659" h="590">
                <a:moveTo>
                  <a:pt x="0" y="34"/>
                </a:moveTo>
                <a:cubicBezTo>
                  <a:pt x="17" y="37"/>
                  <a:pt x="67" y="0"/>
                  <a:pt x="105" y="51"/>
                </a:cubicBezTo>
                <a:cubicBezTo>
                  <a:pt x="143" y="102"/>
                  <a:pt x="96" y="275"/>
                  <a:pt x="227" y="339"/>
                </a:cubicBezTo>
                <a:cubicBezTo>
                  <a:pt x="358" y="403"/>
                  <a:pt x="709" y="396"/>
                  <a:pt x="891" y="435"/>
                </a:cubicBezTo>
                <a:cubicBezTo>
                  <a:pt x="1073" y="474"/>
                  <a:pt x="1212" y="560"/>
                  <a:pt x="1318" y="575"/>
                </a:cubicBezTo>
                <a:cubicBezTo>
                  <a:pt x="1424" y="590"/>
                  <a:pt x="1493" y="575"/>
                  <a:pt x="1528" y="523"/>
                </a:cubicBezTo>
                <a:cubicBezTo>
                  <a:pt x="1563" y="471"/>
                  <a:pt x="1506" y="309"/>
                  <a:pt x="1528" y="261"/>
                </a:cubicBezTo>
                <a:cubicBezTo>
                  <a:pt x="1550" y="213"/>
                  <a:pt x="1632" y="240"/>
                  <a:pt x="1659" y="235"/>
                </a:cubicBezTo>
              </a:path>
            </a:pathLst>
          </a:custGeom>
          <a:noFill/>
          <a:ln w="28575" cap="flat" cmpd="sng">
            <a:solidFill>
              <a:srgbClr val="FF0000"/>
            </a:solidFill>
            <a:prstDash val="solid"/>
            <a:round/>
            <a:headEnd type="none" w="med" len="med"/>
            <a:tailEnd type="triangle" w="med" len="med"/>
          </a:ln>
          <a:effectLst/>
        </p:spPr>
        <p:txBody>
          <a:bodyPr wrap="none"/>
          <a:lstStyle/>
          <a:p>
            <a:endParaRPr lang="en-CA"/>
          </a:p>
        </p:txBody>
      </p:sp>
      <p:sp>
        <p:nvSpPr>
          <p:cNvPr id="250441" name="Freeform 585"/>
          <p:cNvSpPr>
            <a:spLocks/>
          </p:cNvSpPr>
          <p:nvPr/>
        </p:nvSpPr>
        <p:spPr bwMode="auto">
          <a:xfrm>
            <a:off x="2135263" y="4149725"/>
            <a:ext cx="2728913" cy="1630363"/>
          </a:xfrm>
          <a:custGeom>
            <a:avLst/>
            <a:gdLst/>
            <a:ahLst/>
            <a:cxnLst>
              <a:cxn ang="0">
                <a:pos x="0" y="34"/>
              </a:cxn>
              <a:cxn ang="0">
                <a:pos x="105" y="51"/>
              </a:cxn>
              <a:cxn ang="0">
                <a:pos x="227" y="339"/>
              </a:cxn>
              <a:cxn ang="0">
                <a:pos x="891" y="435"/>
              </a:cxn>
              <a:cxn ang="0">
                <a:pos x="1318" y="575"/>
              </a:cxn>
              <a:cxn ang="0">
                <a:pos x="1571" y="627"/>
              </a:cxn>
              <a:cxn ang="0">
                <a:pos x="1562" y="967"/>
              </a:cxn>
              <a:cxn ang="0">
                <a:pos x="1719" y="985"/>
              </a:cxn>
            </a:cxnLst>
            <a:rect l="0" t="0" r="r" b="b"/>
            <a:pathLst>
              <a:path w="1719" h="1027">
                <a:moveTo>
                  <a:pt x="0" y="34"/>
                </a:moveTo>
                <a:cubicBezTo>
                  <a:pt x="17" y="37"/>
                  <a:pt x="67" y="0"/>
                  <a:pt x="105" y="51"/>
                </a:cubicBezTo>
                <a:cubicBezTo>
                  <a:pt x="143" y="102"/>
                  <a:pt x="96" y="275"/>
                  <a:pt x="227" y="339"/>
                </a:cubicBezTo>
                <a:cubicBezTo>
                  <a:pt x="358" y="403"/>
                  <a:pt x="709" y="396"/>
                  <a:pt x="891" y="435"/>
                </a:cubicBezTo>
                <a:cubicBezTo>
                  <a:pt x="1073" y="474"/>
                  <a:pt x="1205" y="543"/>
                  <a:pt x="1318" y="575"/>
                </a:cubicBezTo>
                <a:cubicBezTo>
                  <a:pt x="1431" y="607"/>
                  <a:pt x="1530" y="562"/>
                  <a:pt x="1571" y="627"/>
                </a:cubicBezTo>
                <a:cubicBezTo>
                  <a:pt x="1612" y="692"/>
                  <a:pt x="1537" y="907"/>
                  <a:pt x="1562" y="967"/>
                </a:cubicBezTo>
                <a:cubicBezTo>
                  <a:pt x="1587" y="1027"/>
                  <a:pt x="1686" y="981"/>
                  <a:pt x="1719" y="985"/>
                </a:cubicBezTo>
              </a:path>
            </a:pathLst>
          </a:custGeom>
          <a:noFill/>
          <a:ln w="28575" cap="flat" cmpd="sng">
            <a:solidFill>
              <a:srgbClr val="FF0000"/>
            </a:solidFill>
            <a:prstDash val="solid"/>
            <a:round/>
            <a:headEnd type="none" w="med" len="med"/>
            <a:tailEnd type="triangle" w="med" len="med"/>
          </a:ln>
          <a:effectLst/>
        </p:spPr>
        <p:txBody>
          <a:bodyPr wrap="none"/>
          <a:lstStyle/>
          <a:p>
            <a:endParaRPr lang="en-CA"/>
          </a:p>
        </p:txBody>
      </p:sp>
      <p:sp>
        <p:nvSpPr>
          <p:cNvPr id="250442" name="Rectangle 586"/>
          <p:cNvSpPr>
            <a:spLocks noChangeArrowheads="1"/>
          </p:cNvSpPr>
          <p:nvPr/>
        </p:nvSpPr>
        <p:spPr bwMode="auto">
          <a:xfrm>
            <a:off x="5765876" y="3124200"/>
            <a:ext cx="3609975" cy="180975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65000"/>
              <a:buFont typeface="Arial" charset="0"/>
              <a:buChar char="►"/>
            </a:pPr>
            <a:r>
              <a:rPr lang="en-US" sz="2800">
                <a:solidFill>
                  <a:schemeClr val="accent2"/>
                </a:solidFill>
              </a:rPr>
              <a:t>Multicast via unicast</a:t>
            </a:r>
          </a:p>
          <a:p>
            <a:pPr marL="342900" indent="-342900" eaLnBrk="1" hangingPunct="1">
              <a:spcBef>
                <a:spcPct val="20000"/>
              </a:spcBef>
              <a:buClr>
                <a:schemeClr val="hlink"/>
              </a:buClr>
              <a:buSzPct val="65000"/>
              <a:buFont typeface="Arial" charset="0"/>
              <a:buChar char="►"/>
            </a:pPr>
            <a:r>
              <a:rPr lang="en-US" sz="2400"/>
              <a:t>source sends N unicast datagrams, one addressed to each of N receivers</a:t>
            </a:r>
          </a:p>
        </p:txBody>
      </p:sp>
      <p:sp>
        <p:nvSpPr>
          <p:cNvPr id="250443" name="Line 587"/>
          <p:cNvSpPr>
            <a:spLocks noChangeShapeType="1"/>
          </p:cNvSpPr>
          <p:nvPr/>
        </p:nvSpPr>
        <p:spPr bwMode="auto">
          <a:xfrm>
            <a:off x="5224538" y="5824538"/>
            <a:ext cx="430213" cy="192087"/>
          </a:xfrm>
          <a:prstGeom prst="line">
            <a:avLst/>
          </a:prstGeom>
          <a:noFill/>
          <a:ln w="19050">
            <a:solidFill>
              <a:schemeClr val="tx1"/>
            </a:solidFill>
            <a:round/>
            <a:headEnd type="triangle" w="med" len="med"/>
            <a:tailEnd/>
          </a:ln>
          <a:effectLst/>
        </p:spPr>
        <p:txBody>
          <a:bodyPr wrap="none"/>
          <a:lstStyle/>
          <a:p>
            <a:endParaRPr lang="en-CA"/>
          </a:p>
        </p:txBody>
      </p:sp>
      <p:sp>
        <p:nvSpPr>
          <p:cNvPr id="250444" name="Text Box 588"/>
          <p:cNvSpPr txBox="1">
            <a:spLocks noChangeArrowheads="1"/>
          </p:cNvSpPr>
          <p:nvPr/>
        </p:nvSpPr>
        <p:spPr bwMode="auto">
          <a:xfrm>
            <a:off x="5648401" y="5824538"/>
            <a:ext cx="2730500" cy="366712"/>
          </a:xfrm>
          <a:prstGeom prst="rect">
            <a:avLst/>
          </a:prstGeom>
          <a:noFill/>
          <a:ln w="9525">
            <a:noFill/>
            <a:miter lim="800000"/>
            <a:headEnd/>
            <a:tailEnd/>
          </a:ln>
          <a:effectLst/>
        </p:spPr>
        <p:txBody>
          <a:bodyPr wrap="none">
            <a:spAutoFit/>
          </a:bodyPr>
          <a:lstStyle/>
          <a:p>
            <a:r>
              <a:rPr lang="en-US">
                <a:latin typeface="Comic Sans MS" pitchFamily="66" charset="0"/>
              </a:rPr>
              <a:t>multicast receiver (red)</a:t>
            </a:r>
          </a:p>
        </p:txBody>
      </p:sp>
      <p:sp>
        <p:nvSpPr>
          <p:cNvPr id="250445" name="Line 589"/>
          <p:cNvSpPr>
            <a:spLocks noChangeShapeType="1"/>
          </p:cNvSpPr>
          <p:nvPr/>
        </p:nvSpPr>
        <p:spPr bwMode="auto">
          <a:xfrm>
            <a:off x="3991051" y="5976938"/>
            <a:ext cx="1649412" cy="344487"/>
          </a:xfrm>
          <a:prstGeom prst="line">
            <a:avLst/>
          </a:prstGeom>
          <a:noFill/>
          <a:ln w="19050">
            <a:solidFill>
              <a:schemeClr val="tx1"/>
            </a:solidFill>
            <a:round/>
            <a:headEnd type="triangle" w="med" len="med"/>
            <a:tailEnd/>
          </a:ln>
          <a:effectLst/>
        </p:spPr>
        <p:txBody>
          <a:bodyPr wrap="none"/>
          <a:lstStyle/>
          <a:p>
            <a:endParaRPr lang="en-CA"/>
          </a:p>
        </p:txBody>
      </p:sp>
      <p:sp>
        <p:nvSpPr>
          <p:cNvPr id="250446" name="Text Box 590"/>
          <p:cNvSpPr txBox="1">
            <a:spLocks noChangeArrowheads="1"/>
          </p:cNvSpPr>
          <p:nvPr/>
        </p:nvSpPr>
        <p:spPr bwMode="auto">
          <a:xfrm>
            <a:off x="5649988" y="6183313"/>
            <a:ext cx="3332163" cy="366712"/>
          </a:xfrm>
          <a:prstGeom prst="rect">
            <a:avLst/>
          </a:prstGeom>
          <a:noFill/>
          <a:ln w="9525">
            <a:noFill/>
            <a:miter lim="800000"/>
            <a:headEnd/>
            <a:tailEnd/>
          </a:ln>
          <a:effectLst/>
        </p:spPr>
        <p:txBody>
          <a:bodyPr wrap="none">
            <a:spAutoFit/>
          </a:bodyPr>
          <a:lstStyle/>
          <a:p>
            <a:r>
              <a:rPr lang="en-US">
                <a:latin typeface="Comic Sans MS" pitchFamily="66" charset="0"/>
              </a:rPr>
              <a:t>not a multicast receiver (red)</a:t>
            </a:r>
          </a:p>
        </p:txBody>
      </p:sp>
      <p:sp>
        <p:nvSpPr>
          <p:cNvPr id="250447" name="Line 591"/>
          <p:cNvSpPr>
            <a:spLocks noChangeShapeType="1"/>
          </p:cNvSpPr>
          <p:nvPr/>
        </p:nvSpPr>
        <p:spPr bwMode="auto">
          <a:xfrm flipH="1">
            <a:off x="1790776" y="5408613"/>
            <a:ext cx="1174750" cy="414337"/>
          </a:xfrm>
          <a:prstGeom prst="line">
            <a:avLst/>
          </a:prstGeom>
          <a:noFill/>
          <a:ln w="19050">
            <a:solidFill>
              <a:schemeClr val="tx1"/>
            </a:solidFill>
            <a:round/>
            <a:headEnd type="triangle" w="med" len="med"/>
            <a:tailEnd/>
          </a:ln>
          <a:effectLst/>
        </p:spPr>
        <p:txBody>
          <a:bodyPr wrap="none"/>
          <a:lstStyle/>
          <a:p>
            <a:endParaRPr lang="en-CA"/>
          </a:p>
        </p:txBody>
      </p:sp>
      <p:sp>
        <p:nvSpPr>
          <p:cNvPr id="250448" name="Text Box 592"/>
          <p:cNvSpPr txBox="1">
            <a:spLocks noChangeArrowheads="1"/>
          </p:cNvSpPr>
          <p:nvPr/>
        </p:nvSpPr>
        <p:spPr bwMode="auto">
          <a:xfrm>
            <a:off x="1130376" y="5753100"/>
            <a:ext cx="1873250" cy="915988"/>
          </a:xfrm>
          <a:prstGeom prst="rect">
            <a:avLst/>
          </a:prstGeom>
          <a:noFill/>
          <a:ln w="9525">
            <a:noFill/>
            <a:miter lim="800000"/>
            <a:headEnd/>
            <a:tailEnd/>
          </a:ln>
          <a:effectLst/>
        </p:spPr>
        <p:txBody>
          <a:bodyPr wrap="none">
            <a:spAutoFit/>
          </a:bodyPr>
          <a:lstStyle/>
          <a:p>
            <a:r>
              <a:rPr lang="en-US">
                <a:latin typeface="Comic Sans MS" pitchFamily="66" charset="0"/>
              </a:rPr>
              <a:t>routers</a:t>
            </a:r>
          </a:p>
          <a:p>
            <a:r>
              <a:rPr lang="en-US">
                <a:latin typeface="Comic Sans MS" pitchFamily="66" charset="0"/>
              </a:rPr>
              <a:t>forward unicast</a:t>
            </a:r>
          </a:p>
          <a:p>
            <a:r>
              <a:rPr lang="en-US">
                <a:latin typeface="Comic Sans MS" pitchFamily="66" charset="0"/>
              </a:rPr>
              <a:t>datagrams</a:t>
            </a:r>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noFill/>
          <a:ln/>
        </p:spPr>
        <p:txBody>
          <a:bodyPr lIns="92075" tIns="46038" rIns="92075" bIns="46038"/>
          <a:lstStyle/>
          <a:p>
            <a:r>
              <a:rPr lang="en-US"/>
              <a:t>PIM - Sparse Mode</a:t>
            </a:r>
          </a:p>
        </p:txBody>
      </p:sp>
      <p:sp>
        <p:nvSpPr>
          <p:cNvPr id="293891" name="Rectangle 3"/>
          <p:cNvSpPr>
            <a:spLocks noGrp="1" noChangeArrowheads="1"/>
          </p:cNvSpPr>
          <p:nvPr>
            <p:ph sz="half" idx="1"/>
          </p:nvPr>
        </p:nvSpPr>
        <p:spPr>
          <a:xfrm>
            <a:off x="964095" y="1441174"/>
            <a:ext cx="4035425" cy="5257800"/>
          </a:xfrm>
          <a:noFill/>
          <a:ln/>
        </p:spPr>
        <p:txBody>
          <a:bodyPr lIns="92075" tIns="46038" rIns="92075" bIns="46038"/>
          <a:lstStyle/>
          <a:p>
            <a:r>
              <a:rPr lang="en-US" sz="2400" dirty="0"/>
              <a:t>center-based approach</a:t>
            </a:r>
          </a:p>
          <a:p>
            <a:r>
              <a:rPr lang="en-US" sz="2400" dirty="0"/>
              <a:t>router sends </a:t>
            </a:r>
            <a:r>
              <a:rPr lang="en-US" sz="2400" i="1" dirty="0"/>
              <a:t>join</a:t>
            </a:r>
            <a:r>
              <a:rPr lang="en-US" sz="2400" dirty="0"/>
              <a:t> </a:t>
            </a:r>
            <a:r>
              <a:rPr lang="en-US" sz="2400" dirty="0" err="1"/>
              <a:t>msg</a:t>
            </a:r>
            <a:r>
              <a:rPr lang="en-US" sz="2400" dirty="0"/>
              <a:t> to rendezvous point (RP)</a:t>
            </a:r>
          </a:p>
          <a:p>
            <a:pPr lvl="1"/>
            <a:r>
              <a:rPr lang="en-US" sz="2000" dirty="0"/>
              <a:t>intermediate routers update state and forward </a:t>
            </a:r>
            <a:r>
              <a:rPr lang="en-US" sz="2000" i="1" dirty="0"/>
              <a:t>join</a:t>
            </a:r>
            <a:endParaRPr lang="en-US" sz="2000" dirty="0"/>
          </a:p>
          <a:p>
            <a:r>
              <a:rPr lang="en-US" sz="2400" dirty="0"/>
              <a:t>after joining via RP, router can switch to source-specific tree</a:t>
            </a:r>
          </a:p>
          <a:p>
            <a:pPr lvl="1"/>
            <a:r>
              <a:rPr lang="en-US" sz="2000" dirty="0"/>
              <a:t>increased performance: less concentration, shorter paths</a:t>
            </a:r>
          </a:p>
        </p:txBody>
      </p:sp>
      <p:sp>
        <p:nvSpPr>
          <p:cNvPr id="294022" name="Line 134"/>
          <p:cNvSpPr>
            <a:spLocks noChangeShapeType="1"/>
          </p:cNvSpPr>
          <p:nvPr/>
        </p:nvSpPr>
        <p:spPr bwMode="auto">
          <a:xfrm>
            <a:off x="7689850" y="3924300"/>
            <a:ext cx="401638" cy="690563"/>
          </a:xfrm>
          <a:prstGeom prst="line">
            <a:avLst/>
          </a:prstGeom>
          <a:noFill/>
          <a:ln w="19050">
            <a:solidFill>
              <a:schemeClr val="tx1"/>
            </a:solidFill>
            <a:round/>
            <a:headEnd/>
            <a:tailEnd/>
          </a:ln>
          <a:effectLst/>
        </p:spPr>
        <p:txBody>
          <a:bodyPr wrap="none"/>
          <a:lstStyle/>
          <a:p>
            <a:endParaRPr lang="en-CA"/>
          </a:p>
        </p:txBody>
      </p:sp>
      <p:sp>
        <p:nvSpPr>
          <p:cNvPr id="294023" name="Line 135"/>
          <p:cNvSpPr>
            <a:spLocks noChangeShapeType="1"/>
          </p:cNvSpPr>
          <p:nvPr/>
        </p:nvSpPr>
        <p:spPr bwMode="auto">
          <a:xfrm flipV="1">
            <a:off x="6288088" y="3068638"/>
            <a:ext cx="1365250" cy="347662"/>
          </a:xfrm>
          <a:prstGeom prst="line">
            <a:avLst/>
          </a:prstGeom>
          <a:noFill/>
          <a:ln w="19050">
            <a:solidFill>
              <a:schemeClr val="tx1"/>
            </a:solidFill>
            <a:round/>
            <a:headEnd/>
            <a:tailEnd/>
          </a:ln>
          <a:effectLst/>
        </p:spPr>
        <p:txBody>
          <a:bodyPr wrap="none"/>
          <a:lstStyle/>
          <a:p>
            <a:endParaRPr lang="en-CA"/>
          </a:p>
        </p:txBody>
      </p:sp>
      <p:sp>
        <p:nvSpPr>
          <p:cNvPr id="294024" name="Line 136"/>
          <p:cNvSpPr>
            <a:spLocks noChangeShapeType="1"/>
          </p:cNvSpPr>
          <p:nvPr/>
        </p:nvSpPr>
        <p:spPr bwMode="auto">
          <a:xfrm>
            <a:off x="6022975" y="3386138"/>
            <a:ext cx="852488" cy="974725"/>
          </a:xfrm>
          <a:prstGeom prst="line">
            <a:avLst/>
          </a:prstGeom>
          <a:noFill/>
          <a:ln w="19050">
            <a:solidFill>
              <a:schemeClr val="tx1"/>
            </a:solidFill>
            <a:round/>
            <a:headEnd/>
            <a:tailEnd/>
          </a:ln>
          <a:effectLst/>
        </p:spPr>
        <p:txBody>
          <a:bodyPr wrap="none"/>
          <a:lstStyle/>
          <a:p>
            <a:endParaRPr lang="en-CA"/>
          </a:p>
        </p:txBody>
      </p:sp>
      <p:sp>
        <p:nvSpPr>
          <p:cNvPr id="294025" name="Line 137"/>
          <p:cNvSpPr>
            <a:spLocks noChangeShapeType="1"/>
          </p:cNvSpPr>
          <p:nvPr/>
        </p:nvSpPr>
        <p:spPr bwMode="auto">
          <a:xfrm>
            <a:off x="6610350" y="2630488"/>
            <a:ext cx="993775" cy="446087"/>
          </a:xfrm>
          <a:prstGeom prst="line">
            <a:avLst/>
          </a:prstGeom>
          <a:noFill/>
          <a:ln w="38100">
            <a:solidFill>
              <a:srgbClr val="FF0000"/>
            </a:solidFill>
            <a:round/>
            <a:headEnd/>
            <a:tailEnd/>
          </a:ln>
          <a:effectLst/>
        </p:spPr>
        <p:txBody>
          <a:bodyPr wrap="none"/>
          <a:lstStyle/>
          <a:p>
            <a:endParaRPr lang="en-CA"/>
          </a:p>
        </p:txBody>
      </p:sp>
      <p:sp>
        <p:nvSpPr>
          <p:cNvPr id="294026" name="Line 138"/>
          <p:cNvSpPr>
            <a:spLocks noChangeShapeType="1"/>
          </p:cNvSpPr>
          <p:nvPr/>
        </p:nvSpPr>
        <p:spPr bwMode="auto">
          <a:xfrm flipV="1">
            <a:off x="7140575" y="3952875"/>
            <a:ext cx="538163" cy="468313"/>
          </a:xfrm>
          <a:prstGeom prst="line">
            <a:avLst/>
          </a:prstGeom>
          <a:noFill/>
          <a:ln w="38100">
            <a:solidFill>
              <a:srgbClr val="FF0000"/>
            </a:solidFill>
            <a:round/>
            <a:headEnd/>
            <a:tailEnd/>
          </a:ln>
          <a:effectLst/>
        </p:spPr>
        <p:txBody>
          <a:bodyPr wrap="none"/>
          <a:lstStyle/>
          <a:p>
            <a:endParaRPr lang="en-CA"/>
          </a:p>
        </p:txBody>
      </p:sp>
      <p:sp>
        <p:nvSpPr>
          <p:cNvPr id="294027" name="Line 139"/>
          <p:cNvSpPr>
            <a:spLocks noChangeShapeType="1"/>
          </p:cNvSpPr>
          <p:nvPr/>
        </p:nvSpPr>
        <p:spPr bwMode="auto">
          <a:xfrm>
            <a:off x="7662863" y="3175000"/>
            <a:ext cx="0" cy="717550"/>
          </a:xfrm>
          <a:prstGeom prst="line">
            <a:avLst/>
          </a:prstGeom>
          <a:noFill/>
          <a:ln w="38100">
            <a:solidFill>
              <a:srgbClr val="FF0000"/>
            </a:solidFill>
            <a:round/>
            <a:headEnd/>
            <a:tailEnd/>
          </a:ln>
          <a:effectLst/>
        </p:spPr>
        <p:txBody>
          <a:bodyPr wrap="none"/>
          <a:lstStyle/>
          <a:p>
            <a:endParaRPr lang="en-CA"/>
          </a:p>
        </p:txBody>
      </p:sp>
      <p:sp>
        <p:nvSpPr>
          <p:cNvPr id="294028" name="Line 140"/>
          <p:cNvSpPr>
            <a:spLocks noChangeShapeType="1"/>
          </p:cNvSpPr>
          <p:nvPr/>
        </p:nvSpPr>
        <p:spPr bwMode="auto">
          <a:xfrm>
            <a:off x="5700713" y="4402138"/>
            <a:ext cx="1025525" cy="0"/>
          </a:xfrm>
          <a:prstGeom prst="line">
            <a:avLst/>
          </a:prstGeom>
          <a:noFill/>
          <a:ln w="38100">
            <a:solidFill>
              <a:srgbClr val="FF0000"/>
            </a:solidFill>
            <a:round/>
            <a:headEnd/>
            <a:tailEnd/>
          </a:ln>
          <a:effectLst/>
        </p:spPr>
        <p:txBody>
          <a:bodyPr wrap="none"/>
          <a:lstStyle/>
          <a:p>
            <a:endParaRPr lang="en-CA"/>
          </a:p>
        </p:txBody>
      </p:sp>
      <p:sp>
        <p:nvSpPr>
          <p:cNvPr id="294029" name="Line 141"/>
          <p:cNvSpPr>
            <a:spLocks noChangeShapeType="1"/>
          </p:cNvSpPr>
          <p:nvPr/>
        </p:nvSpPr>
        <p:spPr bwMode="auto">
          <a:xfrm flipH="1">
            <a:off x="5567363" y="3492500"/>
            <a:ext cx="373062" cy="846138"/>
          </a:xfrm>
          <a:prstGeom prst="line">
            <a:avLst/>
          </a:prstGeom>
          <a:noFill/>
          <a:ln w="19050">
            <a:solidFill>
              <a:schemeClr val="tx1"/>
            </a:solidFill>
            <a:round/>
            <a:headEnd/>
            <a:tailEnd/>
          </a:ln>
          <a:effectLst/>
        </p:spPr>
        <p:txBody>
          <a:bodyPr wrap="none"/>
          <a:lstStyle/>
          <a:p>
            <a:endParaRPr lang="en-CA"/>
          </a:p>
        </p:txBody>
      </p:sp>
      <p:sp>
        <p:nvSpPr>
          <p:cNvPr id="294030" name="Line 142"/>
          <p:cNvSpPr>
            <a:spLocks noChangeShapeType="1"/>
          </p:cNvSpPr>
          <p:nvPr/>
        </p:nvSpPr>
        <p:spPr bwMode="auto">
          <a:xfrm flipH="1">
            <a:off x="6015038" y="2644775"/>
            <a:ext cx="347662" cy="749300"/>
          </a:xfrm>
          <a:prstGeom prst="line">
            <a:avLst/>
          </a:prstGeom>
          <a:noFill/>
          <a:ln w="19050">
            <a:solidFill>
              <a:schemeClr val="tx1"/>
            </a:solidFill>
            <a:round/>
            <a:headEnd/>
            <a:tailEnd/>
          </a:ln>
          <a:effectLst/>
        </p:spPr>
        <p:txBody>
          <a:bodyPr wrap="none"/>
          <a:lstStyle/>
          <a:p>
            <a:endParaRPr lang="en-CA"/>
          </a:p>
        </p:txBody>
      </p:sp>
      <p:grpSp>
        <p:nvGrpSpPr>
          <p:cNvPr id="294031" name="Group 143"/>
          <p:cNvGrpSpPr>
            <a:grpSpLocks/>
          </p:cNvGrpSpPr>
          <p:nvPr/>
        </p:nvGrpSpPr>
        <p:grpSpPr bwMode="auto">
          <a:xfrm>
            <a:off x="6588125" y="4302125"/>
            <a:ext cx="568325" cy="222250"/>
            <a:chOff x="3600" y="219"/>
            <a:chExt cx="360" cy="175"/>
          </a:xfrm>
        </p:grpSpPr>
        <p:sp>
          <p:nvSpPr>
            <p:cNvPr id="294032" name="Oval 144"/>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CA"/>
            </a:p>
          </p:txBody>
        </p:sp>
        <p:sp>
          <p:nvSpPr>
            <p:cNvPr id="294033" name="Line 145"/>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94034" name="Line 146"/>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94035" name="Rectangle 147"/>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294036" name="Oval 148"/>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CA"/>
            </a:p>
          </p:txBody>
        </p:sp>
        <p:grpSp>
          <p:nvGrpSpPr>
            <p:cNvPr id="294037" name="Group 149"/>
            <p:cNvGrpSpPr>
              <a:grpSpLocks/>
            </p:cNvGrpSpPr>
            <p:nvPr/>
          </p:nvGrpSpPr>
          <p:grpSpPr bwMode="auto">
            <a:xfrm>
              <a:off x="3686" y="244"/>
              <a:ext cx="177" cy="66"/>
              <a:chOff x="2848" y="848"/>
              <a:chExt cx="140" cy="98"/>
            </a:xfrm>
          </p:grpSpPr>
          <p:sp>
            <p:nvSpPr>
              <p:cNvPr id="294038" name="Line 15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94039" name="Line 15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94040" name="Line 15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94041" name="Group 153"/>
            <p:cNvGrpSpPr>
              <a:grpSpLocks/>
            </p:cNvGrpSpPr>
            <p:nvPr/>
          </p:nvGrpSpPr>
          <p:grpSpPr bwMode="auto">
            <a:xfrm flipV="1">
              <a:off x="3686" y="243"/>
              <a:ext cx="177" cy="66"/>
              <a:chOff x="2848" y="848"/>
              <a:chExt cx="140" cy="98"/>
            </a:xfrm>
          </p:grpSpPr>
          <p:sp>
            <p:nvSpPr>
              <p:cNvPr id="294042" name="Line 15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94043" name="Line 15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94044" name="Line 15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294045" name="Group 157"/>
          <p:cNvGrpSpPr>
            <a:grpSpLocks/>
          </p:cNvGrpSpPr>
          <p:nvPr/>
        </p:nvGrpSpPr>
        <p:grpSpPr bwMode="auto">
          <a:xfrm>
            <a:off x="7373938" y="2982913"/>
            <a:ext cx="569912" cy="222250"/>
            <a:chOff x="3600" y="219"/>
            <a:chExt cx="360" cy="175"/>
          </a:xfrm>
        </p:grpSpPr>
        <p:sp>
          <p:nvSpPr>
            <p:cNvPr id="294046" name="Oval 158"/>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CA"/>
            </a:p>
          </p:txBody>
        </p:sp>
        <p:sp>
          <p:nvSpPr>
            <p:cNvPr id="294047" name="Line 15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94048" name="Line 16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94049" name="Rectangle 161"/>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294050" name="Oval 162"/>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CA"/>
            </a:p>
          </p:txBody>
        </p:sp>
        <p:grpSp>
          <p:nvGrpSpPr>
            <p:cNvPr id="294051" name="Group 163"/>
            <p:cNvGrpSpPr>
              <a:grpSpLocks/>
            </p:cNvGrpSpPr>
            <p:nvPr/>
          </p:nvGrpSpPr>
          <p:grpSpPr bwMode="auto">
            <a:xfrm>
              <a:off x="3686" y="244"/>
              <a:ext cx="177" cy="66"/>
              <a:chOff x="2848" y="848"/>
              <a:chExt cx="140" cy="98"/>
            </a:xfrm>
          </p:grpSpPr>
          <p:sp>
            <p:nvSpPr>
              <p:cNvPr id="294052" name="Line 16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94053" name="Line 16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94054" name="Line 16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94055" name="Group 167"/>
            <p:cNvGrpSpPr>
              <a:grpSpLocks/>
            </p:cNvGrpSpPr>
            <p:nvPr/>
          </p:nvGrpSpPr>
          <p:grpSpPr bwMode="auto">
            <a:xfrm flipV="1">
              <a:off x="3686" y="243"/>
              <a:ext cx="177" cy="66"/>
              <a:chOff x="2848" y="848"/>
              <a:chExt cx="140" cy="98"/>
            </a:xfrm>
          </p:grpSpPr>
          <p:sp>
            <p:nvSpPr>
              <p:cNvPr id="294056" name="Line 16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94057" name="Line 16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94058" name="Line 17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294059" name="Group 171"/>
          <p:cNvGrpSpPr>
            <a:grpSpLocks/>
          </p:cNvGrpSpPr>
          <p:nvPr/>
        </p:nvGrpSpPr>
        <p:grpSpPr bwMode="auto">
          <a:xfrm>
            <a:off x="5238750" y="4281488"/>
            <a:ext cx="568325" cy="222250"/>
            <a:chOff x="3600" y="219"/>
            <a:chExt cx="360" cy="175"/>
          </a:xfrm>
        </p:grpSpPr>
        <p:sp>
          <p:nvSpPr>
            <p:cNvPr id="294060" name="Oval 172"/>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CA"/>
            </a:p>
          </p:txBody>
        </p:sp>
        <p:sp>
          <p:nvSpPr>
            <p:cNvPr id="294061" name="Line 173"/>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94062" name="Line 174"/>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94063" name="Rectangle 175"/>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294064" name="Oval 176"/>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CA"/>
            </a:p>
          </p:txBody>
        </p:sp>
        <p:grpSp>
          <p:nvGrpSpPr>
            <p:cNvPr id="294065" name="Group 177"/>
            <p:cNvGrpSpPr>
              <a:grpSpLocks/>
            </p:cNvGrpSpPr>
            <p:nvPr/>
          </p:nvGrpSpPr>
          <p:grpSpPr bwMode="auto">
            <a:xfrm>
              <a:off x="3686" y="244"/>
              <a:ext cx="177" cy="66"/>
              <a:chOff x="2848" y="848"/>
              <a:chExt cx="140" cy="98"/>
            </a:xfrm>
          </p:grpSpPr>
          <p:sp>
            <p:nvSpPr>
              <p:cNvPr id="294066" name="Line 17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94067" name="Line 17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94068" name="Line 18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94069" name="Group 181"/>
            <p:cNvGrpSpPr>
              <a:grpSpLocks/>
            </p:cNvGrpSpPr>
            <p:nvPr/>
          </p:nvGrpSpPr>
          <p:grpSpPr bwMode="auto">
            <a:xfrm flipV="1">
              <a:off x="3686" y="243"/>
              <a:ext cx="177" cy="66"/>
              <a:chOff x="2848" y="848"/>
              <a:chExt cx="140" cy="98"/>
            </a:xfrm>
          </p:grpSpPr>
          <p:sp>
            <p:nvSpPr>
              <p:cNvPr id="294070" name="Line 18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94071" name="Line 18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94072" name="Line 18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294073" name="Group 185"/>
          <p:cNvGrpSpPr>
            <a:grpSpLocks/>
          </p:cNvGrpSpPr>
          <p:nvPr/>
        </p:nvGrpSpPr>
        <p:grpSpPr bwMode="auto">
          <a:xfrm>
            <a:off x="7397750" y="3817938"/>
            <a:ext cx="547688" cy="233362"/>
            <a:chOff x="3600" y="219"/>
            <a:chExt cx="360" cy="175"/>
          </a:xfrm>
        </p:grpSpPr>
        <p:sp>
          <p:nvSpPr>
            <p:cNvPr id="294074" name="Oval 186"/>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CA"/>
            </a:p>
          </p:txBody>
        </p:sp>
        <p:sp>
          <p:nvSpPr>
            <p:cNvPr id="294075" name="Line 187"/>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94076" name="Line 188"/>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94077" name="Rectangle 189"/>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294078" name="Oval 190"/>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CA"/>
            </a:p>
          </p:txBody>
        </p:sp>
        <p:grpSp>
          <p:nvGrpSpPr>
            <p:cNvPr id="294079" name="Group 191"/>
            <p:cNvGrpSpPr>
              <a:grpSpLocks/>
            </p:cNvGrpSpPr>
            <p:nvPr/>
          </p:nvGrpSpPr>
          <p:grpSpPr bwMode="auto">
            <a:xfrm>
              <a:off x="3686" y="244"/>
              <a:ext cx="177" cy="66"/>
              <a:chOff x="2848" y="848"/>
              <a:chExt cx="140" cy="98"/>
            </a:xfrm>
          </p:grpSpPr>
          <p:sp>
            <p:nvSpPr>
              <p:cNvPr id="294080" name="Line 19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94081" name="Line 19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94082" name="Line 19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94083" name="Group 195"/>
            <p:cNvGrpSpPr>
              <a:grpSpLocks/>
            </p:cNvGrpSpPr>
            <p:nvPr/>
          </p:nvGrpSpPr>
          <p:grpSpPr bwMode="auto">
            <a:xfrm flipV="1">
              <a:off x="3686" y="243"/>
              <a:ext cx="177" cy="66"/>
              <a:chOff x="2848" y="848"/>
              <a:chExt cx="140" cy="98"/>
            </a:xfrm>
          </p:grpSpPr>
          <p:sp>
            <p:nvSpPr>
              <p:cNvPr id="294084" name="Line 19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94085" name="Line 19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94086" name="Line 19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294087" name="Group 199"/>
          <p:cNvGrpSpPr>
            <a:grpSpLocks/>
          </p:cNvGrpSpPr>
          <p:nvPr/>
        </p:nvGrpSpPr>
        <p:grpSpPr bwMode="auto">
          <a:xfrm>
            <a:off x="5741988" y="3303588"/>
            <a:ext cx="547687" cy="233362"/>
            <a:chOff x="3600" y="219"/>
            <a:chExt cx="360" cy="175"/>
          </a:xfrm>
        </p:grpSpPr>
        <p:sp>
          <p:nvSpPr>
            <p:cNvPr id="294088" name="Oval 200"/>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CA"/>
            </a:p>
          </p:txBody>
        </p:sp>
        <p:sp>
          <p:nvSpPr>
            <p:cNvPr id="294089" name="Line 201"/>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94090" name="Line 202"/>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94091" name="Rectangle 203"/>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294092" name="Oval 204"/>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CA"/>
            </a:p>
          </p:txBody>
        </p:sp>
        <p:grpSp>
          <p:nvGrpSpPr>
            <p:cNvPr id="294093" name="Group 205"/>
            <p:cNvGrpSpPr>
              <a:grpSpLocks/>
            </p:cNvGrpSpPr>
            <p:nvPr/>
          </p:nvGrpSpPr>
          <p:grpSpPr bwMode="auto">
            <a:xfrm>
              <a:off x="3686" y="244"/>
              <a:ext cx="177" cy="66"/>
              <a:chOff x="2848" y="848"/>
              <a:chExt cx="140" cy="98"/>
            </a:xfrm>
          </p:grpSpPr>
          <p:sp>
            <p:nvSpPr>
              <p:cNvPr id="294094" name="Line 20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94095" name="Line 20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94096" name="Line 20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94097" name="Group 209"/>
            <p:cNvGrpSpPr>
              <a:grpSpLocks/>
            </p:cNvGrpSpPr>
            <p:nvPr/>
          </p:nvGrpSpPr>
          <p:grpSpPr bwMode="auto">
            <a:xfrm flipV="1">
              <a:off x="3686" y="243"/>
              <a:ext cx="177" cy="66"/>
              <a:chOff x="2848" y="848"/>
              <a:chExt cx="140" cy="98"/>
            </a:xfrm>
          </p:grpSpPr>
          <p:sp>
            <p:nvSpPr>
              <p:cNvPr id="294098" name="Line 21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94099" name="Line 21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94100" name="Line 21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294101" name="Group 213"/>
          <p:cNvGrpSpPr>
            <a:grpSpLocks/>
          </p:cNvGrpSpPr>
          <p:nvPr/>
        </p:nvGrpSpPr>
        <p:grpSpPr bwMode="auto">
          <a:xfrm>
            <a:off x="6099175" y="2474913"/>
            <a:ext cx="569913" cy="223837"/>
            <a:chOff x="3600" y="219"/>
            <a:chExt cx="360" cy="175"/>
          </a:xfrm>
        </p:grpSpPr>
        <p:sp>
          <p:nvSpPr>
            <p:cNvPr id="294102" name="Oval 214"/>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CA"/>
            </a:p>
          </p:txBody>
        </p:sp>
        <p:sp>
          <p:nvSpPr>
            <p:cNvPr id="294103" name="Line 215"/>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94104" name="Line 216"/>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94105" name="Rectangle 217"/>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294106" name="Oval 218"/>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CA"/>
            </a:p>
          </p:txBody>
        </p:sp>
        <p:grpSp>
          <p:nvGrpSpPr>
            <p:cNvPr id="294107" name="Group 219"/>
            <p:cNvGrpSpPr>
              <a:grpSpLocks/>
            </p:cNvGrpSpPr>
            <p:nvPr/>
          </p:nvGrpSpPr>
          <p:grpSpPr bwMode="auto">
            <a:xfrm>
              <a:off x="3686" y="244"/>
              <a:ext cx="177" cy="66"/>
              <a:chOff x="2848" y="848"/>
              <a:chExt cx="140" cy="98"/>
            </a:xfrm>
          </p:grpSpPr>
          <p:sp>
            <p:nvSpPr>
              <p:cNvPr id="294108" name="Line 22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94109" name="Line 22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94110" name="Line 22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94111" name="Group 223"/>
            <p:cNvGrpSpPr>
              <a:grpSpLocks/>
            </p:cNvGrpSpPr>
            <p:nvPr/>
          </p:nvGrpSpPr>
          <p:grpSpPr bwMode="auto">
            <a:xfrm flipV="1">
              <a:off x="3686" y="243"/>
              <a:ext cx="177" cy="66"/>
              <a:chOff x="2848" y="848"/>
              <a:chExt cx="140" cy="98"/>
            </a:xfrm>
          </p:grpSpPr>
          <p:sp>
            <p:nvSpPr>
              <p:cNvPr id="294112" name="Line 22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94113" name="Line 22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94114" name="Line 22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sp>
        <p:nvSpPr>
          <p:cNvPr id="294115" name="Text Box 227"/>
          <p:cNvSpPr txBox="1">
            <a:spLocks noChangeArrowheads="1"/>
          </p:cNvSpPr>
          <p:nvPr/>
        </p:nvSpPr>
        <p:spPr bwMode="auto">
          <a:xfrm>
            <a:off x="5719763" y="2433638"/>
            <a:ext cx="430212" cy="366712"/>
          </a:xfrm>
          <a:prstGeom prst="rect">
            <a:avLst/>
          </a:prstGeom>
          <a:noFill/>
          <a:ln w="9525">
            <a:noFill/>
            <a:miter lim="800000"/>
            <a:headEnd/>
            <a:tailEnd/>
          </a:ln>
          <a:effectLst/>
        </p:spPr>
        <p:txBody>
          <a:bodyPr wrap="none">
            <a:spAutoFit/>
          </a:bodyPr>
          <a:lstStyle/>
          <a:p>
            <a:r>
              <a:rPr lang="en-US">
                <a:latin typeface="Comic Sans MS" pitchFamily="66" charset="0"/>
              </a:rPr>
              <a:t>R1</a:t>
            </a:r>
          </a:p>
        </p:txBody>
      </p:sp>
      <p:grpSp>
        <p:nvGrpSpPr>
          <p:cNvPr id="294116" name="Group 228"/>
          <p:cNvGrpSpPr>
            <a:grpSpLocks/>
          </p:cNvGrpSpPr>
          <p:nvPr/>
        </p:nvGrpSpPr>
        <p:grpSpPr bwMode="auto">
          <a:xfrm>
            <a:off x="7840663" y="4524375"/>
            <a:ext cx="547687" cy="233363"/>
            <a:chOff x="3600" y="219"/>
            <a:chExt cx="360" cy="175"/>
          </a:xfrm>
        </p:grpSpPr>
        <p:sp>
          <p:nvSpPr>
            <p:cNvPr id="294117" name="Oval 229"/>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CA"/>
            </a:p>
          </p:txBody>
        </p:sp>
        <p:sp>
          <p:nvSpPr>
            <p:cNvPr id="294118" name="Line 23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94119" name="Line 23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94120" name="Rectangle 232"/>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294121" name="Oval 233"/>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CA"/>
            </a:p>
          </p:txBody>
        </p:sp>
        <p:grpSp>
          <p:nvGrpSpPr>
            <p:cNvPr id="294122" name="Group 234"/>
            <p:cNvGrpSpPr>
              <a:grpSpLocks/>
            </p:cNvGrpSpPr>
            <p:nvPr/>
          </p:nvGrpSpPr>
          <p:grpSpPr bwMode="auto">
            <a:xfrm>
              <a:off x="3686" y="244"/>
              <a:ext cx="177" cy="66"/>
              <a:chOff x="2848" y="848"/>
              <a:chExt cx="140" cy="98"/>
            </a:xfrm>
          </p:grpSpPr>
          <p:sp>
            <p:nvSpPr>
              <p:cNvPr id="294123" name="Line 23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94124" name="Line 23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94125" name="Line 23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94126" name="Group 238"/>
            <p:cNvGrpSpPr>
              <a:grpSpLocks/>
            </p:cNvGrpSpPr>
            <p:nvPr/>
          </p:nvGrpSpPr>
          <p:grpSpPr bwMode="auto">
            <a:xfrm flipV="1">
              <a:off x="3686" y="243"/>
              <a:ext cx="177" cy="66"/>
              <a:chOff x="2848" y="848"/>
              <a:chExt cx="140" cy="98"/>
            </a:xfrm>
          </p:grpSpPr>
          <p:sp>
            <p:nvSpPr>
              <p:cNvPr id="294127" name="Line 23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94128" name="Line 24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94129" name="Line 24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sp>
        <p:nvSpPr>
          <p:cNvPr id="294130" name="Text Box 242"/>
          <p:cNvSpPr txBox="1">
            <a:spLocks noChangeArrowheads="1"/>
          </p:cNvSpPr>
          <p:nvPr/>
        </p:nvSpPr>
        <p:spPr bwMode="auto">
          <a:xfrm>
            <a:off x="5330825" y="3222625"/>
            <a:ext cx="466725" cy="366713"/>
          </a:xfrm>
          <a:prstGeom prst="rect">
            <a:avLst/>
          </a:prstGeom>
          <a:noFill/>
          <a:ln w="9525">
            <a:noFill/>
            <a:miter lim="800000"/>
            <a:headEnd/>
            <a:tailEnd/>
          </a:ln>
          <a:effectLst/>
        </p:spPr>
        <p:txBody>
          <a:bodyPr wrap="none">
            <a:spAutoFit/>
          </a:bodyPr>
          <a:lstStyle/>
          <a:p>
            <a:r>
              <a:rPr lang="en-US">
                <a:latin typeface="Comic Sans MS" pitchFamily="66" charset="0"/>
              </a:rPr>
              <a:t>R2</a:t>
            </a:r>
          </a:p>
        </p:txBody>
      </p:sp>
      <p:sp>
        <p:nvSpPr>
          <p:cNvPr id="294131" name="Text Box 243"/>
          <p:cNvSpPr txBox="1">
            <a:spLocks noChangeArrowheads="1"/>
          </p:cNvSpPr>
          <p:nvPr/>
        </p:nvSpPr>
        <p:spPr bwMode="auto">
          <a:xfrm>
            <a:off x="4818063" y="4219575"/>
            <a:ext cx="466725" cy="366713"/>
          </a:xfrm>
          <a:prstGeom prst="rect">
            <a:avLst/>
          </a:prstGeom>
          <a:noFill/>
          <a:ln w="9525">
            <a:noFill/>
            <a:miter lim="800000"/>
            <a:headEnd/>
            <a:tailEnd/>
          </a:ln>
          <a:effectLst/>
        </p:spPr>
        <p:txBody>
          <a:bodyPr wrap="none">
            <a:spAutoFit/>
          </a:bodyPr>
          <a:lstStyle/>
          <a:p>
            <a:r>
              <a:rPr lang="en-US">
                <a:latin typeface="Comic Sans MS" pitchFamily="66" charset="0"/>
              </a:rPr>
              <a:t>R3</a:t>
            </a:r>
          </a:p>
        </p:txBody>
      </p:sp>
      <p:sp>
        <p:nvSpPr>
          <p:cNvPr id="294132" name="Text Box 244"/>
          <p:cNvSpPr txBox="1">
            <a:spLocks noChangeArrowheads="1"/>
          </p:cNvSpPr>
          <p:nvPr/>
        </p:nvSpPr>
        <p:spPr bwMode="auto">
          <a:xfrm>
            <a:off x="7464425" y="2640013"/>
            <a:ext cx="466725" cy="366712"/>
          </a:xfrm>
          <a:prstGeom prst="rect">
            <a:avLst/>
          </a:prstGeom>
          <a:noFill/>
          <a:ln w="9525">
            <a:noFill/>
            <a:miter lim="800000"/>
            <a:headEnd/>
            <a:tailEnd/>
          </a:ln>
          <a:effectLst/>
        </p:spPr>
        <p:txBody>
          <a:bodyPr wrap="none">
            <a:spAutoFit/>
          </a:bodyPr>
          <a:lstStyle/>
          <a:p>
            <a:r>
              <a:rPr lang="en-US">
                <a:latin typeface="Comic Sans MS" pitchFamily="66" charset="0"/>
              </a:rPr>
              <a:t>R4</a:t>
            </a:r>
          </a:p>
        </p:txBody>
      </p:sp>
      <p:sp>
        <p:nvSpPr>
          <p:cNvPr id="294133" name="Text Box 245"/>
          <p:cNvSpPr txBox="1">
            <a:spLocks noChangeArrowheads="1"/>
          </p:cNvSpPr>
          <p:nvPr/>
        </p:nvSpPr>
        <p:spPr bwMode="auto">
          <a:xfrm>
            <a:off x="7907338" y="3778250"/>
            <a:ext cx="466725" cy="366713"/>
          </a:xfrm>
          <a:prstGeom prst="rect">
            <a:avLst/>
          </a:prstGeom>
          <a:noFill/>
          <a:ln w="9525">
            <a:noFill/>
            <a:miter lim="800000"/>
            <a:headEnd/>
            <a:tailEnd/>
          </a:ln>
          <a:effectLst/>
        </p:spPr>
        <p:txBody>
          <a:bodyPr wrap="none">
            <a:spAutoFit/>
          </a:bodyPr>
          <a:lstStyle/>
          <a:p>
            <a:r>
              <a:rPr lang="en-US">
                <a:latin typeface="Comic Sans MS" pitchFamily="66" charset="0"/>
              </a:rPr>
              <a:t>R5</a:t>
            </a:r>
          </a:p>
        </p:txBody>
      </p:sp>
      <p:sp>
        <p:nvSpPr>
          <p:cNvPr id="294134" name="Text Box 246"/>
          <p:cNvSpPr txBox="1">
            <a:spLocks noChangeArrowheads="1"/>
          </p:cNvSpPr>
          <p:nvPr/>
        </p:nvSpPr>
        <p:spPr bwMode="auto">
          <a:xfrm>
            <a:off x="6672263" y="4511675"/>
            <a:ext cx="466725" cy="366713"/>
          </a:xfrm>
          <a:prstGeom prst="rect">
            <a:avLst/>
          </a:prstGeom>
          <a:noFill/>
          <a:ln w="9525">
            <a:noFill/>
            <a:miter lim="800000"/>
            <a:headEnd/>
            <a:tailEnd/>
          </a:ln>
          <a:effectLst/>
        </p:spPr>
        <p:txBody>
          <a:bodyPr wrap="none">
            <a:spAutoFit/>
          </a:bodyPr>
          <a:lstStyle/>
          <a:p>
            <a:r>
              <a:rPr lang="en-US">
                <a:latin typeface="Comic Sans MS" pitchFamily="66" charset="0"/>
              </a:rPr>
              <a:t>R6</a:t>
            </a:r>
          </a:p>
        </p:txBody>
      </p:sp>
      <p:sp>
        <p:nvSpPr>
          <p:cNvPr id="294135" name="Text Box 247"/>
          <p:cNvSpPr txBox="1">
            <a:spLocks noChangeArrowheads="1"/>
          </p:cNvSpPr>
          <p:nvPr/>
        </p:nvSpPr>
        <p:spPr bwMode="auto">
          <a:xfrm>
            <a:off x="8078788" y="4227513"/>
            <a:ext cx="466725" cy="366712"/>
          </a:xfrm>
          <a:prstGeom prst="rect">
            <a:avLst/>
          </a:prstGeom>
          <a:noFill/>
          <a:ln w="9525">
            <a:noFill/>
            <a:miter lim="800000"/>
            <a:headEnd/>
            <a:tailEnd/>
          </a:ln>
          <a:effectLst/>
        </p:spPr>
        <p:txBody>
          <a:bodyPr wrap="none">
            <a:spAutoFit/>
          </a:bodyPr>
          <a:lstStyle/>
          <a:p>
            <a:r>
              <a:rPr lang="en-US">
                <a:latin typeface="Comic Sans MS" pitchFamily="66" charset="0"/>
              </a:rPr>
              <a:t>R7</a:t>
            </a:r>
          </a:p>
        </p:txBody>
      </p:sp>
      <p:sp>
        <p:nvSpPr>
          <p:cNvPr id="294136" name="Freeform 248"/>
          <p:cNvSpPr>
            <a:spLocks/>
          </p:cNvSpPr>
          <p:nvPr/>
        </p:nvSpPr>
        <p:spPr bwMode="auto">
          <a:xfrm>
            <a:off x="7188200" y="3227388"/>
            <a:ext cx="419100" cy="1052512"/>
          </a:xfrm>
          <a:custGeom>
            <a:avLst/>
            <a:gdLst/>
            <a:ahLst/>
            <a:cxnLst>
              <a:cxn ang="0">
                <a:pos x="260" y="0"/>
              </a:cxn>
              <a:cxn ang="0">
                <a:pos x="264" y="431"/>
              </a:cxn>
              <a:cxn ang="0">
                <a:pos x="0" y="663"/>
              </a:cxn>
            </a:cxnLst>
            <a:rect l="0" t="0" r="r" b="b"/>
            <a:pathLst>
              <a:path w="264" h="663">
                <a:moveTo>
                  <a:pt x="260" y="0"/>
                </a:moveTo>
                <a:lnTo>
                  <a:pt x="264" y="431"/>
                </a:lnTo>
                <a:lnTo>
                  <a:pt x="0" y="663"/>
                </a:lnTo>
              </a:path>
            </a:pathLst>
          </a:custGeom>
          <a:noFill/>
          <a:ln w="19050" cap="flat" cmpd="sng">
            <a:solidFill>
              <a:srgbClr val="FF0000"/>
            </a:solidFill>
            <a:prstDash val="solid"/>
            <a:round/>
            <a:headEnd type="none" w="med" len="med"/>
            <a:tailEnd type="triangle" w="med" len="med"/>
          </a:ln>
          <a:effectLst/>
        </p:spPr>
        <p:txBody>
          <a:bodyPr wrap="none"/>
          <a:lstStyle/>
          <a:p>
            <a:endParaRPr lang="en-CA"/>
          </a:p>
        </p:txBody>
      </p:sp>
      <p:sp>
        <p:nvSpPr>
          <p:cNvPr id="294137" name="Text Box 249"/>
          <p:cNvSpPr txBox="1">
            <a:spLocks noChangeArrowheads="1"/>
          </p:cNvSpPr>
          <p:nvPr/>
        </p:nvSpPr>
        <p:spPr bwMode="auto">
          <a:xfrm>
            <a:off x="7056438" y="3371850"/>
            <a:ext cx="579437" cy="366713"/>
          </a:xfrm>
          <a:prstGeom prst="rect">
            <a:avLst/>
          </a:prstGeom>
          <a:noFill/>
          <a:ln w="9525">
            <a:noFill/>
            <a:miter lim="800000"/>
            <a:headEnd/>
            <a:tailEnd/>
          </a:ln>
          <a:effectLst/>
        </p:spPr>
        <p:txBody>
          <a:bodyPr wrap="none">
            <a:spAutoFit/>
          </a:bodyPr>
          <a:lstStyle/>
          <a:p>
            <a:r>
              <a:rPr lang="en-US">
                <a:solidFill>
                  <a:srgbClr val="FF0000"/>
                </a:solidFill>
                <a:latin typeface="Comic Sans MS" pitchFamily="66" charset="0"/>
              </a:rPr>
              <a:t>join</a:t>
            </a:r>
          </a:p>
        </p:txBody>
      </p:sp>
      <p:sp>
        <p:nvSpPr>
          <p:cNvPr id="294138" name="Line 250"/>
          <p:cNvSpPr>
            <a:spLocks noChangeShapeType="1"/>
          </p:cNvSpPr>
          <p:nvPr/>
        </p:nvSpPr>
        <p:spPr bwMode="auto">
          <a:xfrm>
            <a:off x="5886450" y="4327525"/>
            <a:ext cx="685800" cy="0"/>
          </a:xfrm>
          <a:prstGeom prst="line">
            <a:avLst/>
          </a:prstGeom>
          <a:noFill/>
          <a:ln w="28575">
            <a:solidFill>
              <a:srgbClr val="FF0000"/>
            </a:solidFill>
            <a:round/>
            <a:headEnd/>
            <a:tailEnd type="triangle" w="med" len="med"/>
          </a:ln>
          <a:effectLst/>
        </p:spPr>
        <p:txBody>
          <a:bodyPr wrap="none"/>
          <a:lstStyle/>
          <a:p>
            <a:endParaRPr lang="en-CA"/>
          </a:p>
        </p:txBody>
      </p:sp>
      <p:sp>
        <p:nvSpPr>
          <p:cNvPr id="294139" name="Line 251"/>
          <p:cNvSpPr>
            <a:spLocks noChangeShapeType="1"/>
          </p:cNvSpPr>
          <p:nvPr/>
        </p:nvSpPr>
        <p:spPr bwMode="auto">
          <a:xfrm>
            <a:off x="6584950" y="2714625"/>
            <a:ext cx="736600" cy="330200"/>
          </a:xfrm>
          <a:prstGeom prst="line">
            <a:avLst/>
          </a:prstGeom>
          <a:noFill/>
          <a:ln w="28575">
            <a:solidFill>
              <a:srgbClr val="FF0000"/>
            </a:solidFill>
            <a:round/>
            <a:headEnd/>
            <a:tailEnd type="triangle" w="med" len="med"/>
          </a:ln>
          <a:effectLst/>
        </p:spPr>
        <p:txBody>
          <a:bodyPr wrap="none"/>
          <a:lstStyle/>
          <a:p>
            <a:endParaRPr lang="en-CA"/>
          </a:p>
        </p:txBody>
      </p:sp>
      <p:sp>
        <p:nvSpPr>
          <p:cNvPr id="294140" name="Text Box 252"/>
          <p:cNvSpPr txBox="1">
            <a:spLocks noChangeArrowheads="1"/>
          </p:cNvSpPr>
          <p:nvPr/>
        </p:nvSpPr>
        <p:spPr bwMode="auto">
          <a:xfrm>
            <a:off x="6484938" y="2800350"/>
            <a:ext cx="579437" cy="366713"/>
          </a:xfrm>
          <a:prstGeom prst="rect">
            <a:avLst/>
          </a:prstGeom>
          <a:noFill/>
          <a:ln w="9525">
            <a:noFill/>
            <a:miter lim="800000"/>
            <a:headEnd/>
            <a:tailEnd/>
          </a:ln>
          <a:effectLst/>
        </p:spPr>
        <p:txBody>
          <a:bodyPr wrap="none">
            <a:spAutoFit/>
          </a:bodyPr>
          <a:lstStyle/>
          <a:p>
            <a:r>
              <a:rPr lang="en-US">
                <a:solidFill>
                  <a:srgbClr val="FF0000"/>
                </a:solidFill>
                <a:latin typeface="Comic Sans MS" pitchFamily="66" charset="0"/>
              </a:rPr>
              <a:t>join</a:t>
            </a:r>
          </a:p>
        </p:txBody>
      </p:sp>
      <p:sp>
        <p:nvSpPr>
          <p:cNvPr id="294141" name="Text Box 253"/>
          <p:cNvSpPr txBox="1">
            <a:spLocks noChangeArrowheads="1"/>
          </p:cNvSpPr>
          <p:nvPr/>
        </p:nvSpPr>
        <p:spPr bwMode="auto">
          <a:xfrm>
            <a:off x="5913438" y="3994150"/>
            <a:ext cx="579437" cy="366713"/>
          </a:xfrm>
          <a:prstGeom prst="rect">
            <a:avLst/>
          </a:prstGeom>
          <a:noFill/>
          <a:ln w="9525">
            <a:noFill/>
            <a:miter lim="800000"/>
            <a:headEnd/>
            <a:tailEnd/>
          </a:ln>
          <a:effectLst/>
        </p:spPr>
        <p:txBody>
          <a:bodyPr wrap="none">
            <a:spAutoFit/>
          </a:bodyPr>
          <a:lstStyle/>
          <a:p>
            <a:r>
              <a:rPr lang="en-US">
                <a:solidFill>
                  <a:srgbClr val="FF0000"/>
                </a:solidFill>
                <a:latin typeface="Comic Sans MS" pitchFamily="66" charset="0"/>
              </a:rPr>
              <a:t>join</a:t>
            </a:r>
          </a:p>
        </p:txBody>
      </p:sp>
      <p:sp>
        <p:nvSpPr>
          <p:cNvPr id="294142" name="Line 254"/>
          <p:cNvSpPr>
            <a:spLocks noChangeShapeType="1"/>
          </p:cNvSpPr>
          <p:nvPr/>
        </p:nvSpPr>
        <p:spPr bwMode="auto">
          <a:xfrm flipH="1">
            <a:off x="5689600" y="4584700"/>
            <a:ext cx="1231900" cy="0"/>
          </a:xfrm>
          <a:prstGeom prst="line">
            <a:avLst/>
          </a:prstGeom>
          <a:noFill/>
          <a:ln w="38100">
            <a:solidFill>
              <a:schemeClr val="accent2"/>
            </a:solidFill>
            <a:round/>
            <a:headEnd/>
            <a:tailEnd type="triangle" w="med" len="med"/>
          </a:ln>
          <a:effectLst/>
        </p:spPr>
        <p:txBody>
          <a:bodyPr wrap="none"/>
          <a:lstStyle/>
          <a:p>
            <a:endParaRPr lang="en-CA"/>
          </a:p>
        </p:txBody>
      </p:sp>
      <p:sp>
        <p:nvSpPr>
          <p:cNvPr id="294143" name="Line 255"/>
          <p:cNvSpPr>
            <a:spLocks noChangeShapeType="1"/>
          </p:cNvSpPr>
          <p:nvPr/>
        </p:nvSpPr>
        <p:spPr bwMode="auto">
          <a:xfrm flipV="1">
            <a:off x="7035800" y="4013200"/>
            <a:ext cx="711200" cy="584200"/>
          </a:xfrm>
          <a:prstGeom prst="line">
            <a:avLst/>
          </a:prstGeom>
          <a:noFill/>
          <a:ln w="38100">
            <a:solidFill>
              <a:schemeClr val="accent2"/>
            </a:solidFill>
            <a:round/>
            <a:headEnd/>
            <a:tailEnd type="triangle" w="med" len="med"/>
          </a:ln>
          <a:effectLst/>
        </p:spPr>
        <p:txBody>
          <a:bodyPr wrap="none"/>
          <a:lstStyle/>
          <a:p>
            <a:endParaRPr lang="en-CA"/>
          </a:p>
        </p:txBody>
      </p:sp>
      <p:sp>
        <p:nvSpPr>
          <p:cNvPr id="294144" name="Line 256"/>
          <p:cNvSpPr>
            <a:spLocks noChangeShapeType="1"/>
          </p:cNvSpPr>
          <p:nvPr/>
        </p:nvSpPr>
        <p:spPr bwMode="auto">
          <a:xfrm flipV="1">
            <a:off x="7759700" y="3225800"/>
            <a:ext cx="0" cy="571500"/>
          </a:xfrm>
          <a:prstGeom prst="line">
            <a:avLst/>
          </a:prstGeom>
          <a:noFill/>
          <a:ln w="38100">
            <a:solidFill>
              <a:schemeClr val="accent2"/>
            </a:solidFill>
            <a:round/>
            <a:headEnd/>
            <a:tailEnd type="triangle" w="med" len="med"/>
          </a:ln>
          <a:effectLst/>
        </p:spPr>
        <p:txBody>
          <a:bodyPr wrap="none"/>
          <a:lstStyle/>
          <a:p>
            <a:endParaRPr lang="en-CA"/>
          </a:p>
        </p:txBody>
      </p:sp>
      <p:sp>
        <p:nvSpPr>
          <p:cNvPr id="294145" name="Line 257"/>
          <p:cNvSpPr>
            <a:spLocks noChangeShapeType="1"/>
          </p:cNvSpPr>
          <p:nvPr/>
        </p:nvSpPr>
        <p:spPr bwMode="auto">
          <a:xfrm flipH="1" flipV="1">
            <a:off x="6769100" y="2603500"/>
            <a:ext cx="762000" cy="317500"/>
          </a:xfrm>
          <a:prstGeom prst="line">
            <a:avLst/>
          </a:prstGeom>
          <a:noFill/>
          <a:ln w="38100">
            <a:solidFill>
              <a:schemeClr val="accent2"/>
            </a:solidFill>
            <a:round/>
            <a:headEnd/>
            <a:tailEnd type="triangle" w="med" len="med"/>
          </a:ln>
          <a:effectLst/>
        </p:spPr>
        <p:txBody>
          <a:bodyPr wrap="none"/>
          <a:lstStyle/>
          <a:p>
            <a:endParaRPr lang="en-CA"/>
          </a:p>
        </p:txBody>
      </p:sp>
      <p:sp>
        <p:nvSpPr>
          <p:cNvPr id="294146" name="Text Box 258"/>
          <p:cNvSpPr txBox="1">
            <a:spLocks noChangeArrowheads="1"/>
          </p:cNvSpPr>
          <p:nvPr/>
        </p:nvSpPr>
        <p:spPr bwMode="auto">
          <a:xfrm>
            <a:off x="4937125" y="5019675"/>
            <a:ext cx="2024063" cy="915988"/>
          </a:xfrm>
          <a:prstGeom prst="rect">
            <a:avLst/>
          </a:prstGeom>
          <a:noFill/>
          <a:ln w="9525">
            <a:noFill/>
            <a:miter lim="800000"/>
            <a:headEnd/>
            <a:tailEnd/>
          </a:ln>
          <a:effectLst/>
        </p:spPr>
        <p:txBody>
          <a:bodyPr wrap="none">
            <a:spAutoFit/>
          </a:bodyPr>
          <a:lstStyle/>
          <a:p>
            <a:r>
              <a:rPr lang="en-US">
                <a:solidFill>
                  <a:schemeClr val="accent2"/>
                </a:solidFill>
                <a:latin typeface="Comic Sans MS" pitchFamily="66" charset="0"/>
              </a:rPr>
              <a:t>all data multicast</a:t>
            </a:r>
          </a:p>
          <a:p>
            <a:r>
              <a:rPr lang="en-US">
                <a:solidFill>
                  <a:schemeClr val="accent2"/>
                </a:solidFill>
                <a:latin typeface="Comic Sans MS" pitchFamily="66" charset="0"/>
              </a:rPr>
              <a:t>from rendezvous</a:t>
            </a:r>
          </a:p>
          <a:p>
            <a:r>
              <a:rPr lang="en-US">
                <a:solidFill>
                  <a:schemeClr val="accent2"/>
                </a:solidFill>
                <a:latin typeface="Comic Sans MS" pitchFamily="66" charset="0"/>
              </a:rPr>
              <a:t>point</a:t>
            </a:r>
          </a:p>
        </p:txBody>
      </p:sp>
      <p:sp>
        <p:nvSpPr>
          <p:cNvPr id="294147" name="Line 259"/>
          <p:cNvSpPr>
            <a:spLocks noChangeShapeType="1"/>
          </p:cNvSpPr>
          <p:nvPr/>
        </p:nvSpPr>
        <p:spPr bwMode="auto">
          <a:xfrm flipV="1">
            <a:off x="5854700" y="4686300"/>
            <a:ext cx="342900" cy="419100"/>
          </a:xfrm>
          <a:prstGeom prst="line">
            <a:avLst/>
          </a:prstGeom>
          <a:noFill/>
          <a:ln w="9525">
            <a:solidFill>
              <a:schemeClr val="accent2"/>
            </a:solidFill>
            <a:round/>
            <a:headEnd/>
            <a:tailEnd/>
          </a:ln>
          <a:effectLst/>
        </p:spPr>
        <p:txBody>
          <a:bodyPr wrap="none"/>
          <a:lstStyle/>
          <a:p>
            <a:endParaRPr lang="en-CA"/>
          </a:p>
        </p:txBody>
      </p:sp>
      <p:sp>
        <p:nvSpPr>
          <p:cNvPr id="294148" name="Text Box 260"/>
          <p:cNvSpPr txBox="1">
            <a:spLocks noChangeArrowheads="1"/>
          </p:cNvSpPr>
          <p:nvPr/>
        </p:nvSpPr>
        <p:spPr bwMode="auto">
          <a:xfrm>
            <a:off x="7197725" y="5108575"/>
            <a:ext cx="1382713" cy="641350"/>
          </a:xfrm>
          <a:prstGeom prst="rect">
            <a:avLst/>
          </a:prstGeom>
          <a:noFill/>
          <a:ln w="9525">
            <a:noFill/>
            <a:miter lim="800000"/>
            <a:headEnd/>
            <a:tailEnd/>
          </a:ln>
          <a:effectLst/>
        </p:spPr>
        <p:txBody>
          <a:bodyPr wrap="none">
            <a:spAutoFit/>
          </a:bodyPr>
          <a:lstStyle/>
          <a:p>
            <a:r>
              <a:rPr lang="en-US">
                <a:solidFill>
                  <a:srgbClr val="FF0000"/>
                </a:solidFill>
                <a:latin typeface="Comic Sans MS" pitchFamily="66" charset="0"/>
              </a:rPr>
              <a:t>rendezvous</a:t>
            </a:r>
          </a:p>
          <a:p>
            <a:r>
              <a:rPr lang="en-US">
                <a:solidFill>
                  <a:srgbClr val="FF0000"/>
                </a:solidFill>
                <a:latin typeface="Comic Sans MS" pitchFamily="66" charset="0"/>
              </a:rPr>
              <a:t>point</a:t>
            </a:r>
          </a:p>
        </p:txBody>
      </p:sp>
      <p:sp>
        <p:nvSpPr>
          <p:cNvPr id="294149" name="Line 261"/>
          <p:cNvSpPr>
            <a:spLocks noChangeShapeType="1"/>
          </p:cNvSpPr>
          <p:nvPr/>
        </p:nvSpPr>
        <p:spPr bwMode="auto">
          <a:xfrm>
            <a:off x="7048500" y="4838700"/>
            <a:ext cx="241300" cy="355600"/>
          </a:xfrm>
          <a:prstGeom prst="line">
            <a:avLst/>
          </a:prstGeom>
          <a:noFill/>
          <a:ln w="9525">
            <a:solidFill>
              <a:srgbClr val="FF0000"/>
            </a:solidFill>
            <a:round/>
            <a:headEnd/>
            <a:tailEnd/>
          </a:ln>
          <a:effectLst/>
        </p:spPr>
        <p:txBody>
          <a:bodyPr wrap="none"/>
          <a:lstStyle/>
          <a:p>
            <a:endParaRPr lang="en-CA"/>
          </a:p>
        </p:txBody>
      </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noFill/>
          <a:ln/>
        </p:spPr>
        <p:txBody>
          <a:bodyPr lIns="92075" tIns="46038" rIns="92075" bIns="46038"/>
          <a:lstStyle/>
          <a:p>
            <a:r>
              <a:rPr lang="en-US"/>
              <a:t>PIM - Sparse Mode</a:t>
            </a:r>
          </a:p>
        </p:txBody>
      </p:sp>
      <p:sp>
        <p:nvSpPr>
          <p:cNvPr id="295939" name="Rectangle 3"/>
          <p:cNvSpPr>
            <a:spLocks noGrp="1" noChangeArrowheads="1"/>
          </p:cNvSpPr>
          <p:nvPr>
            <p:ph sz="half" idx="1"/>
          </p:nvPr>
        </p:nvSpPr>
        <p:spPr>
          <a:xfrm>
            <a:off x="974035" y="1451113"/>
            <a:ext cx="4035425" cy="4525963"/>
          </a:xfrm>
          <a:noFill/>
          <a:ln/>
        </p:spPr>
        <p:txBody>
          <a:bodyPr lIns="92075" tIns="46038" rIns="92075" bIns="46038"/>
          <a:lstStyle/>
          <a:p>
            <a:r>
              <a:rPr lang="en-US" u="sng" dirty="0"/>
              <a:t>sender(s):</a:t>
            </a:r>
          </a:p>
          <a:p>
            <a:r>
              <a:rPr lang="en-US" dirty="0" err="1"/>
              <a:t>unicast</a:t>
            </a:r>
            <a:r>
              <a:rPr lang="en-US" dirty="0"/>
              <a:t> data to RP, which distributes down RP-rooted tree</a:t>
            </a:r>
          </a:p>
          <a:p>
            <a:r>
              <a:rPr lang="en-US" dirty="0"/>
              <a:t>RP can extend </a:t>
            </a:r>
            <a:r>
              <a:rPr lang="en-US" dirty="0" err="1"/>
              <a:t>mcast</a:t>
            </a:r>
            <a:r>
              <a:rPr lang="en-US" dirty="0"/>
              <a:t> tree upstream to source</a:t>
            </a:r>
          </a:p>
          <a:p>
            <a:r>
              <a:rPr lang="en-US" dirty="0"/>
              <a:t>RP can send </a:t>
            </a:r>
            <a:r>
              <a:rPr lang="en-US" i="1" dirty="0"/>
              <a:t>stop</a:t>
            </a:r>
            <a:r>
              <a:rPr lang="en-US" dirty="0"/>
              <a:t> </a:t>
            </a:r>
            <a:r>
              <a:rPr lang="en-US" dirty="0" err="1"/>
              <a:t>msg</a:t>
            </a:r>
            <a:r>
              <a:rPr lang="en-US" dirty="0"/>
              <a:t> if no attached receivers</a:t>
            </a:r>
          </a:p>
          <a:p>
            <a:pPr lvl="1"/>
            <a:r>
              <a:rPr lang="en-US" dirty="0"/>
              <a:t>“no one is listening!”</a:t>
            </a:r>
          </a:p>
        </p:txBody>
      </p:sp>
      <p:sp>
        <p:nvSpPr>
          <p:cNvPr id="295941" name="Line 5"/>
          <p:cNvSpPr>
            <a:spLocks noChangeShapeType="1"/>
          </p:cNvSpPr>
          <p:nvPr/>
        </p:nvSpPr>
        <p:spPr bwMode="auto">
          <a:xfrm>
            <a:off x="7689850" y="3924300"/>
            <a:ext cx="401638" cy="690563"/>
          </a:xfrm>
          <a:prstGeom prst="line">
            <a:avLst/>
          </a:prstGeom>
          <a:noFill/>
          <a:ln w="19050">
            <a:solidFill>
              <a:schemeClr val="tx1"/>
            </a:solidFill>
            <a:round/>
            <a:headEnd/>
            <a:tailEnd/>
          </a:ln>
          <a:effectLst/>
        </p:spPr>
        <p:txBody>
          <a:bodyPr wrap="none"/>
          <a:lstStyle/>
          <a:p>
            <a:endParaRPr lang="en-CA"/>
          </a:p>
        </p:txBody>
      </p:sp>
      <p:sp>
        <p:nvSpPr>
          <p:cNvPr id="295942" name="Line 6"/>
          <p:cNvSpPr>
            <a:spLocks noChangeShapeType="1"/>
          </p:cNvSpPr>
          <p:nvPr/>
        </p:nvSpPr>
        <p:spPr bwMode="auto">
          <a:xfrm flipV="1">
            <a:off x="6288088" y="3068638"/>
            <a:ext cx="1365250" cy="347662"/>
          </a:xfrm>
          <a:prstGeom prst="line">
            <a:avLst/>
          </a:prstGeom>
          <a:noFill/>
          <a:ln w="19050">
            <a:solidFill>
              <a:schemeClr val="tx1"/>
            </a:solidFill>
            <a:round/>
            <a:headEnd/>
            <a:tailEnd/>
          </a:ln>
          <a:effectLst/>
        </p:spPr>
        <p:txBody>
          <a:bodyPr wrap="none"/>
          <a:lstStyle/>
          <a:p>
            <a:endParaRPr lang="en-CA"/>
          </a:p>
        </p:txBody>
      </p:sp>
      <p:sp>
        <p:nvSpPr>
          <p:cNvPr id="295943" name="Line 7"/>
          <p:cNvSpPr>
            <a:spLocks noChangeShapeType="1"/>
          </p:cNvSpPr>
          <p:nvPr/>
        </p:nvSpPr>
        <p:spPr bwMode="auto">
          <a:xfrm>
            <a:off x="6022975" y="3386138"/>
            <a:ext cx="852488" cy="974725"/>
          </a:xfrm>
          <a:prstGeom prst="line">
            <a:avLst/>
          </a:prstGeom>
          <a:noFill/>
          <a:ln w="19050">
            <a:solidFill>
              <a:schemeClr val="tx1"/>
            </a:solidFill>
            <a:round/>
            <a:headEnd/>
            <a:tailEnd/>
          </a:ln>
          <a:effectLst/>
        </p:spPr>
        <p:txBody>
          <a:bodyPr wrap="none"/>
          <a:lstStyle/>
          <a:p>
            <a:endParaRPr lang="en-CA"/>
          </a:p>
        </p:txBody>
      </p:sp>
      <p:sp>
        <p:nvSpPr>
          <p:cNvPr id="295944" name="Line 8"/>
          <p:cNvSpPr>
            <a:spLocks noChangeShapeType="1"/>
          </p:cNvSpPr>
          <p:nvPr/>
        </p:nvSpPr>
        <p:spPr bwMode="auto">
          <a:xfrm>
            <a:off x="6610350" y="2630488"/>
            <a:ext cx="993775" cy="446087"/>
          </a:xfrm>
          <a:prstGeom prst="line">
            <a:avLst/>
          </a:prstGeom>
          <a:noFill/>
          <a:ln w="38100">
            <a:solidFill>
              <a:srgbClr val="FF0000"/>
            </a:solidFill>
            <a:round/>
            <a:headEnd/>
            <a:tailEnd/>
          </a:ln>
          <a:effectLst/>
        </p:spPr>
        <p:txBody>
          <a:bodyPr wrap="none"/>
          <a:lstStyle/>
          <a:p>
            <a:endParaRPr lang="en-CA"/>
          </a:p>
        </p:txBody>
      </p:sp>
      <p:sp>
        <p:nvSpPr>
          <p:cNvPr id="295945" name="Line 9"/>
          <p:cNvSpPr>
            <a:spLocks noChangeShapeType="1"/>
          </p:cNvSpPr>
          <p:nvPr/>
        </p:nvSpPr>
        <p:spPr bwMode="auto">
          <a:xfrm flipV="1">
            <a:off x="7140575" y="3952875"/>
            <a:ext cx="538163" cy="468313"/>
          </a:xfrm>
          <a:prstGeom prst="line">
            <a:avLst/>
          </a:prstGeom>
          <a:noFill/>
          <a:ln w="38100">
            <a:solidFill>
              <a:srgbClr val="FF0000"/>
            </a:solidFill>
            <a:round/>
            <a:headEnd/>
            <a:tailEnd/>
          </a:ln>
          <a:effectLst/>
        </p:spPr>
        <p:txBody>
          <a:bodyPr wrap="none"/>
          <a:lstStyle/>
          <a:p>
            <a:endParaRPr lang="en-CA"/>
          </a:p>
        </p:txBody>
      </p:sp>
      <p:sp>
        <p:nvSpPr>
          <p:cNvPr id="295946" name="Line 10"/>
          <p:cNvSpPr>
            <a:spLocks noChangeShapeType="1"/>
          </p:cNvSpPr>
          <p:nvPr/>
        </p:nvSpPr>
        <p:spPr bwMode="auto">
          <a:xfrm>
            <a:off x="7662863" y="3175000"/>
            <a:ext cx="0" cy="717550"/>
          </a:xfrm>
          <a:prstGeom prst="line">
            <a:avLst/>
          </a:prstGeom>
          <a:noFill/>
          <a:ln w="38100">
            <a:solidFill>
              <a:srgbClr val="FF0000"/>
            </a:solidFill>
            <a:round/>
            <a:headEnd/>
            <a:tailEnd/>
          </a:ln>
          <a:effectLst/>
        </p:spPr>
        <p:txBody>
          <a:bodyPr wrap="none"/>
          <a:lstStyle/>
          <a:p>
            <a:endParaRPr lang="en-CA"/>
          </a:p>
        </p:txBody>
      </p:sp>
      <p:sp>
        <p:nvSpPr>
          <p:cNvPr id="295947" name="Line 11"/>
          <p:cNvSpPr>
            <a:spLocks noChangeShapeType="1"/>
          </p:cNvSpPr>
          <p:nvPr/>
        </p:nvSpPr>
        <p:spPr bwMode="auto">
          <a:xfrm>
            <a:off x="5700713" y="4402138"/>
            <a:ext cx="1025525" cy="0"/>
          </a:xfrm>
          <a:prstGeom prst="line">
            <a:avLst/>
          </a:prstGeom>
          <a:noFill/>
          <a:ln w="38100">
            <a:solidFill>
              <a:srgbClr val="FF0000"/>
            </a:solidFill>
            <a:round/>
            <a:headEnd/>
            <a:tailEnd/>
          </a:ln>
          <a:effectLst/>
        </p:spPr>
        <p:txBody>
          <a:bodyPr wrap="none"/>
          <a:lstStyle/>
          <a:p>
            <a:endParaRPr lang="en-CA"/>
          </a:p>
        </p:txBody>
      </p:sp>
      <p:sp>
        <p:nvSpPr>
          <p:cNvPr id="295948" name="Line 12"/>
          <p:cNvSpPr>
            <a:spLocks noChangeShapeType="1"/>
          </p:cNvSpPr>
          <p:nvPr/>
        </p:nvSpPr>
        <p:spPr bwMode="auto">
          <a:xfrm flipH="1">
            <a:off x="5567363" y="3492500"/>
            <a:ext cx="373062" cy="846138"/>
          </a:xfrm>
          <a:prstGeom prst="line">
            <a:avLst/>
          </a:prstGeom>
          <a:noFill/>
          <a:ln w="19050">
            <a:solidFill>
              <a:schemeClr val="tx1"/>
            </a:solidFill>
            <a:round/>
            <a:headEnd/>
            <a:tailEnd/>
          </a:ln>
          <a:effectLst/>
        </p:spPr>
        <p:txBody>
          <a:bodyPr wrap="none"/>
          <a:lstStyle/>
          <a:p>
            <a:endParaRPr lang="en-CA"/>
          </a:p>
        </p:txBody>
      </p:sp>
      <p:sp>
        <p:nvSpPr>
          <p:cNvPr id="295949" name="Line 13"/>
          <p:cNvSpPr>
            <a:spLocks noChangeShapeType="1"/>
          </p:cNvSpPr>
          <p:nvPr/>
        </p:nvSpPr>
        <p:spPr bwMode="auto">
          <a:xfrm flipH="1">
            <a:off x="6015038" y="2644775"/>
            <a:ext cx="347662" cy="749300"/>
          </a:xfrm>
          <a:prstGeom prst="line">
            <a:avLst/>
          </a:prstGeom>
          <a:noFill/>
          <a:ln w="19050">
            <a:solidFill>
              <a:schemeClr val="tx1"/>
            </a:solidFill>
            <a:round/>
            <a:headEnd/>
            <a:tailEnd/>
          </a:ln>
          <a:effectLst/>
        </p:spPr>
        <p:txBody>
          <a:bodyPr wrap="none"/>
          <a:lstStyle/>
          <a:p>
            <a:endParaRPr lang="en-CA"/>
          </a:p>
        </p:txBody>
      </p:sp>
      <p:grpSp>
        <p:nvGrpSpPr>
          <p:cNvPr id="295950" name="Group 14"/>
          <p:cNvGrpSpPr>
            <a:grpSpLocks/>
          </p:cNvGrpSpPr>
          <p:nvPr/>
        </p:nvGrpSpPr>
        <p:grpSpPr bwMode="auto">
          <a:xfrm>
            <a:off x="6588125" y="4302125"/>
            <a:ext cx="568325" cy="222250"/>
            <a:chOff x="3600" y="219"/>
            <a:chExt cx="360" cy="175"/>
          </a:xfrm>
        </p:grpSpPr>
        <p:sp>
          <p:nvSpPr>
            <p:cNvPr id="295951" name="Oval 15"/>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CA"/>
            </a:p>
          </p:txBody>
        </p:sp>
        <p:sp>
          <p:nvSpPr>
            <p:cNvPr id="295952" name="Line 16"/>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95953" name="Line 17"/>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95954" name="Rectangle 18"/>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295955" name="Oval 19"/>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CA"/>
            </a:p>
          </p:txBody>
        </p:sp>
        <p:grpSp>
          <p:nvGrpSpPr>
            <p:cNvPr id="295956" name="Group 20"/>
            <p:cNvGrpSpPr>
              <a:grpSpLocks/>
            </p:cNvGrpSpPr>
            <p:nvPr/>
          </p:nvGrpSpPr>
          <p:grpSpPr bwMode="auto">
            <a:xfrm>
              <a:off x="3686" y="244"/>
              <a:ext cx="177" cy="66"/>
              <a:chOff x="2848" y="848"/>
              <a:chExt cx="140" cy="98"/>
            </a:xfrm>
          </p:grpSpPr>
          <p:sp>
            <p:nvSpPr>
              <p:cNvPr id="295957" name="Line 2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95958" name="Line 2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95959" name="Line 2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95960" name="Group 24"/>
            <p:cNvGrpSpPr>
              <a:grpSpLocks/>
            </p:cNvGrpSpPr>
            <p:nvPr/>
          </p:nvGrpSpPr>
          <p:grpSpPr bwMode="auto">
            <a:xfrm flipV="1">
              <a:off x="3686" y="243"/>
              <a:ext cx="177" cy="66"/>
              <a:chOff x="2848" y="848"/>
              <a:chExt cx="140" cy="98"/>
            </a:xfrm>
          </p:grpSpPr>
          <p:sp>
            <p:nvSpPr>
              <p:cNvPr id="295961" name="Line 2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95962" name="Line 2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95963" name="Line 2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295964" name="Group 28"/>
          <p:cNvGrpSpPr>
            <a:grpSpLocks/>
          </p:cNvGrpSpPr>
          <p:nvPr/>
        </p:nvGrpSpPr>
        <p:grpSpPr bwMode="auto">
          <a:xfrm>
            <a:off x="7373938" y="2982913"/>
            <a:ext cx="569912" cy="222250"/>
            <a:chOff x="3600" y="219"/>
            <a:chExt cx="360" cy="175"/>
          </a:xfrm>
        </p:grpSpPr>
        <p:sp>
          <p:nvSpPr>
            <p:cNvPr id="295965" name="Oval 29"/>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CA"/>
            </a:p>
          </p:txBody>
        </p:sp>
        <p:sp>
          <p:nvSpPr>
            <p:cNvPr id="295966" name="Line 3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95967" name="Line 3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95968" name="Rectangle 32"/>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295969" name="Oval 33"/>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CA"/>
            </a:p>
          </p:txBody>
        </p:sp>
        <p:grpSp>
          <p:nvGrpSpPr>
            <p:cNvPr id="295970" name="Group 34"/>
            <p:cNvGrpSpPr>
              <a:grpSpLocks/>
            </p:cNvGrpSpPr>
            <p:nvPr/>
          </p:nvGrpSpPr>
          <p:grpSpPr bwMode="auto">
            <a:xfrm>
              <a:off x="3686" y="244"/>
              <a:ext cx="177" cy="66"/>
              <a:chOff x="2848" y="848"/>
              <a:chExt cx="140" cy="98"/>
            </a:xfrm>
          </p:grpSpPr>
          <p:sp>
            <p:nvSpPr>
              <p:cNvPr id="295971" name="Line 3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95972" name="Line 3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95973" name="Line 3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95974" name="Group 38"/>
            <p:cNvGrpSpPr>
              <a:grpSpLocks/>
            </p:cNvGrpSpPr>
            <p:nvPr/>
          </p:nvGrpSpPr>
          <p:grpSpPr bwMode="auto">
            <a:xfrm flipV="1">
              <a:off x="3686" y="243"/>
              <a:ext cx="177" cy="66"/>
              <a:chOff x="2848" y="848"/>
              <a:chExt cx="140" cy="98"/>
            </a:xfrm>
          </p:grpSpPr>
          <p:sp>
            <p:nvSpPr>
              <p:cNvPr id="295975" name="Line 3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95976" name="Line 4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95977" name="Line 4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295978" name="Group 42"/>
          <p:cNvGrpSpPr>
            <a:grpSpLocks/>
          </p:cNvGrpSpPr>
          <p:nvPr/>
        </p:nvGrpSpPr>
        <p:grpSpPr bwMode="auto">
          <a:xfrm>
            <a:off x="5238750" y="4281488"/>
            <a:ext cx="568325" cy="222250"/>
            <a:chOff x="3600" y="219"/>
            <a:chExt cx="360" cy="175"/>
          </a:xfrm>
        </p:grpSpPr>
        <p:sp>
          <p:nvSpPr>
            <p:cNvPr id="295979" name="Oval 43"/>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CA"/>
            </a:p>
          </p:txBody>
        </p:sp>
        <p:sp>
          <p:nvSpPr>
            <p:cNvPr id="295980" name="Line 44"/>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95981" name="Line 45"/>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95982" name="Rectangle 46"/>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295983" name="Oval 47"/>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CA"/>
            </a:p>
          </p:txBody>
        </p:sp>
        <p:grpSp>
          <p:nvGrpSpPr>
            <p:cNvPr id="295984" name="Group 48"/>
            <p:cNvGrpSpPr>
              <a:grpSpLocks/>
            </p:cNvGrpSpPr>
            <p:nvPr/>
          </p:nvGrpSpPr>
          <p:grpSpPr bwMode="auto">
            <a:xfrm>
              <a:off x="3686" y="244"/>
              <a:ext cx="177" cy="66"/>
              <a:chOff x="2848" y="848"/>
              <a:chExt cx="140" cy="98"/>
            </a:xfrm>
          </p:grpSpPr>
          <p:sp>
            <p:nvSpPr>
              <p:cNvPr id="295985" name="Line 4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95986" name="Line 5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95987" name="Line 5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95988" name="Group 52"/>
            <p:cNvGrpSpPr>
              <a:grpSpLocks/>
            </p:cNvGrpSpPr>
            <p:nvPr/>
          </p:nvGrpSpPr>
          <p:grpSpPr bwMode="auto">
            <a:xfrm flipV="1">
              <a:off x="3686" y="243"/>
              <a:ext cx="177" cy="66"/>
              <a:chOff x="2848" y="848"/>
              <a:chExt cx="140" cy="98"/>
            </a:xfrm>
          </p:grpSpPr>
          <p:sp>
            <p:nvSpPr>
              <p:cNvPr id="295989" name="Line 5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95990" name="Line 5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95991" name="Line 5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295992" name="Group 56"/>
          <p:cNvGrpSpPr>
            <a:grpSpLocks/>
          </p:cNvGrpSpPr>
          <p:nvPr/>
        </p:nvGrpSpPr>
        <p:grpSpPr bwMode="auto">
          <a:xfrm>
            <a:off x="7397750" y="3817938"/>
            <a:ext cx="547688" cy="233362"/>
            <a:chOff x="3600" y="219"/>
            <a:chExt cx="360" cy="175"/>
          </a:xfrm>
        </p:grpSpPr>
        <p:sp>
          <p:nvSpPr>
            <p:cNvPr id="295993" name="Oval 57"/>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CA"/>
            </a:p>
          </p:txBody>
        </p:sp>
        <p:sp>
          <p:nvSpPr>
            <p:cNvPr id="295994" name="Line 58"/>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95995" name="Line 59"/>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95996" name="Rectangle 60"/>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295997" name="Oval 61"/>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CA"/>
            </a:p>
          </p:txBody>
        </p:sp>
        <p:grpSp>
          <p:nvGrpSpPr>
            <p:cNvPr id="295998" name="Group 62"/>
            <p:cNvGrpSpPr>
              <a:grpSpLocks/>
            </p:cNvGrpSpPr>
            <p:nvPr/>
          </p:nvGrpSpPr>
          <p:grpSpPr bwMode="auto">
            <a:xfrm>
              <a:off x="3686" y="244"/>
              <a:ext cx="177" cy="66"/>
              <a:chOff x="2848" y="848"/>
              <a:chExt cx="140" cy="98"/>
            </a:xfrm>
          </p:grpSpPr>
          <p:sp>
            <p:nvSpPr>
              <p:cNvPr id="295999" name="Line 6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96000" name="Line 6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96001" name="Line 6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96002" name="Group 66"/>
            <p:cNvGrpSpPr>
              <a:grpSpLocks/>
            </p:cNvGrpSpPr>
            <p:nvPr/>
          </p:nvGrpSpPr>
          <p:grpSpPr bwMode="auto">
            <a:xfrm flipV="1">
              <a:off x="3686" y="243"/>
              <a:ext cx="177" cy="66"/>
              <a:chOff x="2848" y="848"/>
              <a:chExt cx="140" cy="98"/>
            </a:xfrm>
          </p:grpSpPr>
          <p:sp>
            <p:nvSpPr>
              <p:cNvPr id="296003" name="Line 6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96004" name="Line 6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96005" name="Line 6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296006" name="Group 70"/>
          <p:cNvGrpSpPr>
            <a:grpSpLocks/>
          </p:cNvGrpSpPr>
          <p:nvPr/>
        </p:nvGrpSpPr>
        <p:grpSpPr bwMode="auto">
          <a:xfrm>
            <a:off x="5741988" y="3303588"/>
            <a:ext cx="547687" cy="233362"/>
            <a:chOff x="3600" y="219"/>
            <a:chExt cx="360" cy="175"/>
          </a:xfrm>
        </p:grpSpPr>
        <p:sp>
          <p:nvSpPr>
            <p:cNvPr id="296007" name="Oval 71"/>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CA"/>
            </a:p>
          </p:txBody>
        </p:sp>
        <p:sp>
          <p:nvSpPr>
            <p:cNvPr id="296008" name="Line 72"/>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96009" name="Line 73"/>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96010" name="Rectangle 74"/>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296011" name="Oval 75"/>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CA"/>
            </a:p>
          </p:txBody>
        </p:sp>
        <p:grpSp>
          <p:nvGrpSpPr>
            <p:cNvPr id="296012" name="Group 76"/>
            <p:cNvGrpSpPr>
              <a:grpSpLocks/>
            </p:cNvGrpSpPr>
            <p:nvPr/>
          </p:nvGrpSpPr>
          <p:grpSpPr bwMode="auto">
            <a:xfrm>
              <a:off x="3686" y="244"/>
              <a:ext cx="177" cy="66"/>
              <a:chOff x="2848" y="848"/>
              <a:chExt cx="140" cy="98"/>
            </a:xfrm>
          </p:grpSpPr>
          <p:sp>
            <p:nvSpPr>
              <p:cNvPr id="296013" name="Line 7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96014" name="Line 7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96015" name="Line 7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96016" name="Group 80"/>
            <p:cNvGrpSpPr>
              <a:grpSpLocks/>
            </p:cNvGrpSpPr>
            <p:nvPr/>
          </p:nvGrpSpPr>
          <p:grpSpPr bwMode="auto">
            <a:xfrm flipV="1">
              <a:off x="3686" y="243"/>
              <a:ext cx="177" cy="66"/>
              <a:chOff x="2848" y="848"/>
              <a:chExt cx="140" cy="98"/>
            </a:xfrm>
          </p:grpSpPr>
          <p:sp>
            <p:nvSpPr>
              <p:cNvPr id="296017" name="Line 8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96018" name="Line 8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96019" name="Line 8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296020" name="Group 84"/>
          <p:cNvGrpSpPr>
            <a:grpSpLocks/>
          </p:cNvGrpSpPr>
          <p:nvPr/>
        </p:nvGrpSpPr>
        <p:grpSpPr bwMode="auto">
          <a:xfrm>
            <a:off x="6099175" y="2474913"/>
            <a:ext cx="569913" cy="223837"/>
            <a:chOff x="3600" y="219"/>
            <a:chExt cx="360" cy="175"/>
          </a:xfrm>
        </p:grpSpPr>
        <p:sp>
          <p:nvSpPr>
            <p:cNvPr id="296021" name="Oval 85"/>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CA"/>
            </a:p>
          </p:txBody>
        </p:sp>
        <p:sp>
          <p:nvSpPr>
            <p:cNvPr id="296022" name="Line 86"/>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96023" name="Line 87"/>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96024" name="Rectangle 88"/>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296025" name="Oval 89"/>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CA"/>
            </a:p>
          </p:txBody>
        </p:sp>
        <p:grpSp>
          <p:nvGrpSpPr>
            <p:cNvPr id="296026" name="Group 90"/>
            <p:cNvGrpSpPr>
              <a:grpSpLocks/>
            </p:cNvGrpSpPr>
            <p:nvPr/>
          </p:nvGrpSpPr>
          <p:grpSpPr bwMode="auto">
            <a:xfrm>
              <a:off x="3686" y="244"/>
              <a:ext cx="177" cy="66"/>
              <a:chOff x="2848" y="848"/>
              <a:chExt cx="140" cy="98"/>
            </a:xfrm>
          </p:grpSpPr>
          <p:sp>
            <p:nvSpPr>
              <p:cNvPr id="296027" name="Line 9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96028" name="Line 9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96029" name="Line 9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96030" name="Group 94"/>
            <p:cNvGrpSpPr>
              <a:grpSpLocks/>
            </p:cNvGrpSpPr>
            <p:nvPr/>
          </p:nvGrpSpPr>
          <p:grpSpPr bwMode="auto">
            <a:xfrm flipV="1">
              <a:off x="3686" y="243"/>
              <a:ext cx="177" cy="66"/>
              <a:chOff x="2848" y="848"/>
              <a:chExt cx="140" cy="98"/>
            </a:xfrm>
          </p:grpSpPr>
          <p:sp>
            <p:nvSpPr>
              <p:cNvPr id="296031" name="Line 9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96032" name="Line 9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96033" name="Line 9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sp>
        <p:nvSpPr>
          <p:cNvPr id="296034" name="Text Box 98"/>
          <p:cNvSpPr txBox="1">
            <a:spLocks noChangeArrowheads="1"/>
          </p:cNvSpPr>
          <p:nvPr/>
        </p:nvSpPr>
        <p:spPr bwMode="auto">
          <a:xfrm>
            <a:off x="5719763" y="2433638"/>
            <a:ext cx="430212" cy="366712"/>
          </a:xfrm>
          <a:prstGeom prst="rect">
            <a:avLst/>
          </a:prstGeom>
          <a:noFill/>
          <a:ln w="9525">
            <a:noFill/>
            <a:miter lim="800000"/>
            <a:headEnd/>
            <a:tailEnd/>
          </a:ln>
          <a:effectLst/>
        </p:spPr>
        <p:txBody>
          <a:bodyPr wrap="none">
            <a:spAutoFit/>
          </a:bodyPr>
          <a:lstStyle/>
          <a:p>
            <a:r>
              <a:rPr lang="en-US">
                <a:latin typeface="Comic Sans MS" pitchFamily="66" charset="0"/>
              </a:rPr>
              <a:t>R1</a:t>
            </a:r>
          </a:p>
        </p:txBody>
      </p:sp>
      <p:grpSp>
        <p:nvGrpSpPr>
          <p:cNvPr id="296035" name="Group 99"/>
          <p:cNvGrpSpPr>
            <a:grpSpLocks/>
          </p:cNvGrpSpPr>
          <p:nvPr/>
        </p:nvGrpSpPr>
        <p:grpSpPr bwMode="auto">
          <a:xfrm>
            <a:off x="7840663" y="4524375"/>
            <a:ext cx="547687" cy="233363"/>
            <a:chOff x="3600" y="219"/>
            <a:chExt cx="360" cy="175"/>
          </a:xfrm>
        </p:grpSpPr>
        <p:sp>
          <p:nvSpPr>
            <p:cNvPr id="296036" name="Oval 100"/>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CA"/>
            </a:p>
          </p:txBody>
        </p:sp>
        <p:sp>
          <p:nvSpPr>
            <p:cNvPr id="296037" name="Line 101"/>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96038" name="Line 102"/>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96039" name="Rectangle 103"/>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296040" name="Oval 104"/>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CA"/>
            </a:p>
          </p:txBody>
        </p:sp>
        <p:grpSp>
          <p:nvGrpSpPr>
            <p:cNvPr id="296041" name="Group 105"/>
            <p:cNvGrpSpPr>
              <a:grpSpLocks/>
            </p:cNvGrpSpPr>
            <p:nvPr/>
          </p:nvGrpSpPr>
          <p:grpSpPr bwMode="auto">
            <a:xfrm>
              <a:off x="3686" y="244"/>
              <a:ext cx="177" cy="66"/>
              <a:chOff x="2848" y="848"/>
              <a:chExt cx="140" cy="98"/>
            </a:xfrm>
          </p:grpSpPr>
          <p:sp>
            <p:nvSpPr>
              <p:cNvPr id="296042" name="Line 10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96043" name="Line 10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96044" name="Line 10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96045" name="Group 109"/>
            <p:cNvGrpSpPr>
              <a:grpSpLocks/>
            </p:cNvGrpSpPr>
            <p:nvPr/>
          </p:nvGrpSpPr>
          <p:grpSpPr bwMode="auto">
            <a:xfrm flipV="1">
              <a:off x="3686" y="243"/>
              <a:ext cx="177" cy="66"/>
              <a:chOff x="2848" y="848"/>
              <a:chExt cx="140" cy="98"/>
            </a:xfrm>
          </p:grpSpPr>
          <p:sp>
            <p:nvSpPr>
              <p:cNvPr id="296046" name="Line 11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96047" name="Line 11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96048" name="Line 11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sp>
        <p:nvSpPr>
          <p:cNvPr id="296049" name="Text Box 113"/>
          <p:cNvSpPr txBox="1">
            <a:spLocks noChangeArrowheads="1"/>
          </p:cNvSpPr>
          <p:nvPr/>
        </p:nvSpPr>
        <p:spPr bwMode="auto">
          <a:xfrm>
            <a:off x="5330825" y="3222625"/>
            <a:ext cx="466725" cy="366713"/>
          </a:xfrm>
          <a:prstGeom prst="rect">
            <a:avLst/>
          </a:prstGeom>
          <a:noFill/>
          <a:ln w="9525">
            <a:noFill/>
            <a:miter lim="800000"/>
            <a:headEnd/>
            <a:tailEnd/>
          </a:ln>
          <a:effectLst/>
        </p:spPr>
        <p:txBody>
          <a:bodyPr wrap="none">
            <a:spAutoFit/>
          </a:bodyPr>
          <a:lstStyle/>
          <a:p>
            <a:r>
              <a:rPr lang="en-US">
                <a:latin typeface="Comic Sans MS" pitchFamily="66" charset="0"/>
              </a:rPr>
              <a:t>R2</a:t>
            </a:r>
          </a:p>
        </p:txBody>
      </p:sp>
      <p:sp>
        <p:nvSpPr>
          <p:cNvPr id="296050" name="Text Box 114"/>
          <p:cNvSpPr txBox="1">
            <a:spLocks noChangeArrowheads="1"/>
          </p:cNvSpPr>
          <p:nvPr/>
        </p:nvSpPr>
        <p:spPr bwMode="auto">
          <a:xfrm>
            <a:off x="4818063" y="4219575"/>
            <a:ext cx="466725" cy="366713"/>
          </a:xfrm>
          <a:prstGeom prst="rect">
            <a:avLst/>
          </a:prstGeom>
          <a:noFill/>
          <a:ln w="9525">
            <a:noFill/>
            <a:miter lim="800000"/>
            <a:headEnd/>
            <a:tailEnd/>
          </a:ln>
          <a:effectLst/>
        </p:spPr>
        <p:txBody>
          <a:bodyPr wrap="none">
            <a:spAutoFit/>
          </a:bodyPr>
          <a:lstStyle/>
          <a:p>
            <a:r>
              <a:rPr lang="en-US">
                <a:latin typeface="Comic Sans MS" pitchFamily="66" charset="0"/>
              </a:rPr>
              <a:t>R3</a:t>
            </a:r>
          </a:p>
        </p:txBody>
      </p:sp>
      <p:sp>
        <p:nvSpPr>
          <p:cNvPr id="296051" name="Text Box 115"/>
          <p:cNvSpPr txBox="1">
            <a:spLocks noChangeArrowheads="1"/>
          </p:cNvSpPr>
          <p:nvPr/>
        </p:nvSpPr>
        <p:spPr bwMode="auto">
          <a:xfrm>
            <a:off x="7464425" y="2640013"/>
            <a:ext cx="466725" cy="366712"/>
          </a:xfrm>
          <a:prstGeom prst="rect">
            <a:avLst/>
          </a:prstGeom>
          <a:noFill/>
          <a:ln w="9525">
            <a:noFill/>
            <a:miter lim="800000"/>
            <a:headEnd/>
            <a:tailEnd/>
          </a:ln>
          <a:effectLst/>
        </p:spPr>
        <p:txBody>
          <a:bodyPr wrap="none">
            <a:spAutoFit/>
          </a:bodyPr>
          <a:lstStyle/>
          <a:p>
            <a:r>
              <a:rPr lang="en-US">
                <a:latin typeface="Comic Sans MS" pitchFamily="66" charset="0"/>
              </a:rPr>
              <a:t>R4</a:t>
            </a:r>
          </a:p>
        </p:txBody>
      </p:sp>
      <p:sp>
        <p:nvSpPr>
          <p:cNvPr id="296052" name="Text Box 116"/>
          <p:cNvSpPr txBox="1">
            <a:spLocks noChangeArrowheads="1"/>
          </p:cNvSpPr>
          <p:nvPr/>
        </p:nvSpPr>
        <p:spPr bwMode="auto">
          <a:xfrm>
            <a:off x="7907338" y="3778250"/>
            <a:ext cx="466725" cy="366713"/>
          </a:xfrm>
          <a:prstGeom prst="rect">
            <a:avLst/>
          </a:prstGeom>
          <a:noFill/>
          <a:ln w="9525">
            <a:noFill/>
            <a:miter lim="800000"/>
            <a:headEnd/>
            <a:tailEnd/>
          </a:ln>
          <a:effectLst/>
        </p:spPr>
        <p:txBody>
          <a:bodyPr wrap="none">
            <a:spAutoFit/>
          </a:bodyPr>
          <a:lstStyle/>
          <a:p>
            <a:r>
              <a:rPr lang="en-US">
                <a:latin typeface="Comic Sans MS" pitchFamily="66" charset="0"/>
              </a:rPr>
              <a:t>R5</a:t>
            </a:r>
          </a:p>
        </p:txBody>
      </p:sp>
      <p:sp>
        <p:nvSpPr>
          <p:cNvPr id="296053" name="Text Box 117"/>
          <p:cNvSpPr txBox="1">
            <a:spLocks noChangeArrowheads="1"/>
          </p:cNvSpPr>
          <p:nvPr/>
        </p:nvSpPr>
        <p:spPr bwMode="auto">
          <a:xfrm>
            <a:off x="6672263" y="4511675"/>
            <a:ext cx="466725" cy="366713"/>
          </a:xfrm>
          <a:prstGeom prst="rect">
            <a:avLst/>
          </a:prstGeom>
          <a:noFill/>
          <a:ln w="9525">
            <a:noFill/>
            <a:miter lim="800000"/>
            <a:headEnd/>
            <a:tailEnd/>
          </a:ln>
          <a:effectLst/>
        </p:spPr>
        <p:txBody>
          <a:bodyPr wrap="none">
            <a:spAutoFit/>
          </a:bodyPr>
          <a:lstStyle/>
          <a:p>
            <a:r>
              <a:rPr lang="en-US">
                <a:latin typeface="Comic Sans MS" pitchFamily="66" charset="0"/>
              </a:rPr>
              <a:t>R6</a:t>
            </a:r>
          </a:p>
        </p:txBody>
      </p:sp>
      <p:sp>
        <p:nvSpPr>
          <p:cNvPr id="296054" name="Text Box 118"/>
          <p:cNvSpPr txBox="1">
            <a:spLocks noChangeArrowheads="1"/>
          </p:cNvSpPr>
          <p:nvPr/>
        </p:nvSpPr>
        <p:spPr bwMode="auto">
          <a:xfrm>
            <a:off x="8078788" y="4227513"/>
            <a:ext cx="466725" cy="366712"/>
          </a:xfrm>
          <a:prstGeom prst="rect">
            <a:avLst/>
          </a:prstGeom>
          <a:noFill/>
          <a:ln w="9525">
            <a:noFill/>
            <a:miter lim="800000"/>
            <a:headEnd/>
            <a:tailEnd/>
          </a:ln>
          <a:effectLst/>
        </p:spPr>
        <p:txBody>
          <a:bodyPr wrap="none">
            <a:spAutoFit/>
          </a:bodyPr>
          <a:lstStyle/>
          <a:p>
            <a:r>
              <a:rPr lang="en-US">
                <a:latin typeface="Comic Sans MS" pitchFamily="66" charset="0"/>
              </a:rPr>
              <a:t>R7</a:t>
            </a:r>
          </a:p>
        </p:txBody>
      </p:sp>
      <p:sp>
        <p:nvSpPr>
          <p:cNvPr id="296055" name="Freeform 119"/>
          <p:cNvSpPr>
            <a:spLocks/>
          </p:cNvSpPr>
          <p:nvPr/>
        </p:nvSpPr>
        <p:spPr bwMode="auto">
          <a:xfrm>
            <a:off x="7188200" y="3227388"/>
            <a:ext cx="419100" cy="1052512"/>
          </a:xfrm>
          <a:custGeom>
            <a:avLst/>
            <a:gdLst/>
            <a:ahLst/>
            <a:cxnLst>
              <a:cxn ang="0">
                <a:pos x="260" y="0"/>
              </a:cxn>
              <a:cxn ang="0">
                <a:pos x="264" y="431"/>
              </a:cxn>
              <a:cxn ang="0">
                <a:pos x="0" y="663"/>
              </a:cxn>
            </a:cxnLst>
            <a:rect l="0" t="0" r="r" b="b"/>
            <a:pathLst>
              <a:path w="264" h="663">
                <a:moveTo>
                  <a:pt x="260" y="0"/>
                </a:moveTo>
                <a:lnTo>
                  <a:pt x="264" y="431"/>
                </a:lnTo>
                <a:lnTo>
                  <a:pt x="0" y="663"/>
                </a:lnTo>
              </a:path>
            </a:pathLst>
          </a:custGeom>
          <a:noFill/>
          <a:ln w="19050" cap="flat" cmpd="sng">
            <a:solidFill>
              <a:srgbClr val="FF0000"/>
            </a:solidFill>
            <a:prstDash val="solid"/>
            <a:round/>
            <a:headEnd type="none" w="med" len="med"/>
            <a:tailEnd type="triangle" w="med" len="med"/>
          </a:ln>
          <a:effectLst/>
        </p:spPr>
        <p:txBody>
          <a:bodyPr wrap="none"/>
          <a:lstStyle/>
          <a:p>
            <a:endParaRPr lang="en-CA"/>
          </a:p>
        </p:txBody>
      </p:sp>
      <p:sp>
        <p:nvSpPr>
          <p:cNvPr id="296056" name="Text Box 120"/>
          <p:cNvSpPr txBox="1">
            <a:spLocks noChangeArrowheads="1"/>
          </p:cNvSpPr>
          <p:nvPr/>
        </p:nvSpPr>
        <p:spPr bwMode="auto">
          <a:xfrm>
            <a:off x="7056438" y="3371850"/>
            <a:ext cx="579437" cy="366713"/>
          </a:xfrm>
          <a:prstGeom prst="rect">
            <a:avLst/>
          </a:prstGeom>
          <a:noFill/>
          <a:ln w="9525">
            <a:noFill/>
            <a:miter lim="800000"/>
            <a:headEnd/>
            <a:tailEnd/>
          </a:ln>
          <a:effectLst/>
        </p:spPr>
        <p:txBody>
          <a:bodyPr wrap="none">
            <a:spAutoFit/>
          </a:bodyPr>
          <a:lstStyle/>
          <a:p>
            <a:r>
              <a:rPr lang="en-US">
                <a:solidFill>
                  <a:srgbClr val="FF0000"/>
                </a:solidFill>
                <a:latin typeface="Comic Sans MS" pitchFamily="66" charset="0"/>
              </a:rPr>
              <a:t>join</a:t>
            </a:r>
          </a:p>
        </p:txBody>
      </p:sp>
      <p:sp>
        <p:nvSpPr>
          <p:cNvPr id="296057" name="Line 121"/>
          <p:cNvSpPr>
            <a:spLocks noChangeShapeType="1"/>
          </p:cNvSpPr>
          <p:nvPr/>
        </p:nvSpPr>
        <p:spPr bwMode="auto">
          <a:xfrm>
            <a:off x="5886450" y="4327525"/>
            <a:ext cx="685800" cy="0"/>
          </a:xfrm>
          <a:prstGeom prst="line">
            <a:avLst/>
          </a:prstGeom>
          <a:noFill/>
          <a:ln w="28575">
            <a:solidFill>
              <a:srgbClr val="FF0000"/>
            </a:solidFill>
            <a:round/>
            <a:headEnd/>
            <a:tailEnd type="triangle" w="med" len="med"/>
          </a:ln>
          <a:effectLst/>
        </p:spPr>
        <p:txBody>
          <a:bodyPr wrap="none"/>
          <a:lstStyle/>
          <a:p>
            <a:endParaRPr lang="en-CA"/>
          </a:p>
        </p:txBody>
      </p:sp>
      <p:sp>
        <p:nvSpPr>
          <p:cNvPr id="296058" name="Line 122"/>
          <p:cNvSpPr>
            <a:spLocks noChangeShapeType="1"/>
          </p:cNvSpPr>
          <p:nvPr/>
        </p:nvSpPr>
        <p:spPr bwMode="auto">
          <a:xfrm>
            <a:off x="6584950" y="2714625"/>
            <a:ext cx="736600" cy="330200"/>
          </a:xfrm>
          <a:prstGeom prst="line">
            <a:avLst/>
          </a:prstGeom>
          <a:noFill/>
          <a:ln w="28575">
            <a:solidFill>
              <a:srgbClr val="FF0000"/>
            </a:solidFill>
            <a:round/>
            <a:headEnd/>
            <a:tailEnd type="triangle" w="med" len="med"/>
          </a:ln>
          <a:effectLst/>
        </p:spPr>
        <p:txBody>
          <a:bodyPr wrap="none"/>
          <a:lstStyle/>
          <a:p>
            <a:endParaRPr lang="en-CA"/>
          </a:p>
        </p:txBody>
      </p:sp>
      <p:sp>
        <p:nvSpPr>
          <p:cNvPr id="296059" name="Text Box 123"/>
          <p:cNvSpPr txBox="1">
            <a:spLocks noChangeArrowheads="1"/>
          </p:cNvSpPr>
          <p:nvPr/>
        </p:nvSpPr>
        <p:spPr bwMode="auto">
          <a:xfrm>
            <a:off x="6484938" y="2800350"/>
            <a:ext cx="579437" cy="366713"/>
          </a:xfrm>
          <a:prstGeom prst="rect">
            <a:avLst/>
          </a:prstGeom>
          <a:noFill/>
          <a:ln w="9525">
            <a:noFill/>
            <a:miter lim="800000"/>
            <a:headEnd/>
            <a:tailEnd/>
          </a:ln>
          <a:effectLst/>
        </p:spPr>
        <p:txBody>
          <a:bodyPr wrap="none">
            <a:spAutoFit/>
          </a:bodyPr>
          <a:lstStyle/>
          <a:p>
            <a:r>
              <a:rPr lang="en-US">
                <a:solidFill>
                  <a:srgbClr val="FF0000"/>
                </a:solidFill>
                <a:latin typeface="Comic Sans MS" pitchFamily="66" charset="0"/>
              </a:rPr>
              <a:t>join</a:t>
            </a:r>
          </a:p>
        </p:txBody>
      </p:sp>
      <p:sp>
        <p:nvSpPr>
          <p:cNvPr id="296060" name="Text Box 124"/>
          <p:cNvSpPr txBox="1">
            <a:spLocks noChangeArrowheads="1"/>
          </p:cNvSpPr>
          <p:nvPr/>
        </p:nvSpPr>
        <p:spPr bwMode="auto">
          <a:xfrm>
            <a:off x="5913438" y="3994150"/>
            <a:ext cx="579437" cy="366713"/>
          </a:xfrm>
          <a:prstGeom prst="rect">
            <a:avLst/>
          </a:prstGeom>
          <a:noFill/>
          <a:ln w="9525">
            <a:noFill/>
            <a:miter lim="800000"/>
            <a:headEnd/>
            <a:tailEnd/>
          </a:ln>
          <a:effectLst/>
        </p:spPr>
        <p:txBody>
          <a:bodyPr wrap="none">
            <a:spAutoFit/>
          </a:bodyPr>
          <a:lstStyle/>
          <a:p>
            <a:r>
              <a:rPr lang="en-US">
                <a:solidFill>
                  <a:srgbClr val="FF0000"/>
                </a:solidFill>
                <a:latin typeface="Comic Sans MS" pitchFamily="66" charset="0"/>
              </a:rPr>
              <a:t>join</a:t>
            </a:r>
          </a:p>
        </p:txBody>
      </p:sp>
      <p:sp>
        <p:nvSpPr>
          <p:cNvPr id="296061" name="Line 125"/>
          <p:cNvSpPr>
            <a:spLocks noChangeShapeType="1"/>
          </p:cNvSpPr>
          <p:nvPr/>
        </p:nvSpPr>
        <p:spPr bwMode="auto">
          <a:xfrm flipH="1">
            <a:off x="5689600" y="4584700"/>
            <a:ext cx="1231900" cy="0"/>
          </a:xfrm>
          <a:prstGeom prst="line">
            <a:avLst/>
          </a:prstGeom>
          <a:noFill/>
          <a:ln w="38100">
            <a:solidFill>
              <a:schemeClr val="accent2"/>
            </a:solidFill>
            <a:round/>
            <a:headEnd/>
            <a:tailEnd type="triangle" w="med" len="med"/>
          </a:ln>
          <a:effectLst/>
        </p:spPr>
        <p:txBody>
          <a:bodyPr wrap="none"/>
          <a:lstStyle/>
          <a:p>
            <a:endParaRPr lang="en-CA"/>
          </a:p>
        </p:txBody>
      </p:sp>
      <p:sp>
        <p:nvSpPr>
          <p:cNvPr id="296062" name="Line 126"/>
          <p:cNvSpPr>
            <a:spLocks noChangeShapeType="1"/>
          </p:cNvSpPr>
          <p:nvPr/>
        </p:nvSpPr>
        <p:spPr bwMode="auto">
          <a:xfrm flipV="1">
            <a:off x="7035800" y="4013200"/>
            <a:ext cx="711200" cy="584200"/>
          </a:xfrm>
          <a:prstGeom prst="line">
            <a:avLst/>
          </a:prstGeom>
          <a:noFill/>
          <a:ln w="38100">
            <a:solidFill>
              <a:schemeClr val="accent2"/>
            </a:solidFill>
            <a:round/>
            <a:headEnd/>
            <a:tailEnd type="triangle" w="med" len="med"/>
          </a:ln>
          <a:effectLst/>
        </p:spPr>
        <p:txBody>
          <a:bodyPr wrap="none"/>
          <a:lstStyle/>
          <a:p>
            <a:endParaRPr lang="en-CA"/>
          </a:p>
        </p:txBody>
      </p:sp>
      <p:sp>
        <p:nvSpPr>
          <p:cNvPr id="296063" name="Line 127"/>
          <p:cNvSpPr>
            <a:spLocks noChangeShapeType="1"/>
          </p:cNvSpPr>
          <p:nvPr/>
        </p:nvSpPr>
        <p:spPr bwMode="auto">
          <a:xfrm flipV="1">
            <a:off x="7759700" y="3225800"/>
            <a:ext cx="0" cy="571500"/>
          </a:xfrm>
          <a:prstGeom prst="line">
            <a:avLst/>
          </a:prstGeom>
          <a:noFill/>
          <a:ln w="38100">
            <a:solidFill>
              <a:schemeClr val="accent2"/>
            </a:solidFill>
            <a:round/>
            <a:headEnd/>
            <a:tailEnd type="triangle" w="med" len="med"/>
          </a:ln>
          <a:effectLst/>
        </p:spPr>
        <p:txBody>
          <a:bodyPr wrap="none"/>
          <a:lstStyle/>
          <a:p>
            <a:endParaRPr lang="en-CA"/>
          </a:p>
        </p:txBody>
      </p:sp>
      <p:sp>
        <p:nvSpPr>
          <p:cNvPr id="296064" name="Line 128"/>
          <p:cNvSpPr>
            <a:spLocks noChangeShapeType="1"/>
          </p:cNvSpPr>
          <p:nvPr/>
        </p:nvSpPr>
        <p:spPr bwMode="auto">
          <a:xfrm flipH="1" flipV="1">
            <a:off x="6769100" y="2603500"/>
            <a:ext cx="762000" cy="317500"/>
          </a:xfrm>
          <a:prstGeom prst="line">
            <a:avLst/>
          </a:prstGeom>
          <a:noFill/>
          <a:ln w="38100">
            <a:solidFill>
              <a:schemeClr val="accent2"/>
            </a:solidFill>
            <a:round/>
            <a:headEnd/>
            <a:tailEnd type="triangle" w="med" len="med"/>
          </a:ln>
          <a:effectLst/>
        </p:spPr>
        <p:txBody>
          <a:bodyPr wrap="none"/>
          <a:lstStyle/>
          <a:p>
            <a:endParaRPr lang="en-CA"/>
          </a:p>
        </p:txBody>
      </p:sp>
      <p:sp>
        <p:nvSpPr>
          <p:cNvPr id="296065" name="Text Box 129"/>
          <p:cNvSpPr txBox="1">
            <a:spLocks noChangeArrowheads="1"/>
          </p:cNvSpPr>
          <p:nvPr/>
        </p:nvSpPr>
        <p:spPr bwMode="auto">
          <a:xfrm>
            <a:off x="4937125" y="5019675"/>
            <a:ext cx="2024063" cy="915988"/>
          </a:xfrm>
          <a:prstGeom prst="rect">
            <a:avLst/>
          </a:prstGeom>
          <a:noFill/>
          <a:ln w="9525">
            <a:noFill/>
            <a:miter lim="800000"/>
            <a:headEnd/>
            <a:tailEnd/>
          </a:ln>
          <a:effectLst/>
        </p:spPr>
        <p:txBody>
          <a:bodyPr wrap="none">
            <a:spAutoFit/>
          </a:bodyPr>
          <a:lstStyle/>
          <a:p>
            <a:r>
              <a:rPr lang="en-US">
                <a:solidFill>
                  <a:schemeClr val="accent2"/>
                </a:solidFill>
                <a:latin typeface="Comic Sans MS" pitchFamily="66" charset="0"/>
              </a:rPr>
              <a:t>all data multicast</a:t>
            </a:r>
          </a:p>
          <a:p>
            <a:r>
              <a:rPr lang="en-US">
                <a:solidFill>
                  <a:schemeClr val="accent2"/>
                </a:solidFill>
                <a:latin typeface="Comic Sans MS" pitchFamily="66" charset="0"/>
              </a:rPr>
              <a:t>from rendezvous</a:t>
            </a:r>
          </a:p>
          <a:p>
            <a:r>
              <a:rPr lang="en-US">
                <a:solidFill>
                  <a:schemeClr val="accent2"/>
                </a:solidFill>
                <a:latin typeface="Comic Sans MS" pitchFamily="66" charset="0"/>
              </a:rPr>
              <a:t>point</a:t>
            </a:r>
          </a:p>
        </p:txBody>
      </p:sp>
      <p:sp>
        <p:nvSpPr>
          <p:cNvPr id="296066" name="Line 130"/>
          <p:cNvSpPr>
            <a:spLocks noChangeShapeType="1"/>
          </p:cNvSpPr>
          <p:nvPr/>
        </p:nvSpPr>
        <p:spPr bwMode="auto">
          <a:xfrm flipV="1">
            <a:off x="5854700" y="4686300"/>
            <a:ext cx="342900" cy="419100"/>
          </a:xfrm>
          <a:prstGeom prst="line">
            <a:avLst/>
          </a:prstGeom>
          <a:noFill/>
          <a:ln w="9525">
            <a:solidFill>
              <a:schemeClr val="accent2"/>
            </a:solidFill>
            <a:round/>
            <a:headEnd/>
            <a:tailEnd/>
          </a:ln>
          <a:effectLst/>
        </p:spPr>
        <p:txBody>
          <a:bodyPr wrap="none"/>
          <a:lstStyle/>
          <a:p>
            <a:endParaRPr lang="en-CA"/>
          </a:p>
        </p:txBody>
      </p:sp>
      <p:sp>
        <p:nvSpPr>
          <p:cNvPr id="296067" name="Text Box 131"/>
          <p:cNvSpPr txBox="1">
            <a:spLocks noChangeArrowheads="1"/>
          </p:cNvSpPr>
          <p:nvPr/>
        </p:nvSpPr>
        <p:spPr bwMode="auto">
          <a:xfrm>
            <a:off x="7197725" y="5108575"/>
            <a:ext cx="1382713" cy="641350"/>
          </a:xfrm>
          <a:prstGeom prst="rect">
            <a:avLst/>
          </a:prstGeom>
          <a:noFill/>
          <a:ln w="9525">
            <a:noFill/>
            <a:miter lim="800000"/>
            <a:headEnd/>
            <a:tailEnd/>
          </a:ln>
          <a:effectLst/>
        </p:spPr>
        <p:txBody>
          <a:bodyPr wrap="none">
            <a:spAutoFit/>
          </a:bodyPr>
          <a:lstStyle/>
          <a:p>
            <a:r>
              <a:rPr lang="en-US">
                <a:solidFill>
                  <a:srgbClr val="FF0000"/>
                </a:solidFill>
                <a:latin typeface="Comic Sans MS" pitchFamily="66" charset="0"/>
              </a:rPr>
              <a:t>rendezvous</a:t>
            </a:r>
          </a:p>
          <a:p>
            <a:r>
              <a:rPr lang="en-US">
                <a:solidFill>
                  <a:srgbClr val="FF0000"/>
                </a:solidFill>
                <a:latin typeface="Comic Sans MS" pitchFamily="66" charset="0"/>
              </a:rPr>
              <a:t>point</a:t>
            </a:r>
          </a:p>
        </p:txBody>
      </p:sp>
      <p:sp>
        <p:nvSpPr>
          <p:cNvPr id="296068" name="Line 132"/>
          <p:cNvSpPr>
            <a:spLocks noChangeShapeType="1"/>
          </p:cNvSpPr>
          <p:nvPr/>
        </p:nvSpPr>
        <p:spPr bwMode="auto">
          <a:xfrm>
            <a:off x="7048500" y="4838700"/>
            <a:ext cx="241300" cy="355600"/>
          </a:xfrm>
          <a:prstGeom prst="line">
            <a:avLst/>
          </a:prstGeom>
          <a:noFill/>
          <a:ln w="9525">
            <a:solidFill>
              <a:srgbClr val="FF0000"/>
            </a:solidFill>
            <a:round/>
            <a:headEnd/>
            <a:tailEnd/>
          </a:ln>
          <a:effectLst/>
        </p:spPr>
        <p:txBody>
          <a:bodyPr wrap="none"/>
          <a:lstStyle/>
          <a:p>
            <a:endParaRPr lang="en-CA"/>
          </a:p>
        </p:txBody>
      </p:sp>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a:noFill/>
          <a:ln/>
        </p:spPr>
        <p:txBody>
          <a:bodyPr lIns="90488" tIns="44450" rIns="90488" bIns="44450"/>
          <a:lstStyle/>
          <a:p>
            <a:r>
              <a:rPr lang="en-US"/>
              <a:t>Multicast OSPF (MOSPF)</a:t>
            </a:r>
          </a:p>
        </p:txBody>
      </p:sp>
      <p:sp>
        <p:nvSpPr>
          <p:cNvPr id="388099" name="Rectangle 3"/>
          <p:cNvSpPr>
            <a:spLocks noGrp="1" noChangeArrowheads="1"/>
          </p:cNvSpPr>
          <p:nvPr>
            <p:ph idx="1"/>
          </p:nvPr>
        </p:nvSpPr>
        <p:spPr>
          <a:noFill/>
          <a:ln/>
        </p:spPr>
        <p:txBody>
          <a:bodyPr lIns="90488" tIns="44450" rIns="90488" bIns="44450"/>
          <a:lstStyle/>
          <a:p>
            <a:pPr marL="285750" indent="-285750"/>
            <a:r>
              <a:rPr lang="en-US"/>
              <a:t>Extend OSPF to support multicast</a:t>
            </a:r>
          </a:p>
          <a:p>
            <a:pPr marL="285750" indent="-285750"/>
            <a:r>
              <a:rPr lang="en-US"/>
              <a:t>Multicast-capable routers flag link state routing advertisements</a:t>
            </a:r>
          </a:p>
          <a:p>
            <a:pPr marL="285750" indent="-285750"/>
            <a:r>
              <a:rPr lang="en-US"/>
              <a:t>Link-state packets </a:t>
            </a:r>
            <a:r>
              <a:rPr lang="en-US">
                <a:solidFill>
                  <a:srgbClr val="FF0000"/>
                </a:solidFill>
              </a:rPr>
              <a:t>include multicast group</a:t>
            </a:r>
            <a:r>
              <a:rPr lang="en-US">
                <a:solidFill>
                  <a:srgbClr val="F2ED13"/>
                </a:solidFill>
              </a:rPr>
              <a:t> </a:t>
            </a:r>
            <a:r>
              <a:rPr lang="en-US">
                <a:solidFill>
                  <a:srgbClr val="FF0000"/>
                </a:solidFill>
              </a:rPr>
              <a:t>addresses</a:t>
            </a:r>
            <a:r>
              <a:rPr lang="en-US"/>
              <a:t> to which local members have joined</a:t>
            </a:r>
          </a:p>
          <a:p>
            <a:pPr marL="285750" indent="-285750"/>
            <a:r>
              <a:rPr lang="en-US"/>
              <a:t>Routing algorithm augmented to compute shortest-path distribution tree from a source to any set of destinations</a:t>
            </a:r>
          </a:p>
        </p:txBody>
      </p:sp>
      <p:sp>
        <p:nvSpPr>
          <p:cNvPr id="5" name="Slide Number Placeholder 5"/>
          <p:cNvSpPr>
            <a:spLocks noGrp="1"/>
          </p:cNvSpPr>
          <p:nvPr>
            <p:ph type="sldNum" sz="quarter" idx="12"/>
          </p:nvPr>
        </p:nvSpPr>
        <p:spPr/>
        <p:txBody>
          <a:bodyPr/>
          <a:lstStyle/>
          <a:p>
            <a:fld id="{3C1E2129-185A-48B2-8FEF-17966C0D146C}" type="slidenum">
              <a:rPr lang="en-US"/>
              <a:pPr/>
              <a:t>32</a:t>
            </a:fld>
            <a:endParaRPr lang="en-US"/>
          </a:p>
        </p:txBody>
      </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lstStyle/>
          <a:p>
            <a:r>
              <a:rPr lang="en-US"/>
              <a:t>Example of MOSPF</a:t>
            </a:r>
          </a:p>
        </p:txBody>
      </p:sp>
      <p:sp>
        <p:nvSpPr>
          <p:cNvPr id="35" name="Slide Number Placeholder 5"/>
          <p:cNvSpPr>
            <a:spLocks noGrp="1"/>
          </p:cNvSpPr>
          <p:nvPr>
            <p:ph type="sldNum" sz="quarter" idx="12"/>
          </p:nvPr>
        </p:nvSpPr>
        <p:spPr/>
        <p:txBody>
          <a:bodyPr/>
          <a:lstStyle/>
          <a:p>
            <a:fld id="{A6DCAC36-CA93-458E-9AFE-251D104C0C6D}" type="slidenum">
              <a:rPr lang="en-US"/>
              <a:pPr/>
              <a:t>33</a:t>
            </a:fld>
            <a:endParaRPr lang="en-US"/>
          </a:p>
        </p:txBody>
      </p:sp>
      <p:sp>
        <p:nvSpPr>
          <p:cNvPr id="393220" name="Line 4"/>
          <p:cNvSpPr>
            <a:spLocks noChangeShapeType="1"/>
          </p:cNvSpPr>
          <p:nvPr/>
        </p:nvSpPr>
        <p:spPr bwMode="auto">
          <a:xfrm>
            <a:off x="1654175" y="4979988"/>
            <a:ext cx="758825" cy="0"/>
          </a:xfrm>
          <a:prstGeom prst="line">
            <a:avLst/>
          </a:prstGeom>
          <a:noFill/>
          <a:ln w="50800">
            <a:solidFill>
              <a:srgbClr val="000000"/>
            </a:solidFill>
            <a:round/>
            <a:headEnd/>
            <a:tailEnd/>
          </a:ln>
          <a:effectLst/>
        </p:spPr>
        <p:txBody>
          <a:bodyPr wrap="none" anchor="ctr"/>
          <a:lstStyle/>
          <a:p>
            <a:endParaRPr lang="en-CA"/>
          </a:p>
        </p:txBody>
      </p:sp>
      <p:sp>
        <p:nvSpPr>
          <p:cNvPr id="393221" name="Line 5"/>
          <p:cNvSpPr>
            <a:spLocks noChangeShapeType="1"/>
          </p:cNvSpPr>
          <p:nvPr/>
        </p:nvSpPr>
        <p:spPr bwMode="auto">
          <a:xfrm>
            <a:off x="4278313" y="2235200"/>
            <a:ext cx="758825" cy="0"/>
          </a:xfrm>
          <a:prstGeom prst="line">
            <a:avLst/>
          </a:prstGeom>
          <a:noFill/>
          <a:ln w="50800">
            <a:solidFill>
              <a:srgbClr val="000000"/>
            </a:solidFill>
            <a:round/>
            <a:headEnd/>
            <a:tailEnd/>
          </a:ln>
          <a:effectLst/>
        </p:spPr>
        <p:txBody>
          <a:bodyPr wrap="none" anchor="ctr"/>
          <a:lstStyle/>
          <a:p>
            <a:endParaRPr lang="en-CA"/>
          </a:p>
        </p:txBody>
      </p:sp>
      <p:sp>
        <p:nvSpPr>
          <p:cNvPr id="393222" name="Line 6"/>
          <p:cNvSpPr>
            <a:spLocks noChangeShapeType="1"/>
          </p:cNvSpPr>
          <p:nvPr/>
        </p:nvSpPr>
        <p:spPr bwMode="auto">
          <a:xfrm>
            <a:off x="2855913" y="5513388"/>
            <a:ext cx="758825" cy="0"/>
          </a:xfrm>
          <a:prstGeom prst="line">
            <a:avLst/>
          </a:prstGeom>
          <a:noFill/>
          <a:ln w="50800">
            <a:solidFill>
              <a:srgbClr val="000000"/>
            </a:solidFill>
            <a:round/>
            <a:headEnd/>
            <a:tailEnd/>
          </a:ln>
          <a:effectLst/>
        </p:spPr>
        <p:txBody>
          <a:bodyPr wrap="none" anchor="ctr"/>
          <a:lstStyle/>
          <a:p>
            <a:endParaRPr lang="en-CA"/>
          </a:p>
        </p:txBody>
      </p:sp>
      <p:sp>
        <p:nvSpPr>
          <p:cNvPr id="393223" name="Line 7"/>
          <p:cNvSpPr>
            <a:spLocks noChangeShapeType="1"/>
          </p:cNvSpPr>
          <p:nvPr/>
        </p:nvSpPr>
        <p:spPr bwMode="auto">
          <a:xfrm flipH="1">
            <a:off x="3224213" y="2692400"/>
            <a:ext cx="1371600" cy="762000"/>
          </a:xfrm>
          <a:prstGeom prst="line">
            <a:avLst/>
          </a:prstGeom>
          <a:noFill/>
          <a:ln w="28575">
            <a:solidFill>
              <a:srgbClr val="000000"/>
            </a:solidFill>
            <a:round/>
            <a:headEnd/>
            <a:tailEnd/>
          </a:ln>
          <a:effectLst/>
        </p:spPr>
        <p:txBody>
          <a:bodyPr wrap="none" anchor="ctr"/>
          <a:lstStyle/>
          <a:p>
            <a:endParaRPr lang="en-CA"/>
          </a:p>
        </p:txBody>
      </p:sp>
      <p:sp>
        <p:nvSpPr>
          <p:cNvPr id="393224" name="Line 8"/>
          <p:cNvSpPr>
            <a:spLocks noChangeShapeType="1"/>
          </p:cNvSpPr>
          <p:nvPr/>
        </p:nvSpPr>
        <p:spPr bwMode="auto">
          <a:xfrm flipH="1">
            <a:off x="2157413" y="3530600"/>
            <a:ext cx="914400" cy="457200"/>
          </a:xfrm>
          <a:prstGeom prst="line">
            <a:avLst/>
          </a:prstGeom>
          <a:noFill/>
          <a:ln w="28575">
            <a:solidFill>
              <a:srgbClr val="000000"/>
            </a:solidFill>
            <a:round/>
            <a:headEnd/>
            <a:tailEnd/>
          </a:ln>
          <a:effectLst/>
        </p:spPr>
        <p:txBody>
          <a:bodyPr wrap="none" anchor="ctr"/>
          <a:lstStyle/>
          <a:p>
            <a:endParaRPr lang="en-CA"/>
          </a:p>
        </p:txBody>
      </p:sp>
      <p:sp>
        <p:nvSpPr>
          <p:cNvPr id="393225" name="Line 9"/>
          <p:cNvSpPr>
            <a:spLocks noChangeShapeType="1"/>
          </p:cNvSpPr>
          <p:nvPr/>
        </p:nvSpPr>
        <p:spPr bwMode="auto">
          <a:xfrm>
            <a:off x="4800600" y="2714625"/>
            <a:ext cx="1219200" cy="790575"/>
          </a:xfrm>
          <a:prstGeom prst="line">
            <a:avLst/>
          </a:prstGeom>
          <a:noFill/>
          <a:ln w="28575">
            <a:solidFill>
              <a:srgbClr val="000000"/>
            </a:solidFill>
            <a:round/>
            <a:headEnd/>
            <a:tailEnd/>
          </a:ln>
          <a:effectLst/>
        </p:spPr>
        <p:txBody>
          <a:bodyPr wrap="none" anchor="ctr"/>
          <a:lstStyle/>
          <a:p>
            <a:endParaRPr lang="en-CA"/>
          </a:p>
        </p:txBody>
      </p:sp>
      <p:sp>
        <p:nvSpPr>
          <p:cNvPr id="393226" name="Line 10"/>
          <p:cNvSpPr>
            <a:spLocks noChangeShapeType="1"/>
          </p:cNvSpPr>
          <p:nvPr/>
        </p:nvSpPr>
        <p:spPr bwMode="auto">
          <a:xfrm>
            <a:off x="6210300" y="3530600"/>
            <a:ext cx="1044575" cy="0"/>
          </a:xfrm>
          <a:prstGeom prst="line">
            <a:avLst/>
          </a:prstGeom>
          <a:noFill/>
          <a:ln w="28575">
            <a:solidFill>
              <a:srgbClr val="000000"/>
            </a:solidFill>
            <a:round/>
            <a:headEnd/>
            <a:tailEnd/>
          </a:ln>
          <a:effectLst/>
        </p:spPr>
        <p:txBody>
          <a:bodyPr wrap="none" anchor="ctr"/>
          <a:lstStyle/>
          <a:p>
            <a:endParaRPr lang="en-CA"/>
          </a:p>
        </p:txBody>
      </p:sp>
      <p:sp>
        <p:nvSpPr>
          <p:cNvPr id="393227" name="Line 11"/>
          <p:cNvSpPr>
            <a:spLocks noChangeShapeType="1"/>
          </p:cNvSpPr>
          <p:nvPr/>
        </p:nvSpPr>
        <p:spPr bwMode="auto">
          <a:xfrm>
            <a:off x="3300413" y="4724400"/>
            <a:ext cx="0" cy="685800"/>
          </a:xfrm>
          <a:prstGeom prst="line">
            <a:avLst/>
          </a:prstGeom>
          <a:noFill/>
          <a:ln w="28575">
            <a:solidFill>
              <a:srgbClr val="000000"/>
            </a:solidFill>
            <a:round/>
            <a:headEnd/>
            <a:tailEnd/>
          </a:ln>
          <a:effectLst/>
        </p:spPr>
        <p:txBody>
          <a:bodyPr wrap="none" anchor="ctr"/>
          <a:lstStyle/>
          <a:p>
            <a:endParaRPr lang="en-CA"/>
          </a:p>
        </p:txBody>
      </p:sp>
      <p:sp>
        <p:nvSpPr>
          <p:cNvPr id="393228" name="Line 12"/>
          <p:cNvSpPr>
            <a:spLocks noChangeShapeType="1"/>
          </p:cNvSpPr>
          <p:nvPr/>
        </p:nvSpPr>
        <p:spPr bwMode="auto">
          <a:xfrm>
            <a:off x="4681538" y="2263775"/>
            <a:ext cx="0" cy="225425"/>
          </a:xfrm>
          <a:prstGeom prst="line">
            <a:avLst/>
          </a:prstGeom>
          <a:noFill/>
          <a:ln w="25400">
            <a:solidFill>
              <a:srgbClr val="000000"/>
            </a:solidFill>
            <a:round/>
            <a:headEnd/>
            <a:tailEnd/>
          </a:ln>
          <a:effectLst/>
        </p:spPr>
        <p:txBody>
          <a:bodyPr wrap="none" anchor="ctr"/>
          <a:lstStyle/>
          <a:p>
            <a:endParaRPr lang="en-CA"/>
          </a:p>
        </p:txBody>
      </p:sp>
      <p:sp>
        <p:nvSpPr>
          <p:cNvPr id="393229" name="Rectangle 13"/>
          <p:cNvSpPr>
            <a:spLocks noChangeArrowheads="1"/>
          </p:cNvSpPr>
          <p:nvPr/>
        </p:nvSpPr>
        <p:spPr bwMode="auto">
          <a:xfrm>
            <a:off x="4114800" y="1854200"/>
            <a:ext cx="1196975" cy="393700"/>
          </a:xfrm>
          <a:prstGeom prst="rect">
            <a:avLst/>
          </a:prstGeom>
          <a:noFill/>
          <a:ln w="12700">
            <a:noFill/>
            <a:miter lim="800000"/>
            <a:headEnd/>
            <a:tailEnd/>
          </a:ln>
          <a:effectLst/>
        </p:spPr>
        <p:txBody>
          <a:bodyPr wrap="none" lIns="90488" tIns="44450" rIns="90488" bIns="44450">
            <a:spAutoFit/>
          </a:bodyPr>
          <a:lstStyle/>
          <a:p>
            <a:pPr algn="ctr"/>
            <a:r>
              <a:rPr lang="en-US" sz="2000">
                <a:solidFill>
                  <a:srgbClr val="000000"/>
                </a:solidFill>
              </a:rPr>
              <a:t>Source 1</a:t>
            </a:r>
          </a:p>
        </p:txBody>
      </p:sp>
      <p:sp>
        <p:nvSpPr>
          <p:cNvPr id="393230" name="Rectangle 14"/>
          <p:cNvSpPr>
            <a:spLocks noChangeArrowheads="1"/>
          </p:cNvSpPr>
          <p:nvPr/>
        </p:nvSpPr>
        <p:spPr bwMode="auto">
          <a:xfrm>
            <a:off x="1347788" y="4953000"/>
            <a:ext cx="1395412" cy="393700"/>
          </a:xfrm>
          <a:prstGeom prst="rect">
            <a:avLst/>
          </a:prstGeom>
          <a:noFill/>
          <a:ln w="12700">
            <a:noFill/>
            <a:miter lim="800000"/>
            <a:headEnd/>
            <a:tailEnd/>
          </a:ln>
          <a:effectLst/>
        </p:spPr>
        <p:txBody>
          <a:bodyPr wrap="none" lIns="90488" tIns="44450" rIns="90488" bIns="44450">
            <a:spAutoFit/>
          </a:bodyPr>
          <a:lstStyle/>
          <a:p>
            <a:pPr algn="ctr"/>
            <a:r>
              <a:rPr lang="en-US" sz="2000">
                <a:solidFill>
                  <a:srgbClr val="000000"/>
                </a:solidFill>
              </a:rPr>
              <a:t>Receiver 1</a:t>
            </a:r>
          </a:p>
        </p:txBody>
      </p:sp>
      <p:sp>
        <p:nvSpPr>
          <p:cNvPr id="393231" name="Rectangle 15"/>
          <p:cNvSpPr>
            <a:spLocks noChangeArrowheads="1"/>
          </p:cNvSpPr>
          <p:nvPr/>
        </p:nvSpPr>
        <p:spPr bwMode="auto">
          <a:xfrm>
            <a:off x="2590800" y="5486400"/>
            <a:ext cx="1395413" cy="393700"/>
          </a:xfrm>
          <a:prstGeom prst="rect">
            <a:avLst/>
          </a:prstGeom>
          <a:noFill/>
          <a:ln w="12700">
            <a:noFill/>
            <a:miter lim="800000"/>
            <a:headEnd/>
            <a:tailEnd/>
          </a:ln>
          <a:effectLst/>
        </p:spPr>
        <p:txBody>
          <a:bodyPr wrap="none" lIns="90488" tIns="44450" rIns="90488" bIns="44450">
            <a:spAutoFit/>
          </a:bodyPr>
          <a:lstStyle/>
          <a:p>
            <a:pPr algn="ctr"/>
            <a:r>
              <a:rPr lang="en-US" sz="2000">
                <a:solidFill>
                  <a:srgbClr val="000000"/>
                </a:solidFill>
              </a:rPr>
              <a:t>Receiver 2</a:t>
            </a:r>
          </a:p>
        </p:txBody>
      </p:sp>
      <p:sp>
        <p:nvSpPr>
          <p:cNvPr id="393232" name="Line 16"/>
          <p:cNvSpPr>
            <a:spLocks noChangeShapeType="1"/>
          </p:cNvSpPr>
          <p:nvPr/>
        </p:nvSpPr>
        <p:spPr bwMode="auto">
          <a:xfrm>
            <a:off x="3298825" y="3530600"/>
            <a:ext cx="2644775" cy="0"/>
          </a:xfrm>
          <a:prstGeom prst="line">
            <a:avLst/>
          </a:prstGeom>
          <a:noFill/>
          <a:ln w="28575">
            <a:solidFill>
              <a:srgbClr val="000000"/>
            </a:solidFill>
            <a:round/>
            <a:headEnd/>
            <a:tailEnd/>
          </a:ln>
          <a:effectLst/>
        </p:spPr>
        <p:txBody>
          <a:bodyPr wrap="none" anchor="ctr"/>
          <a:lstStyle/>
          <a:p>
            <a:endParaRPr lang="en-CA"/>
          </a:p>
        </p:txBody>
      </p:sp>
      <p:sp>
        <p:nvSpPr>
          <p:cNvPr id="393233" name="Oval 17"/>
          <p:cNvSpPr>
            <a:spLocks noChangeArrowheads="1"/>
          </p:cNvSpPr>
          <p:nvPr/>
        </p:nvSpPr>
        <p:spPr bwMode="auto">
          <a:xfrm>
            <a:off x="3030538" y="3403600"/>
            <a:ext cx="254000" cy="254000"/>
          </a:xfrm>
          <a:prstGeom prst="ellipse">
            <a:avLst/>
          </a:prstGeom>
          <a:solidFill>
            <a:schemeClr val="hlink"/>
          </a:solidFill>
          <a:ln w="25400">
            <a:solidFill>
              <a:srgbClr val="000000"/>
            </a:solidFill>
            <a:round/>
            <a:headEnd/>
            <a:tailEnd/>
          </a:ln>
          <a:effectLst/>
        </p:spPr>
        <p:txBody>
          <a:bodyPr wrap="none" anchor="ctr"/>
          <a:lstStyle/>
          <a:p>
            <a:endParaRPr lang="en-CA"/>
          </a:p>
        </p:txBody>
      </p:sp>
      <p:sp>
        <p:nvSpPr>
          <p:cNvPr id="393234" name="Oval 18"/>
          <p:cNvSpPr>
            <a:spLocks noChangeArrowheads="1"/>
          </p:cNvSpPr>
          <p:nvPr/>
        </p:nvSpPr>
        <p:spPr bwMode="auto">
          <a:xfrm>
            <a:off x="7239000" y="3403600"/>
            <a:ext cx="254000" cy="254000"/>
          </a:xfrm>
          <a:prstGeom prst="ellipse">
            <a:avLst/>
          </a:prstGeom>
          <a:solidFill>
            <a:schemeClr val="hlink"/>
          </a:solidFill>
          <a:ln w="25400">
            <a:solidFill>
              <a:srgbClr val="000000"/>
            </a:solidFill>
            <a:round/>
            <a:headEnd/>
            <a:tailEnd/>
          </a:ln>
          <a:effectLst/>
        </p:spPr>
        <p:txBody>
          <a:bodyPr wrap="none" anchor="ctr"/>
          <a:lstStyle/>
          <a:p>
            <a:endParaRPr lang="en-CA"/>
          </a:p>
        </p:txBody>
      </p:sp>
      <p:sp>
        <p:nvSpPr>
          <p:cNvPr id="393235" name="Oval 19"/>
          <p:cNvSpPr>
            <a:spLocks noChangeArrowheads="1"/>
          </p:cNvSpPr>
          <p:nvPr/>
        </p:nvSpPr>
        <p:spPr bwMode="auto">
          <a:xfrm>
            <a:off x="4554538" y="2565400"/>
            <a:ext cx="254000" cy="254000"/>
          </a:xfrm>
          <a:prstGeom prst="ellipse">
            <a:avLst/>
          </a:prstGeom>
          <a:solidFill>
            <a:schemeClr val="hlink"/>
          </a:solidFill>
          <a:ln w="25400">
            <a:solidFill>
              <a:srgbClr val="000000"/>
            </a:solidFill>
            <a:round/>
            <a:headEnd/>
            <a:tailEnd/>
          </a:ln>
          <a:effectLst/>
        </p:spPr>
        <p:txBody>
          <a:bodyPr wrap="none" anchor="ctr"/>
          <a:lstStyle/>
          <a:p>
            <a:endParaRPr lang="en-CA"/>
          </a:p>
        </p:txBody>
      </p:sp>
      <p:sp>
        <p:nvSpPr>
          <p:cNvPr id="393236" name="Oval 20"/>
          <p:cNvSpPr>
            <a:spLocks noChangeArrowheads="1"/>
          </p:cNvSpPr>
          <p:nvPr/>
        </p:nvSpPr>
        <p:spPr bwMode="auto">
          <a:xfrm>
            <a:off x="1963738" y="3937000"/>
            <a:ext cx="254000" cy="254000"/>
          </a:xfrm>
          <a:prstGeom prst="ellipse">
            <a:avLst/>
          </a:prstGeom>
          <a:solidFill>
            <a:schemeClr val="hlink"/>
          </a:solidFill>
          <a:ln w="25400">
            <a:solidFill>
              <a:srgbClr val="000000"/>
            </a:solidFill>
            <a:round/>
            <a:headEnd/>
            <a:tailEnd/>
          </a:ln>
          <a:effectLst/>
        </p:spPr>
        <p:txBody>
          <a:bodyPr wrap="none" anchor="ctr"/>
          <a:lstStyle/>
          <a:p>
            <a:endParaRPr lang="en-CA"/>
          </a:p>
        </p:txBody>
      </p:sp>
      <p:sp>
        <p:nvSpPr>
          <p:cNvPr id="393237" name="Oval 21"/>
          <p:cNvSpPr>
            <a:spLocks noChangeArrowheads="1"/>
          </p:cNvSpPr>
          <p:nvPr/>
        </p:nvSpPr>
        <p:spPr bwMode="auto">
          <a:xfrm>
            <a:off x="3182938" y="4470400"/>
            <a:ext cx="254000" cy="254000"/>
          </a:xfrm>
          <a:prstGeom prst="ellipse">
            <a:avLst/>
          </a:prstGeom>
          <a:solidFill>
            <a:schemeClr val="hlink"/>
          </a:solidFill>
          <a:ln w="25400">
            <a:solidFill>
              <a:srgbClr val="000000"/>
            </a:solidFill>
            <a:round/>
            <a:headEnd/>
            <a:tailEnd/>
          </a:ln>
          <a:effectLst/>
        </p:spPr>
        <p:txBody>
          <a:bodyPr wrap="none" anchor="ctr"/>
          <a:lstStyle/>
          <a:p>
            <a:endParaRPr lang="en-CA"/>
          </a:p>
        </p:txBody>
      </p:sp>
      <p:sp>
        <p:nvSpPr>
          <p:cNvPr id="393238" name="Oval 22"/>
          <p:cNvSpPr>
            <a:spLocks noChangeArrowheads="1"/>
          </p:cNvSpPr>
          <p:nvPr/>
        </p:nvSpPr>
        <p:spPr bwMode="auto">
          <a:xfrm>
            <a:off x="5943600" y="3403600"/>
            <a:ext cx="254000" cy="254000"/>
          </a:xfrm>
          <a:prstGeom prst="ellipse">
            <a:avLst/>
          </a:prstGeom>
          <a:solidFill>
            <a:schemeClr val="hlink"/>
          </a:solidFill>
          <a:ln w="25400">
            <a:solidFill>
              <a:srgbClr val="000000"/>
            </a:solidFill>
            <a:round/>
            <a:headEnd/>
            <a:tailEnd/>
          </a:ln>
          <a:effectLst/>
        </p:spPr>
        <p:txBody>
          <a:bodyPr wrap="none" anchor="ctr"/>
          <a:lstStyle/>
          <a:p>
            <a:endParaRPr lang="en-CA"/>
          </a:p>
        </p:txBody>
      </p:sp>
      <p:sp>
        <p:nvSpPr>
          <p:cNvPr id="393239" name="Line 23"/>
          <p:cNvSpPr>
            <a:spLocks noChangeShapeType="1"/>
          </p:cNvSpPr>
          <p:nvPr/>
        </p:nvSpPr>
        <p:spPr bwMode="auto">
          <a:xfrm>
            <a:off x="2133600" y="4191000"/>
            <a:ext cx="1066800" cy="381000"/>
          </a:xfrm>
          <a:prstGeom prst="line">
            <a:avLst/>
          </a:prstGeom>
          <a:noFill/>
          <a:ln w="28575">
            <a:solidFill>
              <a:srgbClr val="000000"/>
            </a:solidFill>
            <a:round/>
            <a:headEnd/>
            <a:tailEnd/>
          </a:ln>
          <a:effectLst/>
        </p:spPr>
        <p:txBody>
          <a:bodyPr wrap="none" anchor="ctr"/>
          <a:lstStyle/>
          <a:p>
            <a:endParaRPr lang="en-CA"/>
          </a:p>
        </p:txBody>
      </p:sp>
      <p:sp>
        <p:nvSpPr>
          <p:cNvPr id="393240" name="Rectangle 24"/>
          <p:cNvSpPr>
            <a:spLocks noChangeArrowheads="1"/>
          </p:cNvSpPr>
          <p:nvPr/>
        </p:nvSpPr>
        <p:spPr bwMode="auto">
          <a:xfrm>
            <a:off x="4692650" y="2197100"/>
            <a:ext cx="336550" cy="393700"/>
          </a:xfrm>
          <a:prstGeom prst="rect">
            <a:avLst/>
          </a:prstGeom>
          <a:noFill/>
          <a:ln w="12700">
            <a:noFill/>
            <a:miter lim="800000"/>
            <a:headEnd/>
            <a:tailEnd/>
          </a:ln>
          <a:effectLst/>
        </p:spPr>
        <p:txBody>
          <a:bodyPr wrap="none" lIns="90488" tIns="44450" rIns="90488" bIns="44450">
            <a:spAutoFit/>
          </a:bodyPr>
          <a:lstStyle/>
          <a:p>
            <a:r>
              <a:rPr lang="en-US" sz="2000" b="1">
                <a:solidFill>
                  <a:srgbClr val="000000"/>
                </a:solidFill>
              </a:rPr>
              <a:t>Z</a:t>
            </a:r>
          </a:p>
        </p:txBody>
      </p:sp>
      <p:sp>
        <p:nvSpPr>
          <p:cNvPr id="393241" name="Line 25"/>
          <p:cNvSpPr>
            <a:spLocks noChangeShapeType="1"/>
          </p:cNvSpPr>
          <p:nvPr/>
        </p:nvSpPr>
        <p:spPr bwMode="auto">
          <a:xfrm flipH="1">
            <a:off x="3276600" y="2590800"/>
            <a:ext cx="1143000" cy="609600"/>
          </a:xfrm>
          <a:prstGeom prst="line">
            <a:avLst/>
          </a:prstGeom>
          <a:noFill/>
          <a:ln w="50800">
            <a:solidFill>
              <a:schemeClr val="accent2"/>
            </a:solidFill>
            <a:round/>
            <a:headEnd/>
            <a:tailEnd type="triangle" w="med" len="med"/>
          </a:ln>
          <a:effectLst/>
        </p:spPr>
        <p:txBody>
          <a:bodyPr wrap="none" anchor="ctr"/>
          <a:lstStyle/>
          <a:p>
            <a:endParaRPr lang="en-CA"/>
          </a:p>
        </p:txBody>
      </p:sp>
      <p:sp>
        <p:nvSpPr>
          <p:cNvPr id="393242" name="Rectangle 26"/>
          <p:cNvSpPr>
            <a:spLocks noChangeArrowheads="1"/>
          </p:cNvSpPr>
          <p:nvPr/>
        </p:nvSpPr>
        <p:spPr bwMode="auto">
          <a:xfrm>
            <a:off x="2695575" y="3017838"/>
            <a:ext cx="420688" cy="393700"/>
          </a:xfrm>
          <a:prstGeom prst="rect">
            <a:avLst/>
          </a:prstGeom>
          <a:noFill/>
          <a:ln w="12700">
            <a:noFill/>
            <a:miter lim="800000"/>
            <a:headEnd/>
            <a:tailEnd/>
          </a:ln>
          <a:effectLst/>
        </p:spPr>
        <p:txBody>
          <a:bodyPr wrap="none" lIns="90488" tIns="44450" rIns="90488" bIns="44450">
            <a:spAutoFit/>
          </a:bodyPr>
          <a:lstStyle/>
          <a:p>
            <a:r>
              <a:rPr lang="en-US" sz="2000" b="1">
                <a:solidFill>
                  <a:srgbClr val="000000"/>
                </a:solidFill>
              </a:rPr>
              <a:t>W</a:t>
            </a:r>
          </a:p>
        </p:txBody>
      </p:sp>
      <p:sp>
        <p:nvSpPr>
          <p:cNvPr id="393243" name="Line 27"/>
          <p:cNvSpPr>
            <a:spLocks noChangeShapeType="1"/>
          </p:cNvSpPr>
          <p:nvPr/>
        </p:nvSpPr>
        <p:spPr bwMode="auto">
          <a:xfrm flipH="1">
            <a:off x="2133600" y="3429000"/>
            <a:ext cx="762000" cy="381000"/>
          </a:xfrm>
          <a:prstGeom prst="line">
            <a:avLst/>
          </a:prstGeom>
          <a:noFill/>
          <a:ln w="50800">
            <a:solidFill>
              <a:schemeClr val="accent2"/>
            </a:solidFill>
            <a:round/>
            <a:headEnd/>
            <a:tailEnd type="triangle" w="med" len="med"/>
          </a:ln>
          <a:effectLst/>
        </p:spPr>
        <p:txBody>
          <a:bodyPr wrap="none" anchor="ctr"/>
          <a:lstStyle/>
          <a:p>
            <a:endParaRPr lang="en-CA"/>
          </a:p>
        </p:txBody>
      </p:sp>
      <p:sp>
        <p:nvSpPr>
          <p:cNvPr id="393244" name="Line 28"/>
          <p:cNvSpPr>
            <a:spLocks noChangeShapeType="1"/>
          </p:cNvSpPr>
          <p:nvPr/>
        </p:nvSpPr>
        <p:spPr bwMode="auto">
          <a:xfrm>
            <a:off x="3352800" y="3657600"/>
            <a:ext cx="76200" cy="762000"/>
          </a:xfrm>
          <a:prstGeom prst="line">
            <a:avLst/>
          </a:prstGeom>
          <a:noFill/>
          <a:ln w="50800">
            <a:solidFill>
              <a:schemeClr val="accent2"/>
            </a:solidFill>
            <a:round/>
            <a:headEnd/>
            <a:tailEnd type="triangle" w="med" len="med"/>
          </a:ln>
          <a:effectLst/>
        </p:spPr>
        <p:txBody>
          <a:bodyPr wrap="none" anchor="ctr"/>
          <a:lstStyle/>
          <a:p>
            <a:endParaRPr lang="en-CA"/>
          </a:p>
        </p:txBody>
      </p:sp>
      <p:sp>
        <p:nvSpPr>
          <p:cNvPr id="393245" name="Rectangle 29"/>
          <p:cNvSpPr>
            <a:spLocks noChangeArrowheads="1"/>
          </p:cNvSpPr>
          <p:nvPr/>
        </p:nvSpPr>
        <p:spPr bwMode="auto">
          <a:xfrm>
            <a:off x="1612900" y="3592513"/>
            <a:ext cx="377825" cy="393700"/>
          </a:xfrm>
          <a:prstGeom prst="rect">
            <a:avLst/>
          </a:prstGeom>
          <a:noFill/>
          <a:ln w="12700">
            <a:noFill/>
            <a:miter lim="800000"/>
            <a:headEnd/>
            <a:tailEnd/>
          </a:ln>
          <a:effectLst/>
        </p:spPr>
        <p:txBody>
          <a:bodyPr wrap="none" lIns="90488" tIns="44450" rIns="90488" bIns="44450">
            <a:spAutoFit/>
          </a:bodyPr>
          <a:lstStyle/>
          <a:p>
            <a:r>
              <a:rPr lang="en-US" sz="2000" b="1">
                <a:solidFill>
                  <a:srgbClr val="000000"/>
                </a:solidFill>
              </a:rPr>
              <a:t>Q</a:t>
            </a:r>
          </a:p>
        </p:txBody>
      </p:sp>
      <p:sp>
        <p:nvSpPr>
          <p:cNvPr id="393246" name="Rectangle 30"/>
          <p:cNvSpPr>
            <a:spLocks noChangeArrowheads="1"/>
          </p:cNvSpPr>
          <p:nvPr/>
        </p:nvSpPr>
        <p:spPr bwMode="auto">
          <a:xfrm>
            <a:off x="3441700" y="4430713"/>
            <a:ext cx="336550" cy="393700"/>
          </a:xfrm>
          <a:prstGeom prst="rect">
            <a:avLst/>
          </a:prstGeom>
          <a:noFill/>
          <a:ln w="12700">
            <a:noFill/>
            <a:miter lim="800000"/>
            <a:headEnd/>
            <a:tailEnd/>
          </a:ln>
          <a:effectLst/>
        </p:spPr>
        <p:txBody>
          <a:bodyPr wrap="none" lIns="90488" tIns="44450" rIns="90488" bIns="44450">
            <a:spAutoFit/>
          </a:bodyPr>
          <a:lstStyle/>
          <a:p>
            <a:r>
              <a:rPr lang="en-US" sz="2000" b="1">
                <a:solidFill>
                  <a:srgbClr val="000000"/>
                </a:solidFill>
              </a:rPr>
              <a:t>T</a:t>
            </a:r>
          </a:p>
        </p:txBody>
      </p:sp>
      <p:sp>
        <p:nvSpPr>
          <p:cNvPr id="393247" name="Line 31"/>
          <p:cNvSpPr>
            <a:spLocks noChangeShapeType="1"/>
          </p:cNvSpPr>
          <p:nvPr/>
        </p:nvSpPr>
        <p:spPr bwMode="auto">
          <a:xfrm>
            <a:off x="2057400" y="4191000"/>
            <a:ext cx="0" cy="711200"/>
          </a:xfrm>
          <a:prstGeom prst="line">
            <a:avLst/>
          </a:prstGeom>
          <a:noFill/>
          <a:ln w="28575">
            <a:solidFill>
              <a:srgbClr val="000000"/>
            </a:solidFill>
            <a:round/>
            <a:headEnd/>
            <a:tailEnd/>
          </a:ln>
          <a:effectLst/>
        </p:spPr>
        <p:txBody>
          <a:bodyPr wrap="none" anchor="ctr"/>
          <a:lstStyle/>
          <a:p>
            <a:endParaRPr lang="en-CA"/>
          </a:p>
        </p:txBody>
      </p:sp>
      <p:sp>
        <p:nvSpPr>
          <p:cNvPr id="393248" name="Line 32"/>
          <p:cNvSpPr>
            <a:spLocks noChangeShapeType="1"/>
          </p:cNvSpPr>
          <p:nvPr/>
        </p:nvSpPr>
        <p:spPr bwMode="auto">
          <a:xfrm>
            <a:off x="3200400" y="3657600"/>
            <a:ext cx="52388" cy="812800"/>
          </a:xfrm>
          <a:prstGeom prst="line">
            <a:avLst/>
          </a:prstGeom>
          <a:noFill/>
          <a:ln w="28575">
            <a:solidFill>
              <a:srgbClr val="000000"/>
            </a:solidFill>
            <a:round/>
            <a:headEnd/>
            <a:tailEnd/>
          </a:ln>
          <a:effectLst/>
        </p:spPr>
        <p:txBody>
          <a:bodyPr wrap="none" anchor="ctr"/>
          <a:lstStyle/>
          <a:p>
            <a:endParaRPr lang="en-CA"/>
          </a:p>
        </p:txBody>
      </p:sp>
      <p:sp>
        <p:nvSpPr>
          <p:cNvPr id="393249" name="Line 33"/>
          <p:cNvSpPr>
            <a:spLocks noChangeShapeType="1"/>
          </p:cNvSpPr>
          <p:nvPr/>
        </p:nvSpPr>
        <p:spPr bwMode="auto">
          <a:xfrm>
            <a:off x="3429000" y="4800600"/>
            <a:ext cx="0" cy="609600"/>
          </a:xfrm>
          <a:prstGeom prst="line">
            <a:avLst/>
          </a:prstGeom>
          <a:noFill/>
          <a:ln w="50800">
            <a:solidFill>
              <a:schemeClr val="accent2"/>
            </a:solidFill>
            <a:round/>
            <a:headEnd/>
            <a:tailEnd type="triangle" w="med" len="med"/>
          </a:ln>
          <a:effectLst/>
        </p:spPr>
        <p:txBody>
          <a:bodyPr wrap="none" anchor="ctr"/>
          <a:lstStyle/>
          <a:p>
            <a:endParaRPr lang="en-CA"/>
          </a:p>
        </p:txBody>
      </p:sp>
      <p:sp>
        <p:nvSpPr>
          <p:cNvPr id="393250" name="Line 34"/>
          <p:cNvSpPr>
            <a:spLocks noChangeShapeType="1"/>
          </p:cNvSpPr>
          <p:nvPr/>
        </p:nvSpPr>
        <p:spPr bwMode="auto">
          <a:xfrm>
            <a:off x="1905000" y="4267200"/>
            <a:ext cx="0" cy="609600"/>
          </a:xfrm>
          <a:prstGeom prst="line">
            <a:avLst/>
          </a:prstGeom>
          <a:noFill/>
          <a:ln w="50800">
            <a:solidFill>
              <a:schemeClr val="accent2"/>
            </a:solidFill>
            <a:round/>
            <a:headEnd/>
            <a:tailEnd type="triangle" w="med" len="med"/>
          </a:ln>
          <a:effectLst/>
        </p:spPr>
        <p:txBody>
          <a:bodyPr wrap="none" anchor="ctr"/>
          <a:lstStyle/>
          <a:p>
            <a:endParaRPr lang="en-CA"/>
          </a:p>
        </p:txBody>
      </p: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p:txBody>
          <a:bodyPr/>
          <a:lstStyle/>
          <a:p>
            <a:r>
              <a:rPr lang="en-US"/>
              <a:t>Link Failure/Topology Change</a:t>
            </a:r>
          </a:p>
        </p:txBody>
      </p:sp>
      <p:sp>
        <p:nvSpPr>
          <p:cNvPr id="38" name="Slide Number Placeholder 5"/>
          <p:cNvSpPr>
            <a:spLocks noGrp="1"/>
          </p:cNvSpPr>
          <p:nvPr>
            <p:ph type="sldNum" sz="quarter" idx="12"/>
          </p:nvPr>
        </p:nvSpPr>
        <p:spPr/>
        <p:txBody>
          <a:bodyPr/>
          <a:lstStyle/>
          <a:p>
            <a:fld id="{F37A8DA9-BB2B-49C5-8D6E-97160FB586ED}" type="slidenum">
              <a:rPr lang="en-US"/>
              <a:pPr/>
              <a:t>34</a:t>
            </a:fld>
            <a:endParaRPr lang="en-US"/>
          </a:p>
        </p:txBody>
      </p:sp>
      <p:sp>
        <p:nvSpPr>
          <p:cNvPr id="394244" name="Line 4"/>
          <p:cNvSpPr>
            <a:spLocks noChangeShapeType="1"/>
          </p:cNvSpPr>
          <p:nvPr/>
        </p:nvSpPr>
        <p:spPr bwMode="auto">
          <a:xfrm>
            <a:off x="1654175" y="4979988"/>
            <a:ext cx="758825" cy="0"/>
          </a:xfrm>
          <a:prstGeom prst="line">
            <a:avLst/>
          </a:prstGeom>
          <a:noFill/>
          <a:ln w="50800">
            <a:solidFill>
              <a:srgbClr val="000000"/>
            </a:solidFill>
            <a:round/>
            <a:headEnd/>
            <a:tailEnd/>
          </a:ln>
          <a:effectLst/>
        </p:spPr>
        <p:txBody>
          <a:bodyPr wrap="none" anchor="ctr"/>
          <a:lstStyle/>
          <a:p>
            <a:endParaRPr lang="en-CA"/>
          </a:p>
        </p:txBody>
      </p:sp>
      <p:sp>
        <p:nvSpPr>
          <p:cNvPr id="394245" name="Line 5"/>
          <p:cNvSpPr>
            <a:spLocks noChangeShapeType="1"/>
          </p:cNvSpPr>
          <p:nvPr/>
        </p:nvSpPr>
        <p:spPr bwMode="auto">
          <a:xfrm>
            <a:off x="4278313" y="2235200"/>
            <a:ext cx="758825" cy="0"/>
          </a:xfrm>
          <a:prstGeom prst="line">
            <a:avLst/>
          </a:prstGeom>
          <a:noFill/>
          <a:ln w="50800">
            <a:solidFill>
              <a:srgbClr val="000000"/>
            </a:solidFill>
            <a:round/>
            <a:headEnd/>
            <a:tailEnd/>
          </a:ln>
          <a:effectLst/>
        </p:spPr>
        <p:txBody>
          <a:bodyPr wrap="none" anchor="ctr"/>
          <a:lstStyle/>
          <a:p>
            <a:endParaRPr lang="en-CA"/>
          </a:p>
        </p:txBody>
      </p:sp>
      <p:sp>
        <p:nvSpPr>
          <p:cNvPr id="394246" name="Line 6"/>
          <p:cNvSpPr>
            <a:spLocks noChangeShapeType="1"/>
          </p:cNvSpPr>
          <p:nvPr/>
        </p:nvSpPr>
        <p:spPr bwMode="auto">
          <a:xfrm>
            <a:off x="2855913" y="5513388"/>
            <a:ext cx="758825" cy="0"/>
          </a:xfrm>
          <a:prstGeom prst="line">
            <a:avLst/>
          </a:prstGeom>
          <a:noFill/>
          <a:ln w="50800">
            <a:solidFill>
              <a:srgbClr val="000000"/>
            </a:solidFill>
            <a:round/>
            <a:headEnd/>
            <a:tailEnd/>
          </a:ln>
          <a:effectLst/>
        </p:spPr>
        <p:txBody>
          <a:bodyPr wrap="none" anchor="ctr"/>
          <a:lstStyle/>
          <a:p>
            <a:endParaRPr lang="en-CA"/>
          </a:p>
        </p:txBody>
      </p:sp>
      <p:sp>
        <p:nvSpPr>
          <p:cNvPr id="394247" name="Line 7"/>
          <p:cNvSpPr>
            <a:spLocks noChangeShapeType="1"/>
          </p:cNvSpPr>
          <p:nvPr/>
        </p:nvSpPr>
        <p:spPr bwMode="auto">
          <a:xfrm flipH="1">
            <a:off x="3224213" y="2692400"/>
            <a:ext cx="1371600" cy="762000"/>
          </a:xfrm>
          <a:prstGeom prst="line">
            <a:avLst/>
          </a:prstGeom>
          <a:noFill/>
          <a:ln w="28575">
            <a:solidFill>
              <a:srgbClr val="000000"/>
            </a:solidFill>
            <a:round/>
            <a:headEnd/>
            <a:tailEnd/>
          </a:ln>
          <a:effectLst/>
        </p:spPr>
        <p:txBody>
          <a:bodyPr wrap="none" anchor="ctr"/>
          <a:lstStyle/>
          <a:p>
            <a:endParaRPr lang="en-CA"/>
          </a:p>
        </p:txBody>
      </p:sp>
      <p:sp>
        <p:nvSpPr>
          <p:cNvPr id="394248" name="Line 8"/>
          <p:cNvSpPr>
            <a:spLocks noChangeShapeType="1"/>
          </p:cNvSpPr>
          <p:nvPr/>
        </p:nvSpPr>
        <p:spPr bwMode="auto">
          <a:xfrm flipH="1">
            <a:off x="2157413" y="3530600"/>
            <a:ext cx="914400" cy="457200"/>
          </a:xfrm>
          <a:prstGeom prst="line">
            <a:avLst/>
          </a:prstGeom>
          <a:noFill/>
          <a:ln w="28575">
            <a:solidFill>
              <a:srgbClr val="000000"/>
            </a:solidFill>
            <a:round/>
            <a:headEnd/>
            <a:tailEnd/>
          </a:ln>
          <a:effectLst/>
        </p:spPr>
        <p:txBody>
          <a:bodyPr wrap="none" anchor="ctr"/>
          <a:lstStyle/>
          <a:p>
            <a:endParaRPr lang="en-CA"/>
          </a:p>
        </p:txBody>
      </p:sp>
      <p:sp>
        <p:nvSpPr>
          <p:cNvPr id="394249" name="Line 9"/>
          <p:cNvSpPr>
            <a:spLocks noChangeShapeType="1"/>
          </p:cNvSpPr>
          <p:nvPr/>
        </p:nvSpPr>
        <p:spPr bwMode="auto">
          <a:xfrm>
            <a:off x="4800600" y="2714625"/>
            <a:ext cx="1219200" cy="790575"/>
          </a:xfrm>
          <a:prstGeom prst="line">
            <a:avLst/>
          </a:prstGeom>
          <a:noFill/>
          <a:ln w="28575">
            <a:solidFill>
              <a:srgbClr val="000000"/>
            </a:solidFill>
            <a:round/>
            <a:headEnd/>
            <a:tailEnd/>
          </a:ln>
          <a:effectLst/>
        </p:spPr>
        <p:txBody>
          <a:bodyPr wrap="none" anchor="ctr"/>
          <a:lstStyle/>
          <a:p>
            <a:endParaRPr lang="en-CA"/>
          </a:p>
        </p:txBody>
      </p:sp>
      <p:sp>
        <p:nvSpPr>
          <p:cNvPr id="394250" name="Line 10"/>
          <p:cNvSpPr>
            <a:spLocks noChangeShapeType="1"/>
          </p:cNvSpPr>
          <p:nvPr/>
        </p:nvSpPr>
        <p:spPr bwMode="auto">
          <a:xfrm>
            <a:off x="6210300" y="3530600"/>
            <a:ext cx="1044575" cy="0"/>
          </a:xfrm>
          <a:prstGeom prst="line">
            <a:avLst/>
          </a:prstGeom>
          <a:noFill/>
          <a:ln w="28575">
            <a:solidFill>
              <a:srgbClr val="000000"/>
            </a:solidFill>
            <a:round/>
            <a:headEnd/>
            <a:tailEnd/>
          </a:ln>
          <a:effectLst/>
        </p:spPr>
        <p:txBody>
          <a:bodyPr wrap="none" anchor="ctr"/>
          <a:lstStyle/>
          <a:p>
            <a:endParaRPr lang="en-CA"/>
          </a:p>
        </p:txBody>
      </p:sp>
      <p:sp>
        <p:nvSpPr>
          <p:cNvPr id="394251" name="Line 11"/>
          <p:cNvSpPr>
            <a:spLocks noChangeShapeType="1"/>
          </p:cNvSpPr>
          <p:nvPr/>
        </p:nvSpPr>
        <p:spPr bwMode="auto">
          <a:xfrm>
            <a:off x="3300413" y="4724400"/>
            <a:ext cx="0" cy="685800"/>
          </a:xfrm>
          <a:prstGeom prst="line">
            <a:avLst/>
          </a:prstGeom>
          <a:noFill/>
          <a:ln w="28575">
            <a:solidFill>
              <a:srgbClr val="000000"/>
            </a:solidFill>
            <a:round/>
            <a:headEnd/>
            <a:tailEnd/>
          </a:ln>
          <a:effectLst/>
        </p:spPr>
        <p:txBody>
          <a:bodyPr wrap="none" anchor="ctr"/>
          <a:lstStyle/>
          <a:p>
            <a:endParaRPr lang="en-CA"/>
          </a:p>
        </p:txBody>
      </p:sp>
      <p:sp>
        <p:nvSpPr>
          <p:cNvPr id="394252" name="Line 12"/>
          <p:cNvSpPr>
            <a:spLocks noChangeShapeType="1"/>
          </p:cNvSpPr>
          <p:nvPr/>
        </p:nvSpPr>
        <p:spPr bwMode="auto">
          <a:xfrm>
            <a:off x="4681538" y="2263775"/>
            <a:ext cx="0" cy="225425"/>
          </a:xfrm>
          <a:prstGeom prst="line">
            <a:avLst/>
          </a:prstGeom>
          <a:noFill/>
          <a:ln w="25400">
            <a:solidFill>
              <a:srgbClr val="000000"/>
            </a:solidFill>
            <a:round/>
            <a:headEnd/>
            <a:tailEnd/>
          </a:ln>
          <a:effectLst/>
        </p:spPr>
        <p:txBody>
          <a:bodyPr wrap="none" anchor="ctr"/>
          <a:lstStyle/>
          <a:p>
            <a:endParaRPr lang="en-CA"/>
          </a:p>
        </p:txBody>
      </p:sp>
      <p:sp>
        <p:nvSpPr>
          <p:cNvPr id="394253" name="Rectangle 13"/>
          <p:cNvSpPr>
            <a:spLocks noChangeArrowheads="1"/>
          </p:cNvSpPr>
          <p:nvPr/>
        </p:nvSpPr>
        <p:spPr bwMode="auto">
          <a:xfrm>
            <a:off x="4114800" y="1854200"/>
            <a:ext cx="1196975" cy="393700"/>
          </a:xfrm>
          <a:prstGeom prst="rect">
            <a:avLst/>
          </a:prstGeom>
          <a:noFill/>
          <a:ln w="12700">
            <a:noFill/>
            <a:miter lim="800000"/>
            <a:headEnd/>
            <a:tailEnd/>
          </a:ln>
          <a:effectLst/>
        </p:spPr>
        <p:txBody>
          <a:bodyPr wrap="none" lIns="90488" tIns="44450" rIns="90488" bIns="44450">
            <a:spAutoFit/>
          </a:bodyPr>
          <a:lstStyle/>
          <a:p>
            <a:pPr algn="ctr"/>
            <a:r>
              <a:rPr lang="en-US" sz="2000">
                <a:solidFill>
                  <a:srgbClr val="000000"/>
                </a:solidFill>
              </a:rPr>
              <a:t>Source 1</a:t>
            </a:r>
          </a:p>
        </p:txBody>
      </p:sp>
      <p:sp>
        <p:nvSpPr>
          <p:cNvPr id="394254" name="Rectangle 14"/>
          <p:cNvSpPr>
            <a:spLocks noChangeArrowheads="1"/>
          </p:cNvSpPr>
          <p:nvPr/>
        </p:nvSpPr>
        <p:spPr bwMode="auto">
          <a:xfrm>
            <a:off x="1347788" y="4953000"/>
            <a:ext cx="1395412" cy="393700"/>
          </a:xfrm>
          <a:prstGeom prst="rect">
            <a:avLst/>
          </a:prstGeom>
          <a:noFill/>
          <a:ln w="12700">
            <a:noFill/>
            <a:miter lim="800000"/>
            <a:headEnd/>
            <a:tailEnd/>
          </a:ln>
          <a:effectLst/>
        </p:spPr>
        <p:txBody>
          <a:bodyPr wrap="none" lIns="90488" tIns="44450" rIns="90488" bIns="44450">
            <a:spAutoFit/>
          </a:bodyPr>
          <a:lstStyle/>
          <a:p>
            <a:pPr algn="ctr"/>
            <a:r>
              <a:rPr lang="en-US" sz="2000">
                <a:solidFill>
                  <a:srgbClr val="000000"/>
                </a:solidFill>
              </a:rPr>
              <a:t>Receiver 1</a:t>
            </a:r>
          </a:p>
        </p:txBody>
      </p:sp>
      <p:sp>
        <p:nvSpPr>
          <p:cNvPr id="394255" name="Rectangle 15"/>
          <p:cNvSpPr>
            <a:spLocks noChangeArrowheads="1"/>
          </p:cNvSpPr>
          <p:nvPr/>
        </p:nvSpPr>
        <p:spPr bwMode="auto">
          <a:xfrm>
            <a:off x="2590800" y="5486400"/>
            <a:ext cx="1395413" cy="393700"/>
          </a:xfrm>
          <a:prstGeom prst="rect">
            <a:avLst/>
          </a:prstGeom>
          <a:noFill/>
          <a:ln w="12700">
            <a:noFill/>
            <a:miter lim="800000"/>
            <a:headEnd/>
            <a:tailEnd/>
          </a:ln>
          <a:effectLst/>
        </p:spPr>
        <p:txBody>
          <a:bodyPr wrap="none" lIns="90488" tIns="44450" rIns="90488" bIns="44450">
            <a:spAutoFit/>
          </a:bodyPr>
          <a:lstStyle/>
          <a:p>
            <a:pPr algn="ctr"/>
            <a:r>
              <a:rPr lang="en-US" sz="2000">
                <a:solidFill>
                  <a:srgbClr val="000000"/>
                </a:solidFill>
              </a:rPr>
              <a:t>Receiver 2</a:t>
            </a:r>
          </a:p>
        </p:txBody>
      </p:sp>
      <p:sp>
        <p:nvSpPr>
          <p:cNvPr id="394256" name="Line 16"/>
          <p:cNvSpPr>
            <a:spLocks noChangeShapeType="1"/>
          </p:cNvSpPr>
          <p:nvPr/>
        </p:nvSpPr>
        <p:spPr bwMode="auto">
          <a:xfrm>
            <a:off x="3298825" y="3530600"/>
            <a:ext cx="2644775" cy="0"/>
          </a:xfrm>
          <a:prstGeom prst="line">
            <a:avLst/>
          </a:prstGeom>
          <a:noFill/>
          <a:ln w="28575">
            <a:solidFill>
              <a:srgbClr val="000000"/>
            </a:solidFill>
            <a:round/>
            <a:headEnd/>
            <a:tailEnd/>
          </a:ln>
          <a:effectLst/>
        </p:spPr>
        <p:txBody>
          <a:bodyPr wrap="none" anchor="ctr"/>
          <a:lstStyle/>
          <a:p>
            <a:endParaRPr lang="en-CA"/>
          </a:p>
        </p:txBody>
      </p:sp>
      <p:sp>
        <p:nvSpPr>
          <p:cNvPr id="394257" name="Oval 17"/>
          <p:cNvSpPr>
            <a:spLocks noChangeArrowheads="1"/>
          </p:cNvSpPr>
          <p:nvPr/>
        </p:nvSpPr>
        <p:spPr bwMode="auto">
          <a:xfrm>
            <a:off x="3030538" y="3403600"/>
            <a:ext cx="254000" cy="254000"/>
          </a:xfrm>
          <a:prstGeom prst="ellipse">
            <a:avLst/>
          </a:prstGeom>
          <a:solidFill>
            <a:schemeClr val="hlink"/>
          </a:solidFill>
          <a:ln w="25400">
            <a:solidFill>
              <a:srgbClr val="000000"/>
            </a:solidFill>
            <a:round/>
            <a:headEnd/>
            <a:tailEnd/>
          </a:ln>
          <a:effectLst/>
        </p:spPr>
        <p:txBody>
          <a:bodyPr wrap="none" anchor="ctr"/>
          <a:lstStyle/>
          <a:p>
            <a:endParaRPr lang="en-CA"/>
          </a:p>
        </p:txBody>
      </p:sp>
      <p:sp>
        <p:nvSpPr>
          <p:cNvPr id="394258" name="Oval 18"/>
          <p:cNvSpPr>
            <a:spLocks noChangeArrowheads="1"/>
          </p:cNvSpPr>
          <p:nvPr/>
        </p:nvSpPr>
        <p:spPr bwMode="auto">
          <a:xfrm>
            <a:off x="7239000" y="3403600"/>
            <a:ext cx="254000" cy="254000"/>
          </a:xfrm>
          <a:prstGeom prst="ellipse">
            <a:avLst/>
          </a:prstGeom>
          <a:solidFill>
            <a:schemeClr val="hlink"/>
          </a:solidFill>
          <a:ln w="25400">
            <a:solidFill>
              <a:srgbClr val="000000"/>
            </a:solidFill>
            <a:round/>
            <a:headEnd/>
            <a:tailEnd/>
          </a:ln>
          <a:effectLst/>
        </p:spPr>
        <p:txBody>
          <a:bodyPr wrap="none" anchor="ctr"/>
          <a:lstStyle/>
          <a:p>
            <a:endParaRPr lang="en-CA"/>
          </a:p>
        </p:txBody>
      </p:sp>
      <p:sp>
        <p:nvSpPr>
          <p:cNvPr id="394259" name="Oval 19"/>
          <p:cNvSpPr>
            <a:spLocks noChangeArrowheads="1"/>
          </p:cNvSpPr>
          <p:nvPr/>
        </p:nvSpPr>
        <p:spPr bwMode="auto">
          <a:xfrm>
            <a:off x="4554538" y="2565400"/>
            <a:ext cx="254000" cy="254000"/>
          </a:xfrm>
          <a:prstGeom prst="ellipse">
            <a:avLst/>
          </a:prstGeom>
          <a:solidFill>
            <a:schemeClr val="hlink"/>
          </a:solidFill>
          <a:ln w="25400">
            <a:solidFill>
              <a:srgbClr val="000000"/>
            </a:solidFill>
            <a:round/>
            <a:headEnd/>
            <a:tailEnd/>
          </a:ln>
          <a:effectLst/>
        </p:spPr>
        <p:txBody>
          <a:bodyPr wrap="none" anchor="ctr"/>
          <a:lstStyle/>
          <a:p>
            <a:endParaRPr lang="en-CA"/>
          </a:p>
        </p:txBody>
      </p:sp>
      <p:sp>
        <p:nvSpPr>
          <p:cNvPr id="394260" name="Oval 20"/>
          <p:cNvSpPr>
            <a:spLocks noChangeArrowheads="1"/>
          </p:cNvSpPr>
          <p:nvPr/>
        </p:nvSpPr>
        <p:spPr bwMode="auto">
          <a:xfrm>
            <a:off x="1963738" y="3937000"/>
            <a:ext cx="254000" cy="254000"/>
          </a:xfrm>
          <a:prstGeom prst="ellipse">
            <a:avLst/>
          </a:prstGeom>
          <a:solidFill>
            <a:schemeClr val="hlink"/>
          </a:solidFill>
          <a:ln w="25400">
            <a:solidFill>
              <a:srgbClr val="000000"/>
            </a:solidFill>
            <a:round/>
            <a:headEnd/>
            <a:tailEnd/>
          </a:ln>
          <a:effectLst/>
        </p:spPr>
        <p:txBody>
          <a:bodyPr wrap="none" anchor="ctr"/>
          <a:lstStyle/>
          <a:p>
            <a:endParaRPr lang="en-CA"/>
          </a:p>
        </p:txBody>
      </p:sp>
      <p:sp>
        <p:nvSpPr>
          <p:cNvPr id="394261" name="Oval 21"/>
          <p:cNvSpPr>
            <a:spLocks noChangeArrowheads="1"/>
          </p:cNvSpPr>
          <p:nvPr/>
        </p:nvSpPr>
        <p:spPr bwMode="auto">
          <a:xfrm>
            <a:off x="3182938" y="4470400"/>
            <a:ext cx="254000" cy="254000"/>
          </a:xfrm>
          <a:prstGeom prst="ellipse">
            <a:avLst/>
          </a:prstGeom>
          <a:solidFill>
            <a:schemeClr val="hlink"/>
          </a:solidFill>
          <a:ln w="25400">
            <a:solidFill>
              <a:srgbClr val="000000"/>
            </a:solidFill>
            <a:round/>
            <a:headEnd/>
            <a:tailEnd/>
          </a:ln>
          <a:effectLst/>
        </p:spPr>
        <p:txBody>
          <a:bodyPr wrap="none" anchor="ctr"/>
          <a:lstStyle/>
          <a:p>
            <a:endParaRPr lang="en-CA"/>
          </a:p>
        </p:txBody>
      </p:sp>
      <p:sp>
        <p:nvSpPr>
          <p:cNvPr id="394262" name="Oval 22"/>
          <p:cNvSpPr>
            <a:spLocks noChangeArrowheads="1"/>
          </p:cNvSpPr>
          <p:nvPr/>
        </p:nvSpPr>
        <p:spPr bwMode="auto">
          <a:xfrm>
            <a:off x="5943600" y="3403600"/>
            <a:ext cx="254000" cy="254000"/>
          </a:xfrm>
          <a:prstGeom prst="ellipse">
            <a:avLst/>
          </a:prstGeom>
          <a:solidFill>
            <a:schemeClr val="hlink"/>
          </a:solidFill>
          <a:ln w="25400">
            <a:solidFill>
              <a:srgbClr val="000000"/>
            </a:solidFill>
            <a:round/>
            <a:headEnd/>
            <a:tailEnd/>
          </a:ln>
          <a:effectLst/>
        </p:spPr>
        <p:txBody>
          <a:bodyPr wrap="none" anchor="ctr"/>
          <a:lstStyle/>
          <a:p>
            <a:endParaRPr lang="en-CA"/>
          </a:p>
        </p:txBody>
      </p:sp>
      <p:sp>
        <p:nvSpPr>
          <p:cNvPr id="394263" name="Line 23"/>
          <p:cNvSpPr>
            <a:spLocks noChangeShapeType="1"/>
          </p:cNvSpPr>
          <p:nvPr/>
        </p:nvSpPr>
        <p:spPr bwMode="auto">
          <a:xfrm>
            <a:off x="2133600" y="4191000"/>
            <a:ext cx="1066800" cy="381000"/>
          </a:xfrm>
          <a:prstGeom prst="line">
            <a:avLst/>
          </a:prstGeom>
          <a:noFill/>
          <a:ln w="28575">
            <a:solidFill>
              <a:srgbClr val="000000"/>
            </a:solidFill>
            <a:round/>
            <a:headEnd/>
            <a:tailEnd/>
          </a:ln>
          <a:effectLst/>
        </p:spPr>
        <p:txBody>
          <a:bodyPr wrap="none" anchor="ctr"/>
          <a:lstStyle/>
          <a:p>
            <a:endParaRPr lang="en-CA"/>
          </a:p>
        </p:txBody>
      </p:sp>
      <p:sp>
        <p:nvSpPr>
          <p:cNvPr id="394264" name="Rectangle 24"/>
          <p:cNvSpPr>
            <a:spLocks noChangeArrowheads="1"/>
          </p:cNvSpPr>
          <p:nvPr/>
        </p:nvSpPr>
        <p:spPr bwMode="auto">
          <a:xfrm>
            <a:off x="4692650" y="2209800"/>
            <a:ext cx="336550" cy="393700"/>
          </a:xfrm>
          <a:prstGeom prst="rect">
            <a:avLst/>
          </a:prstGeom>
          <a:noFill/>
          <a:ln w="12700">
            <a:noFill/>
            <a:miter lim="800000"/>
            <a:headEnd/>
            <a:tailEnd/>
          </a:ln>
          <a:effectLst/>
        </p:spPr>
        <p:txBody>
          <a:bodyPr wrap="none" lIns="90488" tIns="44450" rIns="90488" bIns="44450">
            <a:spAutoFit/>
          </a:bodyPr>
          <a:lstStyle/>
          <a:p>
            <a:r>
              <a:rPr lang="en-US" sz="2000" b="1">
                <a:solidFill>
                  <a:srgbClr val="000000"/>
                </a:solidFill>
              </a:rPr>
              <a:t>Z</a:t>
            </a:r>
          </a:p>
        </p:txBody>
      </p:sp>
      <p:sp>
        <p:nvSpPr>
          <p:cNvPr id="394265" name="Line 25"/>
          <p:cNvSpPr>
            <a:spLocks noChangeShapeType="1"/>
          </p:cNvSpPr>
          <p:nvPr/>
        </p:nvSpPr>
        <p:spPr bwMode="auto">
          <a:xfrm flipH="1">
            <a:off x="3276600" y="2590800"/>
            <a:ext cx="1143000" cy="609600"/>
          </a:xfrm>
          <a:prstGeom prst="line">
            <a:avLst/>
          </a:prstGeom>
          <a:noFill/>
          <a:ln w="50800">
            <a:solidFill>
              <a:srgbClr val="FF9900"/>
            </a:solidFill>
            <a:prstDash val="dash"/>
            <a:round/>
            <a:headEnd/>
            <a:tailEnd/>
          </a:ln>
          <a:effectLst/>
        </p:spPr>
        <p:txBody>
          <a:bodyPr wrap="none" anchor="ctr"/>
          <a:lstStyle/>
          <a:p>
            <a:endParaRPr lang="en-CA"/>
          </a:p>
        </p:txBody>
      </p:sp>
      <p:sp>
        <p:nvSpPr>
          <p:cNvPr id="394266" name="Rectangle 26"/>
          <p:cNvSpPr>
            <a:spLocks noChangeArrowheads="1"/>
          </p:cNvSpPr>
          <p:nvPr/>
        </p:nvSpPr>
        <p:spPr bwMode="auto">
          <a:xfrm>
            <a:off x="2695575" y="3017838"/>
            <a:ext cx="420688" cy="393700"/>
          </a:xfrm>
          <a:prstGeom prst="rect">
            <a:avLst/>
          </a:prstGeom>
          <a:noFill/>
          <a:ln w="12700">
            <a:noFill/>
            <a:miter lim="800000"/>
            <a:headEnd/>
            <a:tailEnd/>
          </a:ln>
          <a:effectLst/>
        </p:spPr>
        <p:txBody>
          <a:bodyPr wrap="none" lIns="90488" tIns="44450" rIns="90488" bIns="44450">
            <a:spAutoFit/>
          </a:bodyPr>
          <a:lstStyle/>
          <a:p>
            <a:r>
              <a:rPr lang="en-US" sz="2000" b="1">
                <a:solidFill>
                  <a:srgbClr val="000000"/>
                </a:solidFill>
              </a:rPr>
              <a:t>W</a:t>
            </a:r>
          </a:p>
        </p:txBody>
      </p:sp>
      <p:sp>
        <p:nvSpPr>
          <p:cNvPr id="394267" name="Line 27"/>
          <p:cNvSpPr>
            <a:spLocks noChangeShapeType="1"/>
          </p:cNvSpPr>
          <p:nvPr/>
        </p:nvSpPr>
        <p:spPr bwMode="auto">
          <a:xfrm flipH="1">
            <a:off x="2133600" y="3429000"/>
            <a:ext cx="762000" cy="381000"/>
          </a:xfrm>
          <a:prstGeom prst="line">
            <a:avLst/>
          </a:prstGeom>
          <a:noFill/>
          <a:ln w="50800">
            <a:solidFill>
              <a:schemeClr val="accent2"/>
            </a:solidFill>
            <a:round/>
            <a:headEnd/>
            <a:tailEnd type="triangle" w="med" len="med"/>
          </a:ln>
          <a:effectLst/>
        </p:spPr>
        <p:txBody>
          <a:bodyPr wrap="none" anchor="ctr"/>
          <a:lstStyle/>
          <a:p>
            <a:endParaRPr lang="en-CA"/>
          </a:p>
        </p:txBody>
      </p:sp>
      <p:sp>
        <p:nvSpPr>
          <p:cNvPr id="394268" name="Line 28"/>
          <p:cNvSpPr>
            <a:spLocks noChangeShapeType="1"/>
          </p:cNvSpPr>
          <p:nvPr/>
        </p:nvSpPr>
        <p:spPr bwMode="auto">
          <a:xfrm>
            <a:off x="3352800" y="3657600"/>
            <a:ext cx="76200" cy="762000"/>
          </a:xfrm>
          <a:prstGeom prst="line">
            <a:avLst/>
          </a:prstGeom>
          <a:noFill/>
          <a:ln w="50800">
            <a:solidFill>
              <a:schemeClr val="accent2"/>
            </a:solidFill>
            <a:round/>
            <a:headEnd/>
            <a:tailEnd type="triangle" w="med" len="med"/>
          </a:ln>
          <a:effectLst/>
        </p:spPr>
        <p:txBody>
          <a:bodyPr wrap="none" anchor="ctr"/>
          <a:lstStyle/>
          <a:p>
            <a:endParaRPr lang="en-CA"/>
          </a:p>
        </p:txBody>
      </p:sp>
      <p:sp>
        <p:nvSpPr>
          <p:cNvPr id="394269" name="Rectangle 29"/>
          <p:cNvSpPr>
            <a:spLocks noChangeArrowheads="1"/>
          </p:cNvSpPr>
          <p:nvPr/>
        </p:nvSpPr>
        <p:spPr bwMode="auto">
          <a:xfrm>
            <a:off x="1612900" y="3592513"/>
            <a:ext cx="377825" cy="393700"/>
          </a:xfrm>
          <a:prstGeom prst="rect">
            <a:avLst/>
          </a:prstGeom>
          <a:noFill/>
          <a:ln w="12700">
            <a:noFill/>
            <a:miter lim="800000"/>
            <a:headEnd/>
            <a:tailEnd/>
          </a:ln>
          <a:effectLst/>
        </p:spPr>
        <p:txBody>
          <a:bodyPr wrap="none" lIns="90488" tIns="44450" rIns="90488" bIns="44450">
            <a:spAutoFit/>
          </a:bodyPr>
          <a:lstStyle/>
          <a:p>
            <a:r>
              <a:rPr lang="en-US" sz="2000" b="1">
                <a:solidFill>
                  <a:srgbClr val="000000"/>
                </a:solidFill>
              </a:rPr>
              <a:t>Q</a:t>
            </a:r>
          </a:p>
        </p:txBody>
      </p:sp>
      <p:sp>
        <p:nvSpPr>
          <p:cNvPr id="394270" name="Rectangle 30"/>
          <p:cNvSpPr>
            <a:spLocks noChangeArrowheads="1"/>
          </p:cNvSpPr>
          <p:nvPr/>
        </p:nvSpPr>
        <p:spPr bwMode="auto">
          <a:xfrm>
            <a:off x="3441700" y="4430713"/>
            <a:ext cx="336550" cy="393700"/>
          </a:xfrm>
          <a:prstGeom prst="rect">
            <a:avLst/>
          </a:prstGeom>
          <a:noFill/>
          <a:ln w="12700">
            <a:noFill/>
            <a:miter lim="800000"/>
            <a:headEnd/>
            <a:tailEnd/>
          </a:ln>
          <a:effectLst/>
        </p:spPr>
        <p:txBody>
          <a:bodyPr wrap="none" lIns="90488" tIns="44450" rIns="90488" bIns="44450">
            <a:spAutoFit/>
          </a:bodyPr>
          <a:lstStyle/>
          <a:p>
            <a:r>
              <a:rPr lang="en-US" sz="2000" b="1">
                <a:solidFill>
                  <a:srgbClr val="000000"/>
                </a:solidFill>
              </a:rPr>
              <a:t>T</a:t>
            </a:r>
          </a:p>
        </p:txBody>
      </p:sp>
      <p:sp>
        <p:nvSpPr>
          <p:cNvPr id="394271" name="Line 31"/>
          <p:cNvSpPr>
            <a:spLocks noChangeShapeType="1"/>
          </p:cNvSpPr>
          <p:nvPr/>
        </p:nvSpPr>
        <p:spPr bwMode="auto">
          <a:xfrm>
            <a:off x="2057400" y="4191000"/>
            <a:ext cx="0" cy="711200"/>
          </a:xfrm>
          <a:prstGeom prst="line">
            <a:avLst/>
          </a:prstGeom>
          <a:noFill/>
          <a:ln w="28575">
            <a:solidFill>
              <a:srgbClr val="000000"/>
            </a:solidFill>
            <a:round/>
            <a:headEnd/>
            <a:tailEnd/>
          </a:ln>
          <a:effectLst/>
        </p:spPr>
        <p:txBody>
          <a:bodyPr wrap="none" anchor="ctr"/>
          <a:lstStyle/>
          <a:p>
            <a:endParaRPr lang="en-CA"/>
          </a:p>
        </p:txBody>
      </p:sp>
      <p:sp>
        <p:nvSpPr>
          <p:cNvPr id="394272" name="Line 32"/>
          <p:cNvSpPr>
            <a:spLocks noChangeShapeType="1"/>
          </p:cNvSpPr>
          <p:nvPr/>
        </p:nvSpPr>
        <p:spPr bwMode="auto">
          <a:xfrm>
            <a:off x="3200400" y="3657600"/>
            <a:ext cx="52388" cy="812800"/>
          </a:xfrm>
          <a:prstGeom prst="line">
            <a:avLst/>
          </a:prstGeom>
          <a:noFill/>
          <a:ln w="28575">
            <a:solidFill>
              <a:srgbClr val="000000"/>
            </a:solidFill>
            <a:round/>
            <a:headEnd/>
            <a:tailEnd/>
          </a:ln>
          <a:effectLst/>
        </p:spPr>
        <p:txBody>
          <a:bodyPr wrap="none" anchor="ctr"/>
          <a:lstStyle/>
          <a:p>
            <a:endParaRPr lang="en-CA"/>
          </a:p>
        </p:txBody>
      </p:sp>
      <p:sp>
        <p:nvSpPr>
          <p:cNvPr id="394273" name="Line 33"/>
          <p:cNvSpPr>
            <a:spLocks noChangeShapeType="1"/>
          </p:cNvSpPr>
          <p:nvPr/>
        </p:nvSpPr>
        <p:spPr bwMode="auto">
          <a:xfrm>
            <a:off x="3429000" y="4800600"/>
            <a:ext cx="0" cy="609600"/>
          </a:xfrm>
          <a:prstGeom prst="line">
            <a:avLst/>
          </a:prstGeom>
          <a:noFill/>
          <a:ln w="50800">
            <a:solidFill>
              <a:schemeClr val="accent2"/>
            </a:solidFill>
            <a:round/>
            <a:headEnd/>
            <a:tailEnd type="triangle" w="med" len="med"/>
          </a:ln>
          <a:effectLst/>
        </p:spPr>
        <p:txBody>
          <a:bodyPr wrap="none" anchor="ctr"/>
          <a:lstStyle/>
          <a:p>
            <a:endParaRPr lang="en-CA"/>
          </a:p>
        </p:txBody>
      </p:sp>
      <p:sp>
        <p:nvSpPr>
          <p:cNvPr id="394274" name="Line 34"/>
          <p:cNvSpPr>
            <a:spLocks noChangeShapeType="1"/>
          </p:cNvSpPr>
          <p:nvPr/>
        </p:nvSpPr>
        <p:spPr bwMode="auto">
          <a:xfrm>
            <a:off x="1905000" y="4267200"/>
            <a:ext cx="0" cy="609600"/>
          </a:xfrm>
          <a:prstGeom prst="line">
            <a:avLst/>
          </a:prstGeom>
          <a:noFill/>
          <a:ln w="50800">
            <a:solidFill>
              <a:schemeClr val="accent2"/>
            </a:solidFill>
            <a:round/>
            <a:headEnd/>
            <a:tailEnd type="triangle" w="med" len="med"/>
          </a:ln>
          <a:effectLst/>
        </p:spPr>
        <p:txBody>
          <a:bodyPr wrap="none" anchor="ctr"/>
          <a:lstStyle/>
          <a:p>
            <a:endParaRPr lang="en-CA"/>
          </a:p>
        </p:txBody>
      </p:sp>
      <p:sp>
        <p:nvSpPr>
          <p:cNvPr id="394275" name="Line 35"/>
          <p:cNvSpPr>
            <a:spLocks noChangeShapeType="1"/>
          </p:cNvSpPr>
          <p:nvPr/>
        </p:nvSpPr>
        <p:spPr bwMode="auto">
          <a:xfrm>
            <a:off x="4953000" y="2590800"/>
            <a:ext cx="990600" cy="685800"/>
          </a:xfrm>
          <a:prstGeom prst="line">
            <a:avLst/>
          </a:prstGeom>
          <a:noFill/>
          <a:ln w="57150">
            <a:solidFill>
              <a:schemeClr val="accent2"/>
            </a:solidFill>
            <a:round/>
            <a:headEnd/>
            <a:tailEnd type="triangle" w="med" len="med"/>
          </a:ln>
          <a:effectLst/>
        </p:spPr>
        <p:txBody>
          <a:bodyPr wrap="none"/>
          <a:lstStyle/>
          <a:p>
            <a:endParaRPr lang="en-CA"/>
          </a:p>
        </p:txBody>
      </p:sp>
      <p:sp>
        <p:nvSpPr>
          <p:cNvPr id="394276" name="Line 36"/>
          <p:cNvSpPr>
            <a:spLocks noChangeShapeType="1"/>
          </p:cNvSpPr>
          <p:nvPr/>
        </p:nvSpPr>
        <p:spPr bwMode="auto">
          <a:xfrm flipH="1">
            <a:off x="3657600" y="3352800"/>
            <a:ext cx="1905000" cy="0"/>
          </a:xfrm>
          <a:prstGeom prst="line">
            <a:avLst/>
          </a:prstGeom>
          <a:noFill/>
          <a:ln w="38100">
            <a:solidFill>
              <a:schemeClr val="accent2"/>
            </a:solidFill>
            <a:round/>
            <a:headEnd/>
            <a:tailEnd type="triangle" w="med" len="med"/>
          </a:ln>
          <a:effectLst/>
        </p:spPr>
        <p:txBody>
          <a:bodyPr wrap="none"/>
          <a:lstStyle/>
          <a:p>
            <a:endParaRPr lang="en-CA"/>
          </a:p>
        </p:txBody>
      </p:sp>
      <p:sp>
        <p:nvSpPr>
          <p:cNvPr id="394277" name="Text Box 37"/>
          <p:cNvSpPr txBox="1">
            <a:spLocks noChangeArrowheads="1"/>
          </p:cNvSpPr>
          <p:nvPr/>
        </p:nvSpPr>
        <p:spPr bwMode="auto">
          <a:xfrm>
            <a:off x="3657600" y="2593975"/>
            <a:ext cx="488950" cy="641350"/>
          </a:xfrm>
          <a:prstGeom prst="rect">
            <a:avLst/>
          </a:prstGeom>
          <a:noFill/>
          <a:ln w="25400">
            <a:noFill/>
            <a:miter lim="800000"/>
            <a:headEnd/>
            <a:tailEnd/>
          </a:ln>
          <a:effectLst/>
        </p:spPr>
        <p:txBody>
          <a:bodyPr wrap="none">
            <a:spAutoFit/>
          </a:bodyPr>
          <a:lstStyle/>
          <a:p>
            <a:r>
              <a:rPr lang="en-US" sz="3600"/>
              <a:t>X</a:t>
            </a:r>
          </a:p>
        </p:txBody>
      </p:sp>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p:txBody>
          <a:bodyPr/>
          <a:lstStyle/>
          <a:p>
            <a:r>
              <a:rPr lang="en-US"/>
              <a:t>Group Membership Change</a:t>
            </a:r>
          </a:p>
        </p:txBody>
      </p:sp>
      <p:sp>
        <p:nvSpPr>
          <p:cNvPr id="39" name="Slide Number Placeholder 5"/>
          <p:cNvSpPr>
            <a:spLocks noGrp="1"/>
          </p:cNvSpPr>
          <p:nvPr>
            <p:ph type="sldNum" sz="quarter" idx="12"/>
          </p:nvPr>
        </p:nvSpPr>
        <p:spPr/>
        <p:txBody>
          <a:bodyPr/>
          <a:lstStyle/>
          <a:p>
            <a:fld id="{D34BFA5D-3306-4194-8ABD-85F75857FD45}" type="slidenum">
              <a:rPr lang="en-US"/>
              <a:pPr/>
              <a:t>35</a:t>
            </a:fld>
            <a:endParaRPr lang="en-US"/>
          </a:p>
        </p:txBody>
      </p:sp>
      <p:sp>
        <p:nvSpPr>
          <p:cNvPr id="395268" name="Line 4"/>
          <p:cNvSpPr>
            <a:spLocks noChangeShapeType="1"/>
          </p:cNvSpPr>
          <p:nvPr/>
        </p:nvSpPr>
        <p:spPr bwMode="auto">
          <a:xfrm>
            <a:off x="1654175" y="4979988"/>
            <a:ext cx="758825" cy="0"/>
          </a:xfrm>
          <a:prstGeom prst="line">
            <a:avLst/>
          </a:prstGeom>
          <a:noFill/>
          <a:ln w="50800">
            <a:solidFill>
              <a:srgbClr val="000000"/>
            </a:solidFill>
            <a:round/>
            <a:headEnd/>
            <a:tailEnd/>
          </a:ln>
          <a:effectLst/>
        </p:spPr>
        <p:txBody>
          <a:bodyPr wrap="none" anchor="ctr"/>
          <a:lstStyle/>
          <a:p>
            <a:endParaRPr lang="en-CA"/>
          </a:p>
        </p:txBody>
      </p:sp>
      <p:sp>
        <p:nvSpPr>
          <p:cNvPr id="395269" name="Line 5"/>
          <p:cNvSpPr>
            <a:spLocks noChangeShapeType="1"/>
          </p:cNvSpPr>
          <p:nvPr/>
        </p:nvSpPr>
        <p:spPr bwMode="auto">
          <a:xfrm>
            <a:off x="4278313" y="2235200"/>
            <a:ext cx="758825" cy="0"/>
          </a:xfrm>
          <a:prstGeom prst="line">
            <a:avLst/>
          </a:prstGeom>
          <a:noFill/>
          <a:ln w="50800">
            <a:solidFill>
              <a:srgbClr val="000000"/>
            </a:solidFill>
            <a:round/>
            <a:headEnd/>
            <a:tailEnd/>
          </a:ln>
          <a:effectLst/>
        </p:spPr>
        <p:txBody>
          <a:bodyPr wrap="none" anchor="ctr"/>
          <a:lstStyle/>
          <a:p>
            <a:endParaRPr lang="en-CA"/>
          </a:p>
        </p:txBody>
      </p:sp>
      <p:sp>
        <p:nvSpPr>
          <p:cNvPr id="395270" name="Line 6"/>
          <p:cNvSpPr>
            <a:spLocks noChangeShapeType="1"/>
          </p:cNvSpPr>
          <p:nvPr/>
        </p:nvSpPr>
        <p:spPr bwMode="auto">
          <a:xfrm>
            <a:off x="2855913" y="5513388"/>
            <a:ext cx="758825" cy="0"/>
          </a:xfrm>
          <a:prstGeom prst="line">
            <a:avLst/>
          </a:prstGeom>
          <a:noFill/>
          <a:ln w="50800">
            <a:solidFill>
              <a:srgbClr val="000000"/>
            </a:solidFill>
            <a:round/>
            <a:headEnd/>
            <a:tailEnd/>
          </a:ln>
          <a:effectLst/>
        </p:spPr>
        <p:txBody>
          <a:bodyPr wrap="none" anchor="ctr"/>
          <a:lstStyle/>
          <a:p>
            <a:endParaRPr lang="en-CA"/>
          </a:p>
        </p:txBody>
      </p:sp>
      <p:sp>
        <p:nvSpPr>
          <p:cNvPr id="395271" name="Line 7"/>
          <p:cNvSpPr>
            <a:spLocks noChangeShapeType="1"/>
          </p:cNvSpPr>
          <p:nvPr/>
        </p:nvSpPr>
        <p:spPr bwMode="auto">
          <a:xfrm flipH="1">
            <a:off x="3224213" y="2692400"/>
            <a:ext cx="1371600" cy="762000"/>
          </a:xfrm>
          <a:prstGeom prst="line">
            <a:avLst/>
          </a:prstGeom>
          <a:noFill/>
          <a:ln w="28575">
            <a:solidFill>
              <a:srgbClr val="000000"/>
            </a:solidFill>
            <a:round/>
            <a:headEnd/>
            <a:tailEnd/>
          </a:ln>
          <a:effectLst/>
        </p:spPr>
        <p:txBody>
          <a:bodyPr wrap="none" anchor="ctr"/>
          <a:lstStyle/>
          <a:p>
            <a:endParaRPr lang="en-CA"/>
          </a:p>
        </p:txBody>
      </p:sp>
      <p:sp>
        <p:nvSpPr>
          <p:cNvPr id="395272" name="Line 8"/>
          <p:cNvSpPr>
            <a:spLocks noChangeShapeType="1"/>
          </p:cNvSpPr>
          <p:nvPr/>
        </p:nvSpPr>
        <p:spPr bwMode="auto">
          <a:xfrm flipH="1">
            <a:off x="2157413" y="3530600"/>
            <a:ext cx="914400" cy="457200"/>
          </a:xfrm>
          <a:prstGeom prst="line">
            <a:avLst/>
          </a:prstGeom>
          <a:noFill/>
          <a:ln w="28575">
            <a:solidFill>
              <a:srgbClr val="000000"/>
            </a:solidFill>
            <a:round/>
            <a:headEnd/>
            <a:tailEnd/>
          </a:ln>
          <a:effectLst/>
        </p:spPr>
        <p:txBody>
          <a:bodyPr wrap="none" anchor="ctr"/>
          <a:lstStyle/>
          <a:p>
            <a:endParaRPr lang="en-CA"/>
          </a:p>
        </p:txBody>
      </p:sp>
      <p:sp>
        <p:nvSpPr>
          <p:cNvPr id="395273" name="Line 9"/>
          <p:cNvSpPr>
            <a:spLocks noChangeShapeType="1"/>
          </p:cNvSpPr>
          <p:nvPr/>
        </p:nvSpPr>
        <p:spPr bwMode="auto">
          <a:xfrm>
            <a:off x="4800600" y="2714625"/>
            <a:ext cx="1219200" cy="790575"/>
          </a:xfrm>
          <a:prstGeom prst="line">
            <a:avLst/>
          </a:prstGeom>
          <a:noFill/>
          <a:ln w="28575">
            <a:solidFill>
              <a:srgbClr val="000000"/>
            </a:solidFill>
            <a:round/>
            <a:headEnd/>
            <a:tailEnd/>
          </a:ln>
          <a:effectLst/>
        </p:spPr>
        <p:txBody>
          <a:bodyPr wrap="none" anchor="ctr"/>
          <a:lstStyle/>
          <a:p>
            <a:endParaRPr lang="en-CA"/>
          </a:p>
        </p:txBody>
      </p:sp>
      <p:sp>
        <p:nvSpPr>
          <p:cNvPr id="395274" name="Line 10"/>
          <p:cNvSpPr>
            <a:spLocks noChangeShapeType="1"/>
          </p:cNvSpPr>
          <p:nvPr/>
        </p:nvSpPr>
        <p:spPr bwMode="auto">
          <a:xfrm>
            <a:off x="6210300" y="3530600"/>
            <a:ext cx="1044575" cy="0"/>
          </a:xfrm>
          <a:prstGeom prst="line">
            <a:avLst/>
          </a:prstGeom>
          <a:noFill/>
          <a:ln w="28575">
            <a:solidFill>
              <a:srgbClr val="000000"/>
            </a:solidFill>
            <a:round/>
            <a:headEnd/>
            <a:tailEnd/>
          </a:ln>
          <a:effectLst/>
        </p:spPr>
        <p:txBody>
          <a:bodyPr wrap="none" anchor="ctr"/>
          <a:lstStyle/>
          <a:p>
            <a:endParaRPr lang="en-CA"/>
          </a:p>
        </p:txBody>
      </p:sp>
      <p:sp>
        <p:nvSpPr>
          <p:cNvPr id="395275" name="Line 11"/>
          <p:cNvSpPr>
            <a:spLocks noChangeShapeType="1"/>
          </p:cNvSpPr>
          <p:nvPr/>
        </p:nvSpPr>
        <p:spPr bwMode="auto">
          <a:xfrm>
            <a:off x="3300413" y="4724400"/>
            <a:ext cx="0" cy="685800"/>
          </a:xfrm>
          <a:prstGeom prst="line">
            <a:avLst/>
          </a:prstGeom>
          <a:noFill/>
          <a:ln w="28575">
            <a:solidFill>
              <a:srgbClr val="000000"/>
            </a:solidFill>
            <a:round/>
            <a:headEnd/>
            <a:tailEnd/>
          </a:ln>
          <a:effectLst/>
        </p:spPr>
        <p:txBody>
          <a:bodyPr wrap="none" anchor="ctr"/>
          <a:lstStyle/>
          <a:p>
            <a:endParaRPr lang="en-CA"/>
          </a:p>
        </p:txBody>
      </p:sp>
      <p:sp>
        <p:nvSpPr>
          <p:cNvPr id="395276" name="Line 12"/>
          <p:cNvSpPr>
            <a:spLocks noChangeShapeType="1"/>
          </p:cNvSpPr>
          <p:nvPr/>
        </p:nvSpPr>
        <p:spPr bwMode="auto">
          <a:xfrm>
            <a:off x="4681538" y="2263775"/>
            <a:ext cx="0" cy="225425"/>
          </a:xfrm>
          <a:prstGeom prst="line">
            <a:avLst/>
          </a:prstGeom>
          <a:noFill/>
          <a:ln w="25400">
            <a:solidFill>
              <a:srgbClr val="000000"/>
            </a:solidFill>
            <a:round/>
            <a:headEnd/>
            <a:tailEnd/>
          </a:ln>
          <a:effectLst/>
        </p:spPr>
        <p:txBody>
          <a:bodyPr wrap="none" anchor="ctr"/>
          <a:lstStyle/>
          <a:p>
            <a:endParaRPr lang="en-CA"/>
          </a:p>
        </p:txBody>
      </p:sp>
      <p:sp>
        <p:nvSpPr>
          <p:cNvPr id="395277" name="Rectangle 13"/>
          <p:cNvSpPr>
            <a:spLocks noChangeArrowheads="1"/>
          </p:cNvSpPr>
          <p:nvPr/>
        </p:nvSpPr>
        <p:spPr bwMode="auto">
          <a:xfrm>
            <a:off x="4114800" y="1854200"/>
            <a:ext cx="1196975" cy="393700"/>
          </a:xfrm>
          <a:prstGeom prst="rect">
            <a:avLst/>
          </a:prstGeom>
          <a:noFill/>
          <a:ln w="12700">
            <a:noFill/>
            <a:miter lim="800000"/>
            <a:headEnd/>
            <a:tailEnd/>
          </a:ln>
          <a:effectLst/>
        </p:spPr>
        <p:txBody>
          <a:bodyPr wrap="none" lIns="90488" tIns="44450" rIns="90488" bIns="44450">
            <a:spAutoFit/>
          </a:bodyPr>
          <a:lstStyle/>
          <a:p>
            <a:pPr algn="ctr"/>
            <a:r>
              <a:rPr lang="en-US" sz="2000">
                <a:solidFill>
                  <a:srgbClr val="000000"/>
                </a:solidFill>
              </a:rPr>
              <a:t>Source 1</a:t>
            </a:r>
          </a:p>
        </p:txBody>
      </p:sp>
      <p:sp>
        <p:nvSpPr>
          <p:cNvPr id="395278" name="Rectangle 14"/>
          <p:cNvSpPr>
            <a:spLocks noChangeArrowheads="1"/>
          </p:cNvSpPr>
          <p:nvPr/>
        </p:nvSpPr>
        <p:spPr bwMode="auto">
          <a:xfrm>
            <a:off x="1347788" y="4953000"/>
            <a:ext cx="1395412" cy="393700"/>
          </a:xfrm>
          <a:prstGeom prst="rect">
            <a:avLst/>
          </a:prstGeom>
          <a:noFill/>
          <a:ln w="12700">
            <a:noFill/>
            <a:miter lim="800000"/>
            <a:headEnd/>
            <a:tailEnd/>
          </a:ln>
          <a:effectLst/>
        </p:spPr>
        <p:txBody>
          <a:bodyPr wrap="none" lIns="90488" tIns="44450" rIns="90488" bIns="44450">
            <a:spAutoFit/>
          </a:bodyPr>
          <a:lstStyle/>
          <a:p>
            <a:pPr algn="ctr"/>
            <a:r>
              <a:rPr lang="en-US" sz="2000">
                <a:solidFill>
                  <a:srgbClr val="000000"/>
                </a:solidFill>
              </a:rPr>
              <a:t>Receiver 1</a:t>
            </a:r>
          </a:p>
        </p:txBody>
      </p:sp>
      <p:sp>
        <p:nvSpPr>
          <p:cNvPr id="395279" name="Rectangle 15"/>
          <p:cNvSpPr>
            <a:spLocks noChangeArrowheads="1"/>
          </p:cNvSpPr>
          <p:nvPr/>
        </p:nvSpPr>
        <p:spPr bwMode="auto">
          <a:xfrm>
            <a:off x="2590800" y="5486400"/>
            <a:ext cx="1395413" cy="393700"/>
          </a:xfrm>
          <a:prstGeom prst="rect">
            <a:avLst/>
          </a:prstGeom>
          <a:noFill/>
          <a:ln w="12700">
            <a:noFill/>
            <a:miter lim="800000"/>
            <a:headEnd/>
            <a:tailEnd/>
          </a:ln>
          <a:effectLst/>
        </p:spPr>
        <p:txBody>
          <a:bodyPr wrap="none" lIns="90488" tIns="44450" rIns="90488" bIns="44450">
            <a:spAutoFit/>
          </a:bodyPr>
          <a:lstStyle/>
          <a:p>
            <a:pPr algn="ctr"/>
            <a:r>
              <a:rPr lang="en-US" sz="2000">
                <a:solidFill>
                  <a:srgbClr val="000000"/>
                </a:solidFill>
              </a:rPr>
              <a:t>Receiver 2</a:t>
            </a:r>
          </a:p>
        </p:txBody>
      </p:sp>
      <p:sp>
        <p:nvSpPr>
          <p:cNvPr id="395280" name="Line 16"/>
          <p:cNvSpPr>
            <a:spLocks noChangeShapeType="1"/>
          </p:cNvSpPr>
          <p:nvPr/>
        </p:nvSpPr>
        <p:spPr bwMode="auto">
          <a:xfrm>
            <a:off x="3298825" y="3530600"/>
            <a:ext cx="2644775" cy="0"/>
          </a:xfrm>
          <a:prstGeom prst="line">
            <a:avLst/>
          </a:prstGeom>
          <a:noFill/>
          <a:ln w="28575">
            <a:solidFill>
              <a:srgbClr val="000000"/>
            </a:solidFill>
            <a:round/>
            <a:headEnd/>
            <a:tailEnd/>
          </a:ln>
          <a:effectLst/>
        </p:spPr>
        <p:txBody>
          <a:bodyPr wrap="none" anchor="ctr"/>
          <a:lstStyle/>
          <a:p>
            <a:endParaRPr lang="en-CA"/>
          </a:p>
        </p:txBody>
      </p:sp>
      <p:sp>
        <p:nvSpPr>
          <p:cNvPr id="395281" name="Oval 17"/>
          <p:cNvSpPr>
            <a:spLocks noChangeArrowheads="1"/>
          </p:cNvSpPr>
          <p:nvPr/>
        </p:nvSpPr>
        <p:spPr bwMode="auto">
          <a:xfrm>
            <a:off x="3030538" y="3403600"/>
            <a:ext cx="254000" cy="254000"/>
          </a:xfrm>
          <a:prstGeom prst="ellipse">
            <a:avLst/>
          </a:prstGeom>
          <a:solidFill>
            <a:schemeClr val="hlink"/>
          </a:solidFill>
          <a:ln w="25400">
            <a:solidFill>
              <a:srgbClr val="000000"/>
            </a:solidFill>
            <a:round/>
            <a:headEnd/>
            <a:tailEnd/>
          </a:ln>
          <a:effectLst/>
        </p:spPr>
        <p:txBody>
          <a:bodyPr wrap="none" anchor="ctr"/>
          <a:lstStyle/>
          <a:p>
            <a:endParaRPr lang="en-CA"/>
          </a:p>
        </p:txBody>
      </p:sp>
      <p:sp>
        <p:nvSpPr>
          <p:cNvPr id="395282" name="Oval 18"/>
          <p:cNvSpPr>
            <a:spLocks noChangeArrowheads="1"/>
          </p:cNvSpPr>
          <p:nvPr/>
        </p:nvSpPr>
        <p:spPr bwMode="auto">
          <a:xfrm>
            <a:off x="7239000" y="3403600"/>
            <a:ext cx="254000" cy="254000"/>
          </a:xfrm>
          <a:prstGeom prst="ellipse">
            <a:avLst/>
          </a:prstGeom>
          <a:solidFill>
            <a:schemeClr val="hlink"/>
          </a:solidFill>
          <a:ln w="25400">
            <a:solidFill>
              <a:srgbClr val="000000"/>
            </a:solidFill>
            <a:round/>
            <a:headEnd/>
            <a:tailEnd/>
          </a:ln>
          <a:effectLst/>
        </p:spPr>
        <p:txBody>
          <a:bodyPr wrap="none" anchor="ctr"/>
          <a:lstStyle/>
          <a:p>
            <a:endParaRPr lang="en-CA"/>
          </a:p>
        </p:txBody>
      </p:sp>
      <p:sp>
        <p:nvSpPr>
          <p:cNvPr id="395283" name="Oval 19"/>
          <p:cNvSpPr>
            <a:spLocks noChangeArrowheads="1"/>
          </p:cNvSpPr>
          <p:nvPr/>
        </p:nvSpPr>
        <p:spPr bwMode="auto">
          <a:xfrm>
            <a:off x="4554538" y="2565400"/>
            <a:ext cx="254000" cy="254000"/>
          </a:xfrm>
          <a:prstGeom prst="ellipse">
            <a:avLst/>
          </a:prstGeom>
          <a:solidFill>
            <a:schemeClr val="hlink"/>
          </a:solidFill>
          <a:ln w="25400">
            <a:solidFill>
              <a:srgbClr val="000000"/>
            </a:solidFill>
            <a:round/>
            <a:headEnd/>
            <a:tailEnd/>
          </a:ln>
          <a:effectLst/>
        </p:spPr>
        <p:txBody>
          <a:bodyPr wrap="none" anchor="ctr"/>
          <a:lstStyle/>
          <a:p>
            <a:endParaRPr lang="en-CA"/>
          </a:p>
        </p:txBody>
      </p:sp>
      <p:sp>
        <p:nvSpPr>
          <p:cNvPr id="395284" name="Oval 20"/>
          <p:cNvSpPr>
            <a:spLocks noChangeArrowheads="1"/>
          </p:cNvSpPr>
          <p:nvPr/>
        </p:nvSpPr>
        <p:spPr bwMode="auto">
          <a:xfrm>
            <a:off x="1963738" y="3937000"/>
            <a:ext cx="254000" cy="254000"/>
          </a:xfrm>
          <a:prstGeom prst="ellipse">
            <a:avLst/>
          </a:prstGeom>
          <a:solidFill>
            <a:schemeClr val="hlink"/>
          </a:solidFill>
          <a:ln w="25400">
            <a:solidFill>
              <a:srgbClr val="000000"/>
            </a:solidFill>
            <a:round/>
            <a:headEnd/>
            <a:tailEnd/>
          </a:ln>
          <a:effectLst/>
        </p:spPr>
        <p:txBody>
          <a:bodyPr wrap="none" anchor="ctr"/>
          <a:lstStyle/>
          <a:p>
            <a:endParaRPr lang="en-CA"/>
          </a:p>
        </p:txBody>
      </p:sp>
      <p:sp>
        <p:nvSpPr>
          <p:cNvPr id="395285" name="Oval 21"/>
          <p:cNvSpPr>
            <a:spLocks noChangeArrowheads="1"/>
          </p:cNvSpPr>
          <p:nvPr/>
        </p:nvSpPr>
        <p:spPr bwMode="auto">
          <a:xfrm>
            <a:off x="3182938" y="4470400"/>
            <a:ext cx="254000" cy="254000"/>
          </a:xfrm>
          <a:prstGeom prst="ellipse">
            <a:avLst/>
          </a:prstGeom>
          <a:solidFill>
            <a:schemeClr val="hlink"/>
          </a:solidFill>
          <a:ln w="25400">
            <a:solidFill>
              <a:srgbClr val="000000"/>
            </a:solidFill>
            <a:round/>
            <a:headEnd/>
            <a:tailEnd/>
          </a:ln>
          <a:effectLst/>
        </p:spPr>
        <p:txBody>
          <a:bodyPr wrap="none" anchor="ctr"/>
          <a:lstStyle/>
          <a:p>
            <a:endParaRPr lang="en-CA"/>
          </a:p>
        </p:txBody>
      </p:sp>
      <p:sp>
        <p:nvSpPr>
          <p:cNvPr id="395286" name="Oval 22"/>
          <p:cNvSpPr>
            <a:spLocks noChangeArrowheads="1"/>
          </p:cNvSpPr>
          <p:nvPr/>
        </p:nvSpPr>
        <p:spPr bwMode="auto">
          <a:xfrm>
            <a:off x="5943600" y="3403600"/>
            <a:ext cx="254000" cy="254000"/>
          </a:xfrm>
          <a:prstGeom prst="ellipse">
            <a:avLst/>
          </a:prstGeom>
          <a:solidFill>
            <a:schemeClr val="hlink"/>
          </a:solidFill>
          <a:ln w="25400">
            <a:solidFill>
              <a:srgbClr val="000000"/>
            </a:solidFill>
            <a:round/>
            <a:headEnd/>
            <a:tailEnd/>
          </a:ln>
          <a:effectLst/>
        </p:spPr>
        <p:txBody>
          <a:bodyPr wrap="none" anchor="ctr"/>
          <a:lstStyle/>
          <a:p>
            <a:endParaRPr lang="en-CA"/>
          </a:p>
        </p:txBody>
      </p:sp>
      <p:sp>
        <p:nvSpPr>
          <p:cNvPr id="395287" name="Line 23"/>
          <p:cNvSpPr>
            <a:spLocks noChangeShapeType="1"/>
          </p:cNvSpPr>
          <p:nvPr/>
        </p:nvSpPr>
        <p:spPr bwMode="auto">
          <a:xfrm>
            <a:off x="2133600" y="4191000"/>
            <a:ext cx="1066800" cy="381000"/>
          </a:xfrm>
          <a:prstGeom prst="line">
            <a:avLst/>
          </a:prstGeom>
          <a:noFill/>
          <a:ln w="28575">
            <a:solidFill>
              <a:srgbClr val="000000"/>
            </a:solidFill>
            <a:round/>
            <a:headEnd/>
            <a:tailEnd/>
          </a:ln>
          <a:effectLst/>
        </p:spPr>
        <p:txBody>
          <a:bodyPr wrap="none" anchor="ctr"/>
          <a:lstStyle/>
          <a:p>
            <a:endParaRPr lang="en-CA"/>
          </a:p>
        </p:txBody>
      </p:sp>
      <p:sp>
        <p:nvSpPr>
          <p:cNvPr id="395288" name="Rectangle 24"/>
          <p:cNvSpPr>
            <a:spLocks noChangeArrowheads="1"/>
          </p:cNvSpPr>
          <p:nvPr/>
        </p:nvSpPr>
        <p:spPr bwMode="auto">
          <a:xfrm>
            <a:off x="4724400" y="2209800"/>
            <a:ext cx="336550" cy="393700"/>
          </a:xfrm>
          <a:prstGeom prst="rect">
            <a:avLst/>
          </a:prstGeom>
          <a:noFill/>
          <a:ln w="12700">
            <a:noFill/>
            <a:miter lim="800000"/>
            <a:headEnd/>
            <a:tailEnd/>
          </a:ln>
          <a:effectLst/>
        </p:spPr>
        <p:txBody>
          <a:bodyPr wrap="none" lIns="90488" tIns="44450" rIns="90488" bIns="44450">
            <a:spAutoFit/>
          </a:bodyPr>
          <a:lstStyle/>
          <a:p>
            <a:r>
              <a:rPr lang="en-US" sz="2000" b="1">
                <a:solidFill>
                  <a:srgbClr val="000000"/>
                </a:solidFill>
              </a:rPr>
              <a:t>Z</a:t>
            </a:r>
          </a:p>
        </p:txBody>
      </p:sp>
      <p:sp>
        <p:nvSpPr>
          <p:cNvPr id="395289" name="Line 25"/>
          <p:cNvSpPr>
            <a:spLocks noChangeShapeType="1"/>
          </p:cNvSpPr>
          <p:nvPr/>
        </p:nvSpPr>
        <p:spPr bwMode="auto">
          <a:xfrm flipH="1">
            <a:off x="3276600" y="2590800"/>
            <a:ext cx="1143000" cy="609600"/>
          </a:xfrm>
          <a:prstGeom prst="line">
            <a:avLst/>
          </a:prstGeom>
          <a:noFill/>
          <a:ln w="50800">
            <a:solidFill>
              <a:schemeClr val="accent2"/>
            </a:solidFill>
            <a:round/>
            <a:headEnd/>
            <a:tailEnd type="triangle" w="med" len="med"/>
          </a:ln>
          <a:effectLst/>
        </p:spPr>
        <p:txBody>
          <a:bodyPr wrap="none" anchor="ctr"/>
          <a:lstStyle/>
          <a:p>
            <a:endParaRPr lang="en-CA"/>
          </a:p>
        </p:txBody>
      </p:sp>
      <p:sp>
        <p:nvSpPr>
          <p:cNvPr id="395290" name="Rectangle 26"/>
          <p:cNvSpPr>
            <a:spLocks noChangeArrowheads="1"/>
          </p:cNvSpPr>
          <p:nvPr/>
        </p:nvSpPr>
        <p:spPr bwMode="auto">
          <a:xfrm>
            <a:off x="2695575" y="3017838"/>
            <a:ext cx="420688" cy="393700"/>
          </a:xfrm>
          <a:prstGeom prst="rect">
            <a:avLst/>
          </a:prstGeom>
          <a:noFill/>
          <a:ln w="12700">
            <a:noFill/>
            <a:miter lim="800000"/>
            <a:headEnd/>
            <a:tailEnd/>
          </a:ln>
          <a:effectLst/>
        </p:spPr>
        <p:txBody>
          <a:bodyPr wrap="none" lIns="90488" tIns="44450" rIns="90488" bIns="44450">
            <a:spAutoFit/>
          </a:bodyPr>
          <a:lstStyle/>
          <a:p>
            <a:r>
              <a:rPr lang="en-US" sz="2000" b="1">
                <a:solidFill>
                  <a:srgbClr val="000000"/>
                </a:solidFill>
              </a:rPr>
              <a:t>W</a:t>
            </a:r>
          </a:p>
        </p:txBody>
      </p:sp>
      <p:sp>
        <p:nvSpPr>
          <p:cNvPr id="395291" name="Line 27"/>
          <p:cNvSpPr>
            <a:spLocks noChangeShapeType="1"/>
          </p:cNvSpPr>
          <p:nvPr/>
        </p:nvSpPr>
        <p:spPr bwMode="auto">
          <a:xfrm flipH="1">
            <a:off x="2133600" y="3429000"/>
            <a:ext cx="762000" cy="381000"/>
          </a:xfrm>
          <a:prstGeom prst="line">
            <a:avLst/>
          </a:prstGeom>
          <a:noFill/>
          <a:ln w="50800">
            <a:solidFill>
              <a:schemeClr val="accent2"/>
            </a:solidFill>
            <a:round/>
            <a:headEnd/>
            <a:tailEnd type="triangle" w="med" len="med"/>
          </a:ln>
          <a:effectLst/>
        </p:spPr>
        <p:txBody>
          <a:bodyPr wrap="none" anchor="ctr"/>
          <a:lstStyle/>
          <a:p>
            <a:endParaRPr lang="en-CA"/>
          </a:p>
        </p:txBody>
      </p:sp>
      <p:sp>
        <p:nvSpPr>
          <p:cNvPr id="395292" name="Line 28"/>
          <p:cNvSpPr>
            <a:spLocks noChangeShapeType="1"/>
          </p:cNvSpPr>
          <p:nvPr/>
        </p:nvSpPr>
        <p:spPr bwMode="auto">
          <a:xfrm>
            <a:off x="3352800" y="3657600"/>
            <a:ext cx="76200" cy="762000"/>
          </a:xfrm>
          <a:prstGeom prst="line">
            <a:avLst/>
          </a:prstGeom>
          <a:noFill/>
          <a:ln w="50800">
            <a:solidFill>
              <a:schemeClr val="accent2"/>
            </a:solidFill>
            <a:round/>
            <a:headEnd/>
            <a:tailEnd type="triangle" w="med" len="med"/>
          </a:ln>
          <a:effectLst/>
        </p:spPr>
        <p:txBody>
          <a:bodyPr wrap="none" anchor="ctr"/>
          <a:lstStyle/>
          <a:p>
            <a:endParaRPr lang="en-CA"/>
          </a:p>
        </p:txBody>
      </p:sp>
      <p:sp>
        <p:nvSpPr>
          <p:cNvPr id="395293" name="Rectangle 29"/>
          <p:cNvSpPr>
            <a:spLocks noChangeArrowheads="1"/>
          </p:cNvSpPr>
          <p:nvPr/>
        </p:nvSpPr>
        <p:spPr bwMode="auto">
          <a:xfrm>
            <a:off x="1612900" y="3592513"/>
            <a:ext cx="377825" cy="393700"/>
          </a:xfrm>
          <a:prstGeom prst="rect">
            <a:avLst/>
          </a:prstGeom>
          <a:noFill/>
          <a:ln w="12700">
            <a:noFill/>
            <a:miter lim="800000"/>
            <a:headEnd/>
            <a:tailEnd/>
          </a:ln>
          <a:effectLst/>
        </p:spPr>
        <p:txBody>
          <a:bodyPr wrap="none" lIns="90488" tIns="44450" rIns="90488" bIns="44450">
            <a:spAutoFit/>
          </a:bodyPr>
          <a:lstStyle/>
          <a:p>
            <a:r>
              <a:rPr lang="en-US" sz="2000" b="1">
                <a:solidFill>
                  <a:srgbClr val="000000"/>
                </a:solidFill>
              </a:rPr>
              <a:t>Q</a:t>
            </a:r>
          </a:p>
        </p:txBody>
      </p:sp>
      <p:sp>
        <p:nvSpPr>
          <p:cNvPr id="395294" name="Rectangle 30"/>
          <p:cNvSpPr>
            <a:spLocks noChangeArrowheads="1"/>
          </p:cNvSpPr>
          <p:nvPr/>
        </p:nvSpPr>
        <p:spPr bwMode="auto">
          <a:xfrm>
            <a:off x="3441700" y="4430713"/>
            <a:ext cx="336550" cy="393700"/>
          </a:xfrm>
          <a:prstGeom prst="rect">
            <a:avLst/>
          </a:prstGeom>
          <a:noFill/>
          <a:ln w="12700">
            <a:noFill/>
            <a:miter lim="800000"/>
            <a:headEnd/>
            <a:tailEnd/>
          </a:ln>
          <a:effectLst/>
        </p:spPr>
        <p:txBody>
          <a:bodyPr wrap="none" lIns="90488" tIns="44450" rIns="90488" bIns="44450">
            <a:spAutoFit/>
          </a:bodyPr>
          <a:lstStyle/>
          <a:p>
            <a:r>
              <a:rPr lang="en-US" sz="2000" b="1">
                <a:solidFill>
                  <a:srgbClr val="000000"/>
                </a:solidFill>
              </a:rPr>
              <a:t>T</a:t>
            </a:r>
          </a:p>
        </p:txBody>
      </p:sp>
      <p:sp>
        <p:nvSpPr>
          <p:cNvPr id="395295" name="Line 31"/>
          <p:cNvSpPr>
            <a:spLocks noChangeShapeType="1"/>
          </p:cNvSpPr>
          <p:nvPr/>
        </p:nvSpPr>
        <p:spPr bwMode="auto">
          <a:xfrm>
            <a:off x="2057400" y="4191000"/>
            <a:ext cx="0" cy="711200"/>
          </a:xfrm>
          <a:prstGeom prst="line">
            <a:avLst/>
          </a:prstGeom>
          <a:noFill/>
          <a:ln w="28575">
            <a:solidFill>
              <a:srgbClr val="000000"/>
            </a:solidFill>
            <a:round/>
            <a:headEnd/>
            <a:tailEnd/>
          </a:ln>
          <a:effectLst/>
        </p:spPr>
        <p:txBody>
          <a:bodyPr wrap="none" anchor="ctr"/>
          <a:lstStyle/>
          <a:p>
            <a:endParaRPr lang="en-CA"/>
          </a:p>
        </p:txBody>
      </p:sp>
      <p:sp>
        <p:nvSpPr>
          <p:cNvPr id="395296" name="Line 32"/>
          <p:cNvSpPr>
            <a:spLocks noChangeShapeType="1"/>
          </p:cNvSpPr>
          <p:nvPr/>
        </p:nvSpPr>
        <p:spPr bwMode="auto">
          <a:xfrm>
            <a:off x="3200400" y="3657600"/>
            <a:ext cx="52388" cy="812800"/>
          </a:xfrm>
          <a:prstGeom prst="line">
            <a:avLst/>
          </a:prstGeom>
          <a:noFill/>
          <a:ln w="28575">
            <a:solidFill>
              <a:srgbClr val="000000"/>
            </a:solidFill>
            <a:round/>
            <a:headEnd/>
            <a:tailEnd/>
          </a:ln>
          <a:effectLst/>
        </p:spPr>
        <p:txBody>
          <a:bodyPr wrap="none" anchor="ctr"/>
          <a:lstStyle/>
          <a:p>
            <a:endParaRPr lang="en-CA"/>
          </a:p>
        </p:txBody>
      </p:sp>
      <p:sp>
        <p:nvSpPr>
          <p:cNvPr id="395297" name="Line 33"/>
          <p:cNvSpPr>
            <a:spLocks noChangeShapeType="1"/>
          </p:cNvSpPr>
          <p:nvPr/>
        </p:nvSpPr>
        <p:spPr bwMode="auto">
          <a:xfrm>
            <a:off x="3429000" y="4800600"/>
            <a:ext cx="0" cy="609600"/>
          </a:xfrm>
          <a:prstGeom prst="line">
            <a:avLst/>
          </a:prstGeom>
          <a:noFill/>
          <a:ln w="50800">
            <a:solidFill>
              <a:schemeClr val="accent2"/>
            </a:solidFill>
            <a:round/>
            <a:headEnd/>
            <a:tailEnd type="triangle" w="med" len="med"/>
          </a:ln>
          <a:effectLst/>
        </p:spPr>
        <p:txBody>
          <a:bodyPr wrap="none" anchor="ctr"/>
          <a:lstStyle/>
          <a:p>
            <a:endParaRPr lang="en-CA"/>
          </a:p>
        </p:txBody>
      </p:sp>
      <p:sp>
        <p:nvSpPr>
          <p:cNvPr id="395298" name="Line 34"/>
          <p:cNvSpPr>
            <a:spLocks noChangeShapeType="1"/>
          </p:cNvSpPr>
          <p:nvPr/>
        </p:nvSpPr>
        <p:spPr bwMode="auto">
          <a:xfrm>
            <a:off x="1905000" y="4267200"/>
            <a:ext cx="0" cy="609600"/>
          </a:xfrm>
          <a:prstGeom prst="line">
            <a:avLst/>
          </a:prstGeom>
          <a:noFill/>
          <a:ln w="50800">
            <a:solidFill>
              <a:schemeClr val="accent2"/>
            </a:solidFill>
            <a:round/>
            <a:headEnd/>
            <a:tailEnd type="triangle" w="med" len="med"/>
          </a:ln>
          <a:effectLst/>
        </p:spPr>
        <p:txBody>
          <a:bodyPr wrap="none" anchor="ctr"/>
          <a:lstStyle/>
          <a:p>
            <a:endParaRPr lang="en-CA"/>
          </a:p>
        </p:txBody>
      </p:sp>
      <p:sp>
        <p:nvSpPr>
          <p:cNvPr id="395299" name="Line 35"/>
          <p:cNvSpPr>
            <a:spLocks noChangeShapeType="1"/>
          </p:cNvSpPr>
          <p:nvPr/>
        </p:nvSpPr>
        <p:spPr bwMode="auto">
          <a:xfrm>
            <a:off x="4953000" y="2590800"/>
            <a:ext cx="990600" cy="685800"/>
          </a:xfrm>
          <a:prstGeom prst="line">
            <a:avLst/>
          </a:prstGeom>
          <a:noFill/>
          <a:ln w="57150">
            <a:solidFill>
              <a:schemeClr val="accent2"/>
            </a:solidFill>
            <a:round/>
            <a:headEnd/>
            <a:tailEnd type="triangle" w="med" len="med"/>
          </a:ln>
          <a:effectLst/>
        </p:spPr>
        <p:txBody>
          <a:bodyPr wrap="none"/>
          <a:lstStyle/>
          <a:p>
            <a:endParaRPr lang="en-CA"/>
          </a:p>
        </p:txBody>
      </p:sp>
      <p:sp>
        <p:nvSpPr>
          <p:cNvPr id="395300" name="Line 36"/>
          <p:cNvSpPr>
            <a:spLocks noChangeShapeType="1"/>
          </p:cNvSpPr>
          <p:nvPr/>
        </p:nvSpPr>
        <p:spPr bwMode="auto">
          <a:xfrm>
            <a:off x="5649913" y="2819400"/>
            <a:ext cx="758825" cy="0"/>
          </a:xfrm>
          <a:prstGeom prst="line">
            <a:avLst/>
          </a:prstGeom>
          <a:noFill/>
          <a:ln w="50800">
            <a:solidFill>
              <a:srgbClr val="000000"/>
            </a:solidFill>
            <a:round/>
            <a:headEnd/>
            <a:tailEnd/>
          </a:ln>
          <a:effectLst/>
        </p:spPr>
        <p:txBody>
          <a:bodyPr wrap="none" anchor="ctr"/>
          <a:lstStyle/>
          <a:p>
            <a:endParaRPr lang="en-CA"/>
          </a:p>
        </p:txBody>
      </p:sp>
      <p:sp>
        <p:nvSpPr>
          <p:cNvPr id="395301" name="Line 37"/>
          <p:cNvSpPr>
            <a:spLocks noChangeShapeType="1"/>
          </p:cNvSpPr>
          <p:nvPr/>
        </p:nvSpPr>
        <p:spPr bwMode="auto">
          <a:xfrm>
            <a:off x="6053138" y="2819400"/>
            <a:ext cx="0" cy="533400"/>
          </a:xfrm>
          <a:prstGeom prst="line">
            <a:avLst/>
          </a:prstGeom>
          <a:noFill/>
          <a:ln w="25400">
            <a:solidFill>
              <a:srgbClr val="000000"/>
            </a:solidFill>
            <a:round/>
            <a:headEnd/>
            <a:tailEnd/>
          </a:ln>
          <a:effectLst/>
        </p:spPr>
        <p:txBody>
          <a:bodyPr wrap="none" anchor="ctr"/>
          <a:lstStyle/>
          <a:p>
            <a:endParaRPr lang="en-CA"/>
          </a:p>
        </p:txBody>
      </p:sp>
      <p:sp>
        <p:nvSpPr>
          <p:cNvPr id="395302" name="Rectangle 38"/>
          <p:cNvSpPr>
            <a:spLocks noChangeArrowheads="1"/>
          </p:cNvSpPr>
          <p:nvPr/>
        </p:nvSpPr>
        <p:spPr bwMode="auto">
          <a:xfrm>
            <a:off x="5386388" y="2425700"/>
            <a:ext cx="1395412" cy="393700"/>
          </a:xfrm>
          <a:prstGeom prst="rect">
            <a:avLst/>
          </a:prstGeom>
          <a:noFill/>
          <a:ln w="12700">
            <a:noFill/>
            <a:miter lim="800000"/>
            <a:headEnd/>
            <a:tailEnd/>
          </a:ln>
          <a:effectLst/>
        </p:spPr>
        <p:txBody>
          <a:bodyPr wrap="none" lIns="90488" tIns="44450" rIns="90488" bIns="44450">
            <a:spAutoFit/>
          </a:bodyPr>
          <a:lstStyle/>
          <a:p>
            <a:pPr algn="ctr"/>
            <a:r>
              <a:rPr lang="en-US" sz="2000">
                <a:solidFill>
                  <a:srgbClr val="000000"/>
                </a:solidFill>
              </a:rPr>
              <a:t>Receiver 3</a:t>
            </a:r>
          </a:p>
        </p:txBody>
      </p:sp>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a:noFill/>
          <a:ln/>
        </p:spPr>
        <p:txBody>
          <a:bodyPr lIns="90488" tIns="44450" rIns="90488" bIns="44450">
            <a:normAutofit fontScale="90000"/>
          </a:bodyPr>
          <a:lstStyle/>
          <a:p>
            <a:r>
              <a:rPr lang="en-US" sz="4000"/>
              <a:t>MOSPF: Impact on Route Computation</a:t>
            </a:r>
          </a:p>
        </p:txBody>
      </p:sp>
      <p:sp>
        <p:nvSpPr>
          <p:cNvPr id="392195" name="Rectangle 3"/>
          <p:cNvSpPr>
            <a:spLocks noGrp="1" noChangeArrowheads="1"/>
          </p:cNvSpPr>
          <p:nvPr>
            <p:ph idx="1"/>
          </p:nvPr>
        </p:nvSpPr>
        <p:spPr>
          <a:xfrm>
            <a:off x="914400" y="1600200"/>
            <a:ext cx="8229600" cy="5257800"/>
          </a:xfrm>
          <a:noFill/>
          <a:ln/>
        </p:spPr>
        <p:txBody>
          <a:bodyPr lIns="90488" tIns="44450" rIns="90488" bIns="44450"/>
          <a:lstStyle/>
          <a:p>
            <a:pPr marL="285750" indent="-285750">
              <a:lnSpc>
                <a:spcPct val="90000"/>
              </a:lnSpc>
            </a:pPr>
            <a:r>
              <a:rPr lang="en-US" dirty="0"/>
              <a:t>Can’t pre-compute all source multicast trees</a:t>
            </a:r>
          </a:p>
          <a:p>
            <a:pPr marL="285750" indent="-285750">
              <a:lnSpc>
                <a:spcPct val="90000"/>
              </a:lnSpc>
            </a:pPr>
            <a:r>
              <a:rPr lang="en-US" dirty="0"/>
              <a:t>Compute tree </a:t>
            </a:r>
            <a:r>
              <a:rPr lang="en-US" dirty="0">
                <a:solidFill>
                  <a:srgbClr val="FF0000"/>
                </a:solidFill>
              </a:rPr>
              <a:t>on-demand</a:t>
            </a:r>
            <a:r>
              <a:rPr lang="en-US" dirty="0"/>
              <a:t> when first packet from a source S to a group G arrives</a:t>
            </a:r>
          </a:p>
          <a:p>
            <a:pPr marL="285750" indent="-285750">
              <a:lnSpc>
                <a:spcPct val="90000"/>
              </a:lnSpc>
            </a:pPr>
            <a:r>
              <a:rPr lang="en-US" dirty="0"/>
              <a:t>New link-state advertisement</a:t>
            </a:r>
          </a:p>
          <a:p>
            <a:pPr marL="685800" lvl="1" indent="-228600">
              <a:lnSpc>
                <a:spcPct val="90000"/>
              </a:lnSpc>
            </a:pPr>
            <a:r>
              <a:rPr lang="en-US" dirty="0"/>
              <a:t>May lead to </a:t>
            </a:r>
            <a:r>
              <a:rPr lang="en-US" dirty="0">
                <a:solidFill>
                  <a:srgbClr val="FF0000"/>
                </a:solidFill>
              </a:rPr>
              <a:t>addition or deletion of outgoing interfaces</a:t>
            </a:r>
            <a:r>
              <a:rPr lang="en-US" dirty="0"/>
              <a:t> if it contains different group addresses</a:t>
            </a:r>
          </a:p>
          <a:p>
            <a:pPr marL="685800" lvl="1" indent="-228600">
              <a:lnSpc>
                <a:spcPct val="90000"/>
              </a:lnSpc>
            </a:pPr>
            <a:r>
              <a:rPr lang="en-US" dirty="0"/>
              <a:t>May lead to </a:t>
            </a:r>
            <a:r>
              <a:rPr lang="en-US" dirty="0">
                <a:solidFill>
                  <a:srgbClr val="FF0000"/>
                </a:solidFill>
              </a:rPr>
              <a:t>re-computation of entire tree</a:t>
            </a:r>
            <a:r>
              <a:rPr lang="en-US" dirty="0"/>
              <a:t> if links are </a:t>
            </a:r>
            <a:r>
              <a:rPr lang="en-US" dirty="0" smtClean="0"/>
              <a:t>changed4</a:t>
            </a:r>
            <a:endParaRPr lang="en-US" dirty="0"/>
          </a:p>
        </p:txBody>
      </p:sp>
      <p:sp>
        <p:nvSpPr>
          <p:cNvPr id="5" name="Slide Number Placeholder 5"/>
          <p:cNvSpPr>
            <a:spLocks noGrp="1"/>
          </p:cNvSpPr>
          <p:nvPr>
            <p:ph type="sldNum" sz="quarter" idx="12"/>
          </p:nvPr>
        </p:nvSpPr>
        <p:spPr/>
        <p:txBody>
          <a:bodyPr/>
          <a:lstStyle/>
          <a:p>
            <a:fld id="{2C357285-114A-4F04-B7CB-0EF9674E72F1}" type="slidenum">
              <a:rPr lang="en-US"/>
              <a:pPr/>
              <a:t>36</a:t>
            </a:fld>
            <a:endParaRPr lang="en-US"/>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7" name="Rectangle 3"/>
          <p:cNvSpPr>
            <a:spLocks noGrp="1" noChangeArrowheads="1"/>
          </p:cNvSpPr>
          <p:nvPr>
            <p:ph type="title"/>
          </p:nvPr>
        </p:nvSpPr>
        <p:spPr>
          <a:xfrm>
            <a:off x="1005476" y="0"/>
            <a:ext cx="7997825" cy="1143000"/>
          </a:xfrm>
        </p:spPr>
        <p:txBody>
          <a:bodyPr>
            <a:normAutofit fontScale="90000"/>
          </a:bodyPr>
          <a:lstStyle/>
          <a:p>
            <a:r>
              <a:rPr lang="en-US" sz="3600" dirty="0"/>
              <a:t>Multicast: one sender to many receivers</a:t>
            </a:r>
            <a:r>
              <a:rPr lang="en-US" dirty="0"/>
              <a:t> </a:t>
            </a:r>
          </a:p>
        </p:txBody>
      </p:sp>
      <p:sp>
        <p:nvSpPr>
          <p:cNvPr id="303108" name="Rectangle 4"/>
          <p:cNvSpPr>
            <a:spLocks noGrp="1" noChangeArrowheads="1"/>
          </p:cNvSpPr>
          <p:nvPr>
            <p:ph sz="half" idx="1"/>
          </p:nvPr>
        </p:nvSpPr>
        <p:spPr>
          <a:xfrm>
            <a:off x="955183" y="1165315"/>
            <a:ext cx="8001000" cy="1809750"/>
          </a:xfrm>
        </p:spPr>
        <p:txBody>
          <a:bodyPr/>
          <a:lstStyle/>
          <a:p>
            <a:r>
              <a:rPr lang="en-US">
                <a:solidFill>
                  <a:srgbClr val="FF0000"/>
                </a:solidFill>
              </a:rPr>
              <a:t>Multicast:</a:t>
            </a:r>
            <a:r>
              <a:rPr lang="en-US"/>
              <a:t> act of sending datagram to multiple receivers with single “transmit” operation</a:t>
            </a:r>
          </a:p>
          <a:p>
            <a:pPr lvl="1"/>
            <a:r>
              <a:rPr lang="en-US" sz="2800"/>
              <a:t>analogy: one teacher to many students</a:t>
            </a:r>
          </a:p>
          <a:p>
            <a:r>
              <a:rPr lang="en-US">
                <a:solidFill>
                  <a:srgbClr val="FF0000"/>
                </a:solidFill>
              </a:rPr>
              <a:t>Question:</a:t>
            </a:r>
            <a:r>
              <a:rPr lang="en-US"/>
              <a:t> how to achieve multicast</a:t>
            </a:r>
          </a:p>
        </p:txBody>
      </p:sp>
      <p:sp>
        <p:nvSpPr>
          <p:cNvPr id="414" name="Slide Number Placeholder 6"/>
          <p:cNvSpPr>
            <a:spLocks noGrp="1"/>
          </p:cNvSpPr>
          <p:nvPr>
            <p:ph type="sldNum" sz="quarter" idx="12"/>
          </p:nvPr>
        </p:nvSpPr>
        <p:spPr/>
        <p:txBody>
          <a:bodyPr/>
          <a:lstStyle/>
          <a:p>
            <a:fld id="{9403B1DD-F3D2-47BA-88F7-CD217500D4CD}" type="slidenum">
              <a:rPr lang="en-US"/>
              <a:pPr/>
              <a:t>4</a:t>
            </a:fld>
            <a:endParaRPr lang="en-US"/>
          </a:p>
        </p:txBody>
      </p:sp>
      <p:sp>
        <p:nvSpPr>
          <p:cNvPr id="303106" name="Freeform 2"/>
          <p:cNvSpPr>
            <a:spLocks/>
          </p:cNvSpPr>
          <p:nvPr/>
        </p:nvSpPr>
        <p:spPr bwMode="auto">
          <a:xfrm>
            <a:off x="2056908" y="3919627"/>
            <a:ext cx="2020887" cy="1425575"/>
          </a:xfrm>
          <a:custGeom>
            <a:avLst/>
            <a:gdLst/>
            <a:ahLst/>
            <a:cxnLst>
              <a:cxn ang="0">
                <a:pos x="274" y="0"/>
              </a:cxn>
              <a:cxn ang="0">
                <a:pos x="95" y="126"/>
              </a:cxn>
              <a:cxn ang="0">
                <a:pos x="21" y="468"/>
              </a:cxn>
              <a:cxn ang="0">
                <a:pos x="99" y="747"/>
              </a:cxn>
              <a:cxn ang="0">
                <a:pos x="614" y="878"/>
              </a:cxn>
              <a:cxn ang="0">
                <a:pos x="1007" y="869"/>
              </a:cxn>
              <a:cxn ang="0">
                <a:pos x="1225" y="765"/>
              </a:cxn>
              <a:cxn ang="0">
                <a:pos x="1260" y="477"/>
              </a:cxn>
              <a:cxn ang="0">
                <a:pos x="1146" y="75"/>
              </a:cxn>
              <a:cxn ang="0">
                <a:pos x="728" y="49"/>
              </a:cxn>
              <a:cxn ang="0">
                <a:pos x="274" y="0"/>
              </a:cxn>
            </a:cxnLst>
            <a:rect l="0" t="0" r="r" b="b"/>
            <a:pathLst>
              <a:path w="1273" h="898">
                <a:moveTo>
                  <a:pt x="274" y="0"/>
                </a:moveTo>
                <a:cubicBezTo>
                  <a:pt x="169" y="6"/>
                  <a:pt x="137" y="48"/>
                  <a:pt x="95" y="126"/>
                </a:cubicBezTo>
                <a:cubicBezTo>
                  <a:pt x="53" y="204"/>
                  <a:pt x="20" y="365"/>
                  <a:pt x="21" y="468"/>
                </a:cubicBezTo>
                <a:cubicBezTo>
                  <a:pt x="22" y="571"/>
                  <a:pt x="0" y="679"/>
                  <a:pt x="99" y="747"/>
                </a:cubicBezTo>
                <a:cubicBezTo>
                  <a:pt x="198" y="815"/>
                  <a:pt x="463" y="858"/>
                  <a:pt x="614" y="878"/>
                </a:cubicBezTo>
                <a:cubicBezTo>
                  <a:pt x="765" y="898"/>
                  <a:pt x="905" y="888"/>
                  <a:pt x="1007" y="869"/>
                </a:cubicBezTo>
                <a:cubicBezTo>
                  <a:pt x="1109" y="850"/>
                  <a:pt x="1183" y="830"/>
                  <a:pt x="1225" y="765"/>
                </a:cubicBezTo>
                <a:cubicBezTo>
                  <a:pt x="1267" y="700"/>
                  <a:pt x="1273" y="592"/>
                  <a:pt x="1260" y="477"/>
                </a:cubicBezTo>
                <a:cubicBezTo>
                  <a:pt x="1247" y="362"/>
                  <a:pt x="1235" y="146"/>
                  <a:pt x="1146" y="75"/>
                </a:cubicBezTo>
                <a:cubicBezTo>
                  <a:pt x="1057" y="4"/>
                  <a:pt x="873" y="61"/>
                  <a:pt x="728" y="49"/>
                </a:cubicBezTo>
                <a:cubicBezTo>
                  <a:pt x="583" y="37"/>
                  <a:pt x="369" y="10"/>
                  <a:pt x="274" y="0"/>
                </a:cubicBezTo>
                <a:close/>
              </a:path>
            </a:pathLst>
          </a:custGeom>
          <a:solidFill>
            <a:schemeClr val="folHlink"/>
          </a:solidFill>
          <a:ln w="9525">
            <a:noFill/>
            <a:round/>
            <a:headEnd/>
            <a:tailEnd/>
          </a:ln>
          <a:effectLst/>
        </p:spPr>
        <p:txBody>
          <a:bodyPr wrap="none" anchor="ctr"/>
          <a:lstStyle/>
          <a:p>
            <a:endParaRPr lang="en-CA"/>
          </a:p>
        </p:txBody>
      </p:sp>
      <p:grpSp>
        <p:nvGrpSpPr>
          <p:cNvPr id="303123" name="Group 19"/>
          <p:cNvGrpSpPr>
            <a:grpSpLocks/>
          </p:cNvGrpSpPr>
          <p:nvPr/>
        </p:nvGrpSpPr>
        <p:grpSpPr bwMode="auto">
          <a:xfrm>
            <a:off x="1298083" y="4727665"/>
            <a:ext cx="495300" cy="414337"/>
            <a:chOff x="4765" y="1531"/>
            <a:chExt cx="312" cy="261"/>
          </a:xfrm>
        </p:grpSpPr>
        <p:sp>
          <p:nvSpPr>
            <p:cNvPr id="303124" name="AutoShape 20"/>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CA"/>
            </a:p>
          </p:txBody>
        </p:sp>
        <p:sp>
          <p:nvSpPr>
            <p:cNvPr id="303125" name="Freeform 21"/>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CA"/>
            </a:p>
          </p:txBody>
        </p:sp>
        <p:sp>
          <p:nvSpPr>
            <p:cNvPr id="303126" name="Freeform 22"/>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CA"/>
            </a:p>
          </p:txBody>
        </p:sp>
        <p:sp>
          <p:nvSpPr>
            <p:cNvPr id="303127" name="Freeform 23"/>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CA"/>
            </a:p>
          </p:txBody>
        </p:sp>
        <p:sp>
          <p:nvSpPr>
            <p:cNvPr id="303128" name="Freeform 24"/>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CA"/>
            </a:p>
          </p:txBody>
        </p:sp>
        <p:sp>
          <p:nvSpPr>
            <p:cNvPr id="303129" name="Freeform 25"/>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CA"/>
            </a:p>
          </p:txBody>
        </p:sp>
        <p:sp>
          <p:nvSpPr>
            <p:cNvPr id="303130" name="Freeform 26"/>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CA"/>
            </a:p>
          </p:txBody>
        </p:sp>
        <p:sp>
          <p:nvSpPr>
            <p:cNvPr id="303131" name="Freeform 27"/>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CA"/>
            </a:p>
          </p:txBody>
        </p:sp>
        <p:sp>
          <p:nvSpPr>
            <p:cNvPr id="303132" name="Freeform 28"/>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CA"/>
            </a:p>
          </p:txBody>
        </p:sp>
        <p:sp>
          <p:nvSpPr>
            <p:cNvPr id="303133" name="Freeform 29"/>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CA"/>
            </a:p>
          </p:txBody>
        </p:sp>
        <p:sp>
          <p:nvSpPr>
            <p:cNvPr id="303134" name="Freeform 30"/>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CA"/>
            </a:p>
          </p:txBody>
        </p:sp>
        <p:sp>
          <p:nvSpPr>
            <p:cNvPr id="303135" name="Freeform 31"/>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CA"/>
            </a:p>
          </p:txBody>
        </p:sp>
        <p:sp>
          <p:nvSpPr>
            <p:cNvPr id="303136" name="Freeform 32"/>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CA"/>
            </a:p>
          </p:txBody>
        </p:sp>
        <p:sp>
          <p:nvSpPr>
            <p:cNvPr id="303137" name="Freeform 33"/>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CA"/>
            </a:p>
          </p:txBody>
        </p:sp>
        <p:sp>
          <p:nvSpPr>
            <p:cNvPr id="303138" name="Freeform 34"/>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CA"/>
            </a:p>
          </p:txBody>
        </p:sp>
        <p:sp>
          <p:nvSpPr>
            <p:cNvPr id="303139" name="Freeform 35"/>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303140" name="Freeform 36"/>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303141" name="Freeform 37"/>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CA"/>
            </a:p>
          </p:txBody>
        </p:sp>
        <p:sp>
          <p:nvSpPr>
            <p:cNvPr id="303142" name="Freeform 38"/>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CA"/>
            </a:p>
          </p:txBody>
        </p:sp>
        <p:sp>
          <p:nvSpPr>
            <p:cNvPr id="303143" name="Freeform 39"/>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CA"/>
            </a:p>
          </p:txBody>
        </p:sp>
        <p:sp>
          <p:nvSpPr>
            <p:cNvPr id="303144" name="Freeform 40"/>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CA"/>
            </a:p>
          </p:txBody>
        </p:sp>
        <p:sp>
          <p:nvSpPr>
            <p:cNvPr id="303145" name="Freeform 41"/>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CA"/>
            </a:p>
          </p:txBody>
        </p:sp>
        <p:sp>
          <p:nvSpPr>
            <p:cNvPr id="303146" name="Freeform 42"/>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CA"/>
            </a:p>
          </p:txBody>
        </p:sp>
        <p:sp>
          <p:nvSpPr>
            <p:cNvPr id="303147" name="Freeform 43"/>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CA"/>
            </a:p>
          </p:txBody>
        </p:sp>
        <p:sp>
          <p:nvSpPr>
            <p:cNvPr id="303148" name="Freeform 44"/>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CA"/>
            </a:p>
          </p:txBody>
        </p:sp>
        <p:sp>
          <p:nvSpPr>
            <p:cNvPr id="303149" name="Freeform 45"/>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CA"/>
            </a:p>
          </p:txBody>
        </p:sp>
        <p:sp>
          <p:nvSpPr>
            <p:cNvPr id="303150" name="Freeform 46"/>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CA"/>
            </a:p>
          </p:txBody>
        </p:sp>
        <p:sp>
          <p:nvSpPr>
            <p:cNvPr id="303151" name="Freeform 47"/>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CA"/>
            </a:p>
          </p:txBody>
        </p:sp>
        <p:sp>
          <p:nvSpPr>
            <p:cNvPr id="303152" name="Freeform 48"/>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CA"/>
            </a:p>
          </p:txBody>
        </p:sp>
        <p:sp>
          <p:nvSpPr>
            <p:cNvPr id="303153" name="Rectangle 49"/>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CA"/>
            </a:p>
          </p:txBody>
        </p:sp>
        <p:sp>
          <p:nvSpPr>
            <p:cNvPr id="303154" name="Freeform 50"/>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CA"/>
            </a:p>
          </p:txBody>
        </p:sp>
        <p:sp>
          <p:nvSpPr>
            <p:cNvPr id="303155" name="Freeform 51"/>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303156" name="Freeform 52"/>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303157" name="Freeform 53"/>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CA"/>
            </a:p>
          </p:txBody>
        </p:sp>
        <p:sp>
          <p:nvSpPr>
            <p:cNvPr id="303158" name="Freeform 54"/>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CA"/>
            </a:p>
          </p:txBody>
        </p:sp>
        <p:sp>
          <p:nvSpPr>
            <p:cNvPr id="303159" name="Freeform 55"/>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CA"/>
            </a:p>
          </p:txBody>
        </p:sp>
        <p:sp>
          <p:nvSpPr>
            <p:cNvPr id="303160" name="Freeform 56"/>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303161" name="Freeform 57"/>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303162" name="Freeform 58"/>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303177" name="Group 73"/>
          <p:cNvGrpSpPr>
            <a:grpSpLocks/>
          </p:cNvGrpSpPr>
          <p:nvPr/>
        </p:nvGrpSpPr>
        <p:grpSpPr bwMode="auto">
          <a:xfrm>
            <a:off x="2583958" y="5043577"/>
            <a:ext cx="541337" cy="265113"/>
            <a:chOff x="3600" y="219"/>
            <a:chExt cx="360" cy="175"/>
          </a:xfrm>
        </p:grpSpPr>
        <p:sp>
          <p:nvSpPr>
            <p:cNvPr id="303178" name="Oval 74"/>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CA"/>
            </a:p>
          </p:txBody>
        </p:sp>
        <p:sp>
          <p:nvSpPr>
            <p:cNvPr id="303179" name="Line 75"/>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303180" name="Line 76"/>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303181" name="Rectangle 77"/>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303182" name="Oval 78"/>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CA"/>
            </a:p>
          </p:txBody>
        </p:sp>
        <p:grpSp>
          <p:nvGrpSpPr>
            <p:cNvPr id="303183" name="Group 79"/>
            <p:cNvGrpSpPr>
              <a:grpSpLocks/>
            </p:cNvGrpSpPr>
            <p:nvPr/>
          </p:nvGrpSpPr>
          <p:grpSpPr bwMode="auto">
            <a:xfrm>
              <a:off x="3686" y="244"/>
              <a:ext cx="177" cy="66"/>
              <a:chOff x="2848" y="848"/>
              <a:chExt cx="140" cy="98"/>
            </a:xfrm>
          </p:grpSpPr>
          <p:sp>
            <p:nvSpPr>
              <p:cNvPr id="303184" name="Line 8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303185" name="Line 8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303186" name="Line 8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303187" name="Group 83"/>
            <p:cNvGrpSpPr>
              <a:grpSpLocks/>
            </p:cNvGrpSpPr>
            <p:nvPr/>
          </p:nvGrpSpPr>
          <p:grpSpPr bwMode="auto">
            <a:xfrm flipV="1">
              <a:off x="3686" y="243"/>
              <a:ext cx="177" cy="66"/>
              <a:chOff x="2848" y="848"/>
              <a:chExt cx="140" cy="98"/>
            </a:xfrm>
          </p:grpSpPr>
          <p:sp>
            <p:nvSpPr>
              <p:cNvPr id="303188" name="Line 8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303189" name="Line 8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303190" name="Line 8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303219" name="Group 115"/>
          <p:cNvGrpSpPr>
            <a:grpSpLocks/>
          </p:cNvGrpSpPr>
          <p:nvPr/>
        </p:nvGrpSpPr>
        <p:grpSpPr bwMode="auto">
          <a:xfrm>
            <a:off x="3534870" y="3332252"/>
            <a:ext cx="504825" cy="415925"/>
            <a:chOff x="4781" y="1833"/>
            <a:chExt cx="318" cy="262"/>
          </a:xfrm>
        </p:grpSpPr>
        <p:sp>
          <p:nvSpPr>
            <p:cNvPr id="303220" name="AutoShape 116"/>
            <p:cNvSpPr>
              <a:spLocks noChangeAspect="1" noChangeArrowheads="1" noTextEdit="1"/>
            </p:cNvSpPr>
            <p:nvPr/>
          </p:nvSpPr>
          <p:spPr bwMode="auto">
            <a:xfrm>
              <a:off x="4787" y="1835"/>
              <a:ext cx="312" cy="260"/>
            </a:xfrm>
            <a:prstGeom prst="rect">
              <a:avLst/>
            </a:prstGeom>
            <a:noFill/>
            <a:ln w="9525">
              <a:noFill/>
              <a:miter lim="800000"/>
              <a:headEnd/>
              <a:tailEnd/>
            </a:ln>
          </p:spPr>
          <p:txBody>
            <a:bodyPr/>
            <a:lstStyle/>
            <a:p>
              <a:endParaRPr lang="en-CA"/>
            </a:p>
          </p:txBody>
        </p:sp>
        <p:sp>
          <p:nvSpPr>
            <p:cNvPr id="303221" name="Freeform 117"/>
            <p:cNvSpPr>
              <a:spLocks/>
            </p:cNvSpPr>
            <p:nvPr/>
          </p:nvSpPr>
          <p:spPr bwMode="auto">
            <a:xfrm>
              <a:off x="4781" y="1833"/>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w="9525">
              <a:noFill/>
              <a:round/>
              <a:headEnd/>
              <a:tailEnd/>
            </a:ln>
          </p:spPr>
          <p:txBody>
            <a:bodyPr/>
            <a:lstStyle/>
            <a:p>
              <a:endParaRPr lang="en-CA"/>
            </a:p>
          </p:txBody>
        </p:sp>
        <p:sp>
          <p:nvSpPr>
            <p:cNvPr id="303222" name="Freeform 118"/>
            <p:cNvSpPr>
              <a:spLocks/>
            </p:cNvSpPr>
            <p:nvPr/>
          </p:nvSpPr>
          <p:spPr bwMode="auto">
            <a:xfrm>
              <a:off x="4894" y="1857"/>
              <a:ext cx="98" cy="112"/>
            </a:xfrm>
            <a:custGeom>
              <a:avLst/>
              <a:gdLst/>
              <a:ahLst/>
              <a:cxnLst>
                <a:cxn ang="0">
                  <a:pos x="684" y="29"/>
                </a:cxn>
                <a:cxn ang="0">
                  <a:pos x="681" y="28"/>
                </a:cxn>
                <a:cxn ang="0">
                  <a:pos x="670" y="25"/>
                </a:cxn>
                <a:cxn ang="0">
                  <a:pos x="652" y="21"/>
                </a:cxn>
                <a:cxn ang="0">
                  <a:pos x="628" y="16"/>
                </a:cxn>
                <a:cxn ang="0">
                  <a:pos x="600" y="11"/>
                </a:cxn>
                <a:cxn ang="0">
                  <a:pos x="566" y="7"/>
                </a:cxn>
                <a:cxn ang="0">
                  <a:pos x="527" y="3"/>
                </a:cxn>
                <a:cxn ang="0">
                  <a:pos x="483" y="1"/>
                </a:cxn>
                <a:cxn ang="0">
                  <a:pos x="436" y="0"/>
                </a:cxn>
                <a:cxn ang="0">
                  <a:pos x="386" y="2"/>
                </a:cxn>
                <a:cxn ang="0">
                  <a:pos x="333" y="7"/>
                </a:cxn>
                <a:cxn ang="0">
                  <a:pos x="277" y="16"/>
                </a:cxn>
                <a:cxn ang="0">
                  <a:pos x="221" y="28"/>
                </a:cxn>
                <a:cxn ang="0">
                  <a:pos x="163" y="45"/>
                </a:cxn>
                <a:cxn ang="0">
                  <a:pos x="104" y="65"/>
                </a:cxn>
                <a:cxn ang="0">
                  <a:pos x="44" y="93"/>
                </a:cxn>
                <a:cxn ang="0">
                  <a:pos x="40" y="108"/>
                </a:cxn>
                <a:cxn ang="0">
                  <a:pos x="29" y="150"/>
                </a:cxn>
                <a:cxn ang="0">
                  <a:pos x="17" y="216"/>
                </a:cxn>
                <a:cxn ang="0">
                  <a:pos x="5" y="301"/>
                </a:cxn>
                <a:cxn ang="0">
                  <a:pos x="0" y="402"/>
                </a:cxn>
                <a:cxn ang="0">
                  <a:pos x="4" y="516"/>
                </a:cxn>
                <a:cxn ang="0">
                  <a:pos x="21" y="638"/>
                </a:cxn>
                <a:cxn ang="0">
                  <a:pos x="57" y="763"/>
                </a:cxn>
                <a:cxn ang="0">
                  <a:pos x="60" y="763"/>
                </a:cxn>
                <a:cxn ang="0">
                  <a:pos x="69" y="762"/>
                </a:cxn>
                <a:cxn ang="0">
                  <a:pos x="84" y="759"/>
                </a:cxn>
                <a:cxn ang="0">
                  <a:pos x="105" y="758"/>
                </a:cxn>
                <a:cxn ang="0">
                  <a:pos x="131" y="756"/>
                </a:cxn>
                <a:cxn ang="0">
                  <a:pos x="162" y="754"/>
                </a:cxn>
                <a:cxn ang="0">
                  <a:pos x="198" y="753"/>
                </a:cxn>
                <a:cxn ang="0">
                  <a:pos x="239" y="751"/>
                </a:cxn>
                <a:cxn ang="0">
                  <a:pos x="283" y="750"/>
                </a:cxn>
                <a:cxn ang="0">
                  <a:pos x="331" y="751"/>
                </a:cxn>
                <a:cxn ang="0">
                  <a:pos x="384" y="753"/>
                </a:cxn>
                <a:cxn ang="0">
                  <a:pos x="440" y="755"/>
                </a:cxn>
                <a:cxn ang="0">
                  <a:pos x="498" y="759"/>
                </a:cxn>
                <a:cxn ang="0">
                  <a:pos x="560" y="765"/>
                </a:cxn>
                <a:cxn ang="0">
                  <a:pos x="624" y="773"/>
                </a:cxn>
                <a:cxn ang="0">
                  <a:pos x="690" y="782"/>
                </a:cxn>
                <a:cxn ang="0">
                  <a:pos x="687" y="759"/>
                </a:cxn>
                <a:cxn ang="0">
                  <a:pos x="680" y="697"/>
                </a:cxn>
                <a:cxn ang="0">
                  <a:pos x="670" y="604"/>
                </a:cxn>
                <a:cxn ang="0">
                  <a:pos x="662" y="492"/>
                </a:cxn>
                <a:cxn ang="0">
                  <a:pos x="656" y="368"/>
                </a:cxn>
                <a:cxn ang="0">
                  <a:pos x="656" y="244"/>
                </a:cxn>
                <a:cxn ang="0">
                  <a:pos x="665" y="128"/>
                </a:cxn>
                <a:cxn ang="0">
                  <a:pos x="684" y="29"/>
                </a:cxn>
              </a:cxnLst>
              <a:rect l="0" t="0" r="r" b="b"/>
              <a:pathLst>
                <a:path w="690" h="782">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w="9525">
              <a:noFill/>
              <a:round/>
              <a:headEnd/>
              <a:tailEnd/>
            </a:ln>
          </p:spPr>
          <p:txBody>
            <a:bodyPr/>
            <a:lstStyle/>
            <a:p>
              <a:endParaRPr lang="en-CA"/>
            </a:p>
          </p:txBody>
        </p:sp>
        <p:sp>
          <p:nvSpPr>
            <p:cNvPr id="303223" name="Freeform 119"/>
            <p:cNvSpPr>
              <a:spLocks/>
            </p:cNvSpPr>
            <p:nvPr/>
          </p:nvSpPr>
          <p:spPr bwMode="auto">
            <a:xfrm>
              <a:off x="4904" y="1888"/>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1"/>
            </a:solidFill>
            <a:ln w="9525">
              <a:noFill/>
              <a:round/>
              <a:headEnd/>
              <a:tailEnd/>
            </a:ln>
          </p:spPr>
          <p:txBody>
            <a:bodyPr/>
            <a:lstStyle/>
            <a:p>
              <a:endParaRPr lang="en-CA"/>
            </a:p>
          </p:txBody>
        </p:sp>
        <p:sp>
          <p:nvSpPr>
            <p:cNvPr id="303224" name="Freeform 120"/>
            <p:cNvSpPr>
              <a:spLocks/>
            </p:cNvSpPr>
            <p:nvPr/>
          </p:nvSpPr>
          <p:spPr bwMode="auto">
            <a:xfrm>
              <a:off x="4884" y="1997"/>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1"/>
            </a:solidFill>
            <a:ln w="9525">
              <a:noFill/>
              <a:round/>
              <a:headEnd/>
              <a:tailEnd/>
            </a:ln>
          </p:spPr>
          <p:txBody>
            <a:bodyPr/>
            <a:lstStyle/>
            <a:p>
              <a:endParaRPr lang="en-CA"/>
            </a:p>
          </p:txBody>
        </p:sp>
        <p:sp>
          <p:nvSpPr>
            <p:cNvPr id="303225" name="Freeform 121"/>
            <p:cNvSpPr>
              <a:spLocks/>
            </p:cNvSpPr>
            <p:nvPr/>
          </p:nvSpPr>
          <p:spPr bwMode="auto">
            <a:xfrm>
              <a:off x="4943" y="2009"/>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rgbClr val="FFCCFF"/>
            </a:solidFill>
            <a:ln w="9525">
              <a:noFill/>
              <a:round/>
              <a:headEnd/>
              <a:tailEnd/>
            </a:ln>
          </p:spPr>
          <p:txBody>
            <a:bodyPr/>
            <a:lstStyle/>
            <a:p>
              <a:endParaRPr lang="en-CA"/>
            </a:p>
          </p:txBody>
        </p:sp>
        <p:sp>
          <p:nvSpPr>
            <p:cNvPr id="303226" name="Freeform 122"/>
            <p:cNvSpPr>
              <a:spLocks/>
            </p:cNvSpPr>
            <p:nvPr/>
          </p:nvSpPr>
          <p:spPr bwMode="auto">
            <a:xfrm>
              <a:off x="4891" y="2000"/>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rgbClr val="FFCCFF"/>
            </a:solidFill>
            <a:ln w="9525">
              <a:noFill/>
              <a:round/>
              <a:headEnd/>
              <a:tailEnd/>
            </a:ln>
          </p:spPr>
          <p:txBody>
            <a:bodyPr/>
            <a:lstStyle/>
            <a:p>
              <a:endParaRPr lang="en-CA"/>
            </a:p>
          </p:txBody>
        </p:sp>
        <p:sp>
          <p:nvSpPr>
            <p:cNvPr id="303227" name="Freeform 123"/>
            <p:cNvSpPr>
              <a:spLocks/>
            </p:cNvSpPr>
            <p:nvPr/>
          </p:nvSpPr>
          <p:spPr bwMode="auto">
            <a:xfrm>
              <a:off x="4805" y="2013"/>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w="9525">
              <a:noFill/>
              <a:round/>
              <a:headEnd/>
              <a:tailEnd/>
            </a:ln>
          </p:spPr>
          <p:txBody>
            <a:bodyPr/>
            <a:lstStyle/>
            <a:p>
              <a:endParaRPr lang="en-CA"/>
            </a:p>
          </p:txBody>
        </p:sp>
        <p:sp>
          <p:nvSpPr>
            <p:cNvPr id="303228" name="Freeform 124"/>
            <p:cNvSpPr>
              <a:spLocks/>
            </p:cNvSpPr>
            <p:nvPr/>
          </p:nvSpPr>
          <p:spPr bwMode="auto">
            <a:xfrm>
              <a:off x="5006" y="2006"/>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1"/>
            </a:solidFill>
            <a:ln w="9525">
              <a:noFill/>
              <a:round/>
              <a:headEnd/>
              <a:tailEnd/>
            </a:ln>
          </p:spPr>
          <p:txBody>
            <a:bodyPr/>
            <a:lstStyle/>
            <a:p>
              <a:endParaRPr lang="en-CA"/>
            </a:p>
          </p:txBody>
        </p:sp>
        <p:sp>
          <p:nvSpPr>
            <p:cNvPr id="303229" name="Freeform 125"/>
            <p:cNvSpPr>
              <a:spLocks/>
            </p:cNvSpPr>
            <p:nvPr/>
          </p:nvSpPr>
          <p:spPr bwMode="auto">
            <a:xfrm>
              <a:off x="4821" y="1869"/>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1"/>
            </a:solidFill>
            <a:ln w="9525">
              <a:noFill/>
              <a:round/>
              <a:headEnd/>
              <a:tailEnd/>
            </a:ln>
          </p:spPr>
          <p:txBody>
            <a:bodyPr/>
            <a:lstStyle/>
            <a:p>
              <a:endParaRPr lang="en-CA"/>
            </a:p>
          </p:txBody>
        </p:sp>
        <p:sp>
          <p:nvSpPr>
            <p:cNvPr id="303230" name="Freeform 126"/>
            <p:cNvSpPr>
              <a:spLocks/>
            </p:cNvSpPr>
            <p:nvPr/>
          </p:nvSpPr>
          <p:spPr bwMode="auto">
            <a:xfrm>
              <a:off x="4822" y="1871"/>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w="9525">
              <a:noFill/>
              <a:round/>
              <a:headEnd/>
              <a:tailEnd/>
            </a:ln>
          </p:spPr>
          <p:txBody>
            <a:bodyPr/>
            <a:lstStyle/>
            <a:p>
              <a:endParaRPr lang="en-CA"/>
            </a:p>
          </p:txBody>
        </p:sp>
        <p:sp>
          <p:nvSpPr>
            <p:cNvPr id="303231" name="Freeform 127"/>
            <p:cNvSpPr>
              <a:spLocks/>
            </p:cNvSpPr>
            <p:nvPr/>
          </p:nvSpPr>
          <p:spPr bwMode="auto">
            <a:xfrm>
              <a:off x="4823" y="1872"/>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bg1"/>
            </a:solidFill>
            <a:ln w="9525">
              <a:noFill/>
              <a:round/>
              <a:headEnd/>
              <a:tailEnd/>
            </a:ln>
          </p:spPr>
          <p:txBody>
            <a:bodyPr/>
            <a:lstStyle/>
            <a:p>
              <a:endParaRPr lang="en-CA"/>
            </a:p>
          </p:txBody>
        </p:sp>
        <p:sp>
          <p:nvSpPr>
            <p:cNvPr id="303232" name="Freeform 128"/>
            <p:cNvSpPr>
              <a:spLocks/>
            </p:cNvSpPr>
            <p:nvPr/>
          </p:nvSpPr>
          <p:spPr bwMode="auto">
            <a:xfrm>
              <a:off x="4824" y="1873"/>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1"/>
            </a:solidFill>
            <a:ln w="9525">
              <a:noFill/>
              <a:round/>
              <a:headEnd/>
              <a:tailEnd/>
            </a:ln>
          </p:spPr>
          <p:txBody>
            <a:bodyPr/>
            <a:lstStyle/>
            <a:p>
              <a:endParaRPr lang="en-CA"/>
            </a:p>
          </p:txBody>
        </p:sp>
        <p:sp>
          <p:nvSpPr>
            <p:cNvPr id="303233" name="Freeform 129"/>
            <p:cNvSpPr>
              <a:spLocks/>
            </p:cNvSpPr>
            <p:nvPr/>
          </p:nvSpPr>
          <p:spPr bwMode="auto">
            <a:xfrm>
              <a:off x="4825" y="1875"/>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w="9525">
              <a:noFill/>
              <a:round/>
              <a:headEnd/>
              <a:tailEnd/>
            </a:ln>
          </p:spPr>
          <p:txBody>
            <a:bodyPr/>
            <a:lstStyle/>
            <a:p>
              <a:endParaRPr lang="en-CA"/>
            </a:p>
          </p:txBody>
        </p:sp>
        <p:sp>
          <p:nvSpPr>
            <p:cNvPr id="303234" name="Freeform 130"/>
            <p:cNvSpPr>
              <a:spLocks/>
            </p:cNvSpPr>
            <p:nvPr/>
          </p:nvSpPr>
          <p:spPr bwMode="auto">
            <a:xfrm>
              <a:off x="4826" y="1876"/>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w="9525">
              <a:noFill/>
              <a:round/>
              <a:headEnd/>
              <a:tailEnd/>
            </a:ln>
          </p:spPr>
          <p:txBody>
            <a:bodyPr/>
            <a:lstStyle/>
            <a:p>
              <a:endParaRPr lang="en-CA"/>
            </a:p>
          </p:txBody>
        </p:sp>
        <p:sp>
          <p:nvSpPr>
            <p:cNvPr id="303235" name="Freeform 131"/>
            <p:cNvSpPr>
              <a:spLocks/>
            </p:cNvSpPr>
            <p:nvPr/>
          </p:nvSpPr>
          <p:spPr bwMode="auto">
            <a:xfrm>
              <a:off x="4964" y="1970"/>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w="9525">
              <a:noFill/>
              <a:round/>
              <a:headEnd/>
              <a:tailEnd/>
            </a:ln>
          </p:spPr>
          <p:txBody>
            <a:bodyPr/>
            <a:lstStyle/>
            <a:p>
              <a:endParaRPr lang="en-CA"/>
            </a:p>
          </p:txBody>
        </p:sp>
        <p:sp>
          <p:nvSpPr>
            <p:cNvPr id="303236" name="Freeform 132"/>
            <p:cNvSpPr>
              <a:spLocks/>
            </p:cNvSpPr>
            <p:nvPr/>
          </p:nvSpPr>
          <p:spPr bwMode="auto">
            <a:xfrm>
              <a:off x="4912" y="1970"/>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303237" name="Freeform 133"/>
            <p:cNvSpPr>
              <a:spLocks/>
            </p:cNvSpPr>
            <p:nvPr/>
          </p:nvSpPr>
          <p:spPr bwMode="auto">
            <a:xfrm>
              <a:off x="4927" y="1971"/>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303238" name="Freeform 134"/>
            <p:cNvSpPr>
              <a:spLocks/>
            </p:cNvSpPr>
            <p:nvPr/>
          </p:nvSpPr>
          <p:spPr bwMode="auto">
            <a:xfrm>
              <a:off x="4871" y="1856"/>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1"/>
            </a:solidFill>
            <a:ln w="9525">
              <a:noFill/>
              <a:round/>
              <a:headEnd/>
              <a:tailEnd/>
            </a:ln>
          </p:spPr>
          <p:txBody>
            <a:bodyPr/>
            <a:lstStyle/>
            <a:p>
              <a:endParaRPr lang="en-CA"/>
            </a:p>
          </p:txBody>
        </p:sp>
        <p:sp>
          <p:nvSpPr>
            <p:cNvPr id="303239" name="Freeform 135"/>
            <p:cNvSpPr>
              <a:spLocks/>
            </p:cNvSpPr>
            <p:nvPr/>
          </p:nvSpPr>
          <p:spPr bwMode="auto">
            <a:xfrm>
              <a:off x="4993" y="1842"/>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1"/>
            </a:solidFill>
            <a:ln w="9525">
              <a:noFill/>
              <a:round/>
              <a:headEnd/>
              <a:tailEnd/>
            </a:ln>
          </p:spPr>
          <p:txBody>
            <a:bodyPr/>
            <a:lstStyle/>
            <a:p>
              <a:endParaRPr lang="en-CA"/>
            </a:p>
          </p:txBody>
        </p:sp>
        <p:sp>
          <p:nvSpPr>
            <p:cNvPr id="303240" name="Freeform 136"/>
            <p:cNvSpPr>
              <a:spLocks/>
            </p:cNvSpPr>
            <p:nvPr/>
          </p:nvSpPr>
          <p:spPr bwMode="auto">
            <a:xfrm>
              <a:off x="4871" y="1863"/>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1"/>
            </a:solidFill>
            <a:ln w="9525">
              <a:noFill/>
              <a:round/>
              <a:headEnd/>
              <a:tailEnd/>
            </a:ln>
          </p:spPr>
          <p:txBody>
            <a:bodyPr/>
            <a:lstStyle/>
            <a:p>
              <a:endParaRPr lang="en-CA"/>
            </a:p>
          </p:txBody>
        </p:sp>
        <p:sp>
          <p:nvSpPr>
            <p:cNvPr id="303241" name="Freeform 137"/>
            <p:cNvSpPr>
              <a:spLocks/>
            </p:cNvSpPr>
            <p:nvPr/>
          </p:nvSpPr>
          <p:spPr bwMode="auto">
            <a:xfrm>
              <a:off x="4872" y="1870"/>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1"/>
            </a:solidFill>
            <a:ln w="9525">
              <a:noFill/>
              <a:round/>
              <a:headEnd/>
              <a:tailEnd/>
            </a:ln>
          </p:spPr>
          <p:txBody>
            <a:bodyPr/>
            <a:lstStyle/>
            <a:p>
              <a:endParaRPr lang="en-CA"/>
            </a:p>
          </p:txBody>
        </p:sp>
        <p:sp>
          <p:nvSpPr>
            <p:cNvPr id="303242" name="Freeform 138"/>
            <p:cNvSpPr>
              <a:spLocks/>
            </p:cNvSpPr>
            <p:nvPr/>
          </p:nvSpPr>
          <p:spPr bwMode="auto">
            <a:xfrm>
              <a:off x="4873" y="1876"/>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1"/>
            </a:solidFill>
            <a:ln w="9525">
              <a:noFill/>
              <a:round/>
              <a:headEnd/>
              <a:tailEnd/>
            </a:ln>
          </p:spPr>
          <p:txBody>
            <a:bodyPr/>
            <a:lstStyle/>
            <a:p>
              <a:endParaRPr lang="en-CA"/>
            </a:p>
          </p:txBody>
        </p:sp>
        <p:sp>
          <p:nvSpPr>
            <p:cNvPr id="303243" name="Freeform 139"/>
            <p:cNvSpPr>
              <a:spLocks/>
            </p:cNvSpPr>
            <p:nvPr/>
          </p:nvSpPr>
          <p:spPr bwMode="auto">
            <a:xfrm>
              <a:off x="4874" y="1883"/>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1"/>
            </a:solidFill>
            <a:ln w="9525">
              <a:noFill/>
              <a:round/>
              <a:headEnd/>
              <a:tailEnd/>
            </a:ln>
          </p:spPr>
          <p:txBody>
            <a:bodyPr/>
            <a:lstStyle/>
            <a:p>
              <a:endParaRPr lang="en-CA"/>
            </a:p>
          </p:txBody>
        </p:sp>
        <p:sp>
          <p:nvSpPr>
            <p:cNvPr id="303244" name="Freeform 140"/>
            <p:cNvSpPr>
              <a:spLocks/>
            </p:cNvSpPr>
            <p:nvPr/>
          </p:nvSpPr>
          <p:spPr bwMode="auto">
            <a:xfrm>
              <a:off x="4875" y="1890"/>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1"/>
            </a:solidFill>
            <a:ln w="9525">
              <a:noFill/>
              <a:round/>
              <a:headEnd/>
              <a:tailEnd/>
            </a:ln>
          </p:spPr>
          <p:txBody>
            <a:bodyPr/>
            <a:lstStyle/>
            <a:p>
              <a:endParaRPr lang="en-CA"/>
            </a:p>
          </p:txBody>
        </p:sp>
        <p:sp>
          <p:nvSpPr>
            <p:cNvPr id="303245" name="Freeform 141"/>
            <p:cNvSpPr>
              <a:spLocks/>
            </p:cNvSpPr>
            <p:nvPr/>
          </p:nvSpPr>
          <p:spPr bwMode="auto">
            <a:xfrm>
              <a:off x="4994" y="1850"/>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1"/>
            </a:solidFill>
            <a:ln w="9525">
              <a:noFill/>
              <a:round/>
              <a:headEnd/>
              <a:tailEnd/>
            </a:ln>
          </p:spPr>
          <p:txBody>
            <a:bodyPr/>
            <a:lstStyle/>
            <a:p>
              <a:endParaRPr lang="en-CA"/>
            </a:p>
          </p:txBody>
        </p:sp>
        <p:sp>
          <p:nvSpPr>
            <p:cNvPr id="303246" name="Freeform 142"/>
            <p:cNvSpPr>
              <a:spLocks/>
            </p:cNvSpPr>
            <p:nvPr/>
          </p:nvSpPr>
          <p:spPr bwMode="auto">
            <a:xfrm>
              <a:off x="4995" y="1857"/>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1"/>
            </a:solidFill>
            <a:ln w="9525">
              <a:noFill/>
              <a:round/>
              <a:headEnd/>
              <a:tailEnd/>
            </a:ln>
          </p:spPr>
          <p:txBody>
            <a:bodyPr/>
            <a:lstStyle/>
            <a:p>
              <a:endParaRPr lang="en-CA"/>
            </a:p>
          </p:txBody>
        </p:sp>
        <p:sp>
          <p:nvSpPr>
            <p:cNvPr id="303247" name="Freeform 143"/>
            <p:cNvSpPr>
              <a:spLocks/>
            </p:cNvSpPr>
            <p:nvPr/>
          </p:nvSpPr>
          <p:spPr bwMode="auto">
            <a:xfrm>
              <a:off x="4996" y="1865"/>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1"/>
            </a:solidFill>
            <a:ln w="9525">
              <a:noFill/>
              <a:round/>
              <a:headEnd/>
              <a:tailEnd/>
            </a:ln>
          </p:spPr>
          <p:txBody>
            <a:bodyPr/>
            <a:lstStyle/>
            <a:p>
              <a:endParaRPr lang="en-CA"/>
            </a:p>
          </p:txBody>
        </p:sp>
        <p:sp>
          <p:nvSpPr>
            <p:cNvPr id="303248" name="Freeform 144"/>
            <p:cNvSpPr>
              <a:spLocks/>
            </p:cNvSpPr>
            <p:nvPr/>
          </p:nvSpPr>
          <p:spPr bwMode="auto">
            <a:xfrm>
              <a:off x="4997" y="1873"/>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1"/>
            </a:solidFill>
            <a:ln w="9525">
              <a:noFill/>
              <a:round/>
              <a:headEnd/>
              <a:tailEnd/>
            </a:ln>
          </p:spPr>
          <p:txBody>
            <a:bodyPr/>
            <a:lstStyle/>
            <a:p>
              <a:endParaRPr lang="en-CA"/>
            </a:p>
          </p:txBody>
        </p:sp>
        <p:sp>
          <p:nvSpPr>
            <p:cNvPr id="303249" name="Freeform 145"/>
            <p:cNvSpPr>
              <a:spLocks/>
            </p:cNvSpPr>
            <p:nvPr/>
          </p:nvSpPr>
          <p:spPr bwMode="auto">
            <a:xfrm>
              <a:off x="4998" y="1881"/>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1"/>
            </a:solidFill>
            <a:ln w="9525">
              <a:noFill/>
              <a:round/>
              <a:headEnd/>
              <a:tailEnd/>
            </a:ln>
          </p:spPr>
          <p:txBody>
            <a:bodyPr/>
            <a:lstStyle/>
            <a:p>
              <a:endParaRPr lang="en-CA"/>
            </a:p>
          </p:txBody>
        </p:sp>
        <p:sp>
          <p:nvSpPr>
            <p:cNvPr id="303250" name="Rectangle 146"/>
            <p:cNvSpPr>
              <a:spLocks noChangeArrowheads="1"/>
            </p:cNvSpPr>
            <p:nvPr/>
          </p:nvSpPr>
          <p:spPr bwMode="auto">
            <a:xfrm>
              <a:off x="4846" y="1869"/>
              <a:ext cx="4" cy="146"/>
            </a:xfrm>
            <a:prstGeom prst="rect">
              <a:avLst/>
            </a:prstGeom>
            <a:solidFill>
              <a:srgbClr val="FFCCFF"/>
            </a:solidFill>
            <a:ln w="9525">
              <a:noFill/>
              <a:miter lim="800000"/>
              <a:headEnd/>
              <a:tailEnd/>
            </a:ln>
          </p:spPr>
          <p:txBody>
            <a:bodyPr/>
            <a:lstStyle/>
            <a:p>
              <a:endParaRPr lang="en-CA"/>
            </a:p>
          </p:txBody>
        </p:sp>
        <p:sp>
          <p:nvSpPr>
            <p:cNvPr id="303251" name="Freeform 147"/>
            <p:cNvSpPr>
              <a:spLocks/>
            </p:cNvSpPr>
            <p:nvPr/>
          </p:nvSpPr>
          <p:spPr bwMode="auto">
            <a:xfrm>
              <a:off x="4898" y="1867"/>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w="9525">
              <a:noFill/>
              <a:round/>
              <a:headEnd/>
              <a:tailEnd/>
            </a:ln>
          </p:spPr>
          <p:txBody>
            <a:bodyPr/>
            <a:lstStyle/>
            <a:p>
              <a:endParaRPr lang="en-CA"/>
            </a:p>
          </p:txBody>
        </p:sp>
        <p:sp>
          <p:nvSpPr>
            <p:cNvPr id="303252" name="Freeform 148"/>
            <p:cNvSpPr>
              <a:spLocks/>
            </p:cNvSpPr>
            <p:nvPr/>
          </p:nvSpPr>
          <p:spPr bwMode="auto">
            <a:xfrm>
              <a:off x="4819" y="1917"/>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303253" name="Freeform 149"/>
            <p:cNvSpPr>
              <a:spLocks/>
            </p:cNvSpPr>
            <p:nvPr/>
          </p:nvSpPr>
          <p:spPr bwMode="auto">
            <a:xfrm>
              <a:off x="4819" y="1887"/>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303254" name="Freeform 150"/>
            <p:cNvSpPr>
              <a:spLocks/>
            </p:cNvSpPr>
            <p:nvPr/>
          </p:nvSpPr>
          <p:spPr bwMode="auto">
            <a:xfrm>
              <a:off x="4863" y="1872"/>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1"/>
            </a:solidFill>
            <a:ln w="9525">
              <a:noFill/>
              <a:round/>
              <a:headEnd/>
              <a:tailEnd/>
            </a:ln>
          </p:spPr>
          <p:txBody>
            <a:bodyPr/>
            <a:lstStyle/>
            <a:p>
              <a:endParaRPr lang="en-CA"/>
            </a:p>
          </p:txBody>
        </p:sp>
        <p:sp>
          <p:nvSpPr>
            <p:cNvPr id="303255" name="Freeform 151"/>
            <p:cNvSpPr>
              <a:spLocks/>
            </p:cNvSpPr>
            <p:nvPr/>
          </p:nvSpPr>
          <p:spPr bwMode="auto">
            <a:xfrm>
              <a:off x="4900" y="1840"/>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1"/>
            </a:solidFill>
            <a:ln w="9525">
              <a:noFill/>
              <a:round/>
              <a:headEnd/>
              <a:tailEnd/>
            </a:ln>
          </p:spPr>
          <p:txBody>
            <a:bodyPr/>
            <a:lstStyle/>
            <a:p>
              <a:endParaRPr lang="en-CA"/>
            </a:p>
          </p:txBody>
        </p:sp>
        <p:sp>
          <p:nvSpPr>
            <p:cNvPr id="303256" name="Freeform 152"/>
            <p:cNvSpPr>
              <a:spLocks/>
            </p:cNvSpPr>
            <p:nvPr/>
          </p:nvSpPr>
          <p:spPr bwMode="auto">
            <a:xfrm>
              <a:off x="4843" y="2015"/>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bg1"/>
            </a:solidFill>
            <a:ln w="9525">
              <a:noFill/>
              <a:round/>
              <a:headEnd/>
              <a:tailEnd/>
            </a:ln>
          </p:spPr>
          <p:txBody>
            <a:bodyPr/>
            <a:lstStyle/>
            <a:p>
              <a:endParaRPr lang="en-CA"/>
            </a:p>
          </p:txBody>
        </p:sp>
        <p:sp>
          <p:nvSpPr>
            <p:cNvPr id="303257" name="Freeform 153"/>
            <p:cNvSpPr>
              <a:spLocks/>
            </p:cNvSpPr>
            <p:nvPr/>
          </p:nvSpPr>
          <p:spPr bwMode="auto">
            <a:xfrm>
              <a:off x="4809" y="2029"/>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303258" name="Freeform 154"/>
            <p:cNvSpPr>
              <a:spLocks/>
            </p:cNvSpPr>
            <p:nvPr/>
          </p:nvSpPr>
          <p:spPr bwMode="auto">
            <a:xfrm>
              <a:off x="4837" y="2022"/>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303259" name="Freeform 155"/>
            <p:cNvSpPr>
              <a:spLocks/>
            </p:cNvSpPr>
            <p:nvPr/>
          </p:nvSpPr>
          <p:spPr bwMode="auto">
            <a:xfrm>
              <a:off x="4824" y="2025"/>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303260" name="Group 156"/>
          <p:cNvGrpSpPr>
            <a:grpSpLocks/>
          </p:cNvGrpSpPr>
          <p:nvPr/>
        </p:nvGrpSpPr>
        <p:grpSpPr bwMode="auto">
          <a:xfrm>
            <a:off x="4331795" y="4192677"/>
            <a:ext cx="504825" cy="415925"/>
            <a:chOff x="4781" y="1833"/>
            <a:chExt cx="318" cy="262"/>
          </a:xfrm>
        </p:grpSpPr>
        <p:sp>
          <p:nvSpPr>
            <p:cNvPr id="303261" name="AutoShape 157"/>
            <p:cNvSpPr>
              <a:spLocks noChangeAspect="1" noChangeArrowheads="1" noTextEdit="1"/>
            </p:cNvSpPr>
            <p:nvPr/>
          </p:nvSpPr>
          <p:spPr bwMode="auto">
            <a:xfrm>
              <a:off x="4787" y="1835"/>
              <a:ext cx="312" cy="260"/>
            </a:xfrm>
            <a:prstGeom prst="rect">
              <a:avLst/>
            </a:prstGeom>
            <a:noFill/>
            <a:ln w="9525">
              <a:noFill/>
              <a:miter lim="800000"/>
              <a:headEnd/>
              <a:tailEnd/>
            </a:ln>
          </p:spPr>
          <p:txBody>
            <a:bodyPr/>
            <a:lstStyle/>
            <a:p>
              <a:endParaRPr lang="en-CA"/>
            </a:p>
          </p:txBody>
        </p:sp>
        <p:sp>
          <p:nvSpPr>
            <p:cNvPr id="303262" name="Freeform 158"/>
            <p:cNvSpPr>
              <a:spLocks/>
            </p:cNvSpPr>
            <p:nvPr/>
          </p:nvSpPr>
          <p:spPr bwMode="auto">
            <a:xfrm>
              <a:off x="4781" y="1833"/>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w="9525">
              <a:noFill/>
              <a:round/>
              <a:headEnd/>
              <a:tailEnd/>
            </a:ln>
          </p:spPr>
          <p:txBody>
            <a:bodyPr/>
            <a:lstStyle/>
            <a:p>
              <a:endParaRPr lang="en-CA"/>
            </a:p>
          </p:txBody>
        </p:sp>
        <p:sp>
          <p:nvSpPr>
            <p:cNvPr id="303263" name="Freeform 159"/>
            <p:cNvSpPr>
              <a:spLocks/>
            </p:cNvSpPr>
            <p:nvPr/>
          </p:nvSpPr>
          <p:spPr bwMode="auto">
            <a:xfrm>
              <a:off x="4894" y="1857"/>
              <a:ext cx="98" cy="112"/>
            </a:xfrm>
            <a:custGeom>
              <a:avLst/>
              <a:gdLst/>
              <a:ahLst/>
              <a:cxnLst>
                <a:cxn ang="0">
                  <a:pos x="684" y="29"/>
                </a:cxn>
                <a:cxn ang="0">
                  <a:pos x="681" y="28"/>
                </a:cxn>
                <a:cxn ang="0">
                  <a:pos x="670" y="25"/>
                </a:cxn>
                <a:cxn ang="0">
                  <a:pos x="652" y="21"/>
                </a:cxn>
                <a:cxn ang="0">
                  <a:pos x="628" y="16"/>
                </a:cxn>
                <a:cxn ang="0">
                  <a:pos x="600" y="11"/>
                </a:cxn>
                <a:cxn ang="0">
                  <a:pos x="566" y="7"/>
                </a:cxn>
                <a:cxn ang="0">
                  <a:pos x="527" y="3"/>
                </a:cxn>
                <a:cxn ang="0">
                  <a:pos x="483" y="1"/>
                </a:cxn>
                <a:cxn ang="0">
                  <a:pos x="436" y="0"/>
                </a:cxn>
                <a:cxn ang="0">
                  <a:pos x="386" y="2"/>
                </a:cxn>
                <a:cxn ang="0">
                  <a:pos x="333" y="7"/>
                </a:cxn>
                <a:cxn ang="0">
                  <a:pos x="277" y="16"/>
                </a:cxn>
                <a:cxn ang="0">
                  <a:pos x="221" y="28"/>
                </a:cxn>
                <a:cxn ang="0">
                  <a:pos x="163" y="45"/>
                </a:cxn>
                <a:cxn ang="0">
                  <a:pos x="104" y="65"/>
                </a:cxn>
                <a:cxn ang="0">
                  <a:pos x="44" y="93"/>
                </a:cxn>
                <a:cxn ang="0">
                  <a:pos x="40" y="108"/>
                </a:cxn>
                <a:cxn ang="0">
                  <a:pos x="29" y="150"/>
                </a:cxn>
                <a:cxn ang="0">
                  <a:pos x="17" y="216"/>
                </a:cxn>
                <a:cxn ang="0">
                  <a:pos x="5" y="301"/>
                </a:cxn>
                <a:cxn ang="0">
                  <a:pos x="0" y="402"/>
                </a:cxn>
                <a:cxn ang="0">
                  <a:pos x="4" y="516"/>
                </a:cxn>
                <a:cxn ang="0">
                  <a:pos x="21" y="638"/>
                </a:cxn>
                <a:cxn ang="0">
                  <a:pos x="57" y="763"/>
                </a:cxn>
                <a:cxn ang="0">
                  <a:pos x="60" y="763"/>
                </a:cxn>
                <a:cxn ang="0">
                  <a:pos x="69" y="762"/>
                </a:cxn>
                <a:cxn ang="0">
                  <a:pos x="84" y="759"/>
                </a:cxn>
                <a:cxn ang="0">
                  <a:pos x="105" y="758"/>
                </a:cxn>
                <a:cxn ang="0">
                  <a:pos x="131" y="756"/>
                </a:cxn>
                <a:cxn ang="0">
                  <a:pos x="162" y="754"/>
                </a:cxn>
                <a:cxn ang="0">
                  <a:pos x="198" y="753"/>
                </a:cxn>
                <a:cxn ang="0">
                  <a:pos x="239" y="751"/>
                </a:cxn>
                <a:cxn ang="0">
                  <a:pos x="283" y="750"/>
                </a:cxn>
                <a:cxn ang="0">
                  <a:pos x="331" y="751"/>
                </a:cxn>
                <a:cxn ang="0">
                  <a:pos x="384" y="753"/>
                </a:cxn>
                <a:cxn ang="0">
                  <a:pos x="440" y="755"/>
                </a:cxn>
                <a:cxn ang="0">
                  <a:pos x="498" y="759"/>
                </a:cxn>
                <a:cxn ang="0">
                  <a:pos x="560" y="765"/>
                </a:cxn>
                <a:cxn ang="0">
                  <a:pos x="624" y="773"/>
                </a:cxn>
                <a:cxn ang="0">
                  <a:pos x="690" y="782"/>
                </a:cxn>
                <a:cxn ang="0">
                  <a:pos x="687" y="759"/>
                </a:cxn>
                <a:cxn ang="0">
                  <a:pos x="680" y="697"/>
                </a:cxn>
                <a:cxn ang="0">
                  <a:pos x="670" y="604"/>
                </a:cxn>
                <a:cxn ang="0">
                  <a:pos x="662" y="492"/>
                </a:cxn>
                <a:cxn ang="0">
                  <a:pos x="656" y="368"/>
                </a:cxn>
                <a:cxn ang="0">
                  <a:pos x="656" y="244"/>
                </a:cxn>
                <a:cxn ang="0">
                  <a:pos x="665" y="128"/>
                </a:cxn>
                <a:cxn ang="0">
                  <a:pos x="684" y="29"/>
                </a:cxn>
              </a:cxnLst>
              <a:rect l="0" t="0" r="r" b="b"/>
              <a:pathLst>
                <a:path w="690" h="782">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w="9525">
              <a:noFill/>
              <a:round/>
              <a:headEnd/>
              <a:tailEnd/>
            </a:ln>
          </p:spPr>
          <p:txBody>
            <a:bodyPr/>
            <a:lstStyle/>
            <a:p>
              <a:endParaRPr lang="en-CA"/>
            </a:p>
          </p:txBody>
        </p:sp>
        <p:sp>
          <p:nvSpPr>
            <p:cNvPr id="303264" name="Freeform 160"/>
            <p:cNvSpPr>
              <a:spLocks/>
            </p:cNvSpPr>
            <p:nvPr/>
          </p:nvSpPr>
          <p:spPr bwMode="auto">
            <a:xfrm>
              <a:off x="4904" y="1888"/>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1"/>
            </a:solidFill>
            <a:ln w="9525">
              <a:noFill/>
              <a:round/>
              <a:headEnd/>
              <a:tailEnd/>
            </a:ln>
          </p:spPr>
          <p:txBody>
            <a:bodyPr/>
            <a:lstStyle/>
            <a:p>
              <a:endParaRPr lang="en-CA"/>
            </a:p>
          </p:txBody>
        </p:sp>
        <p:sp>
          <p:nvSpPr>
            <p:cNvPr id="303265" name="Freeform 161"/>
            <p:cNvSpPr>
              <a:spLocks/>
            </p:cNvSpPr>
            <p:nvPr/>
          </p:nvSpPr>
          <p:spPr bwMode="auto">
            <a:xfrm>
              <a:off x="4884" y="1997"/>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1"/>
            </a:solidFill>
            <a:ln w="9525">
              <a:noFill/>
              <a:round/>
              <a:headEnd/>
              <a:tailEnd/>
            </a:ln>
          </p:spPr>
          <p:txBody>
            <a:bodyPr/>
            <a:lstStyle/>
            <a:p>
              <a:endParaRPr lang="en-CA"/>
            </a:p>
          </p:txBody>
        </p:sp>
        <p:sp>
          <p:nvSpPr>
            <p:cNvPr id="303266" name="Freeform 162"/>
            <p:cNvSpPr>
              <a:spLocks/>
            </p:cNvSpPr>
            <p:nvPr/>
          </p:nvSpPr>
          <p:spPr bwMode="auto">
            <a:xfrm>
              <a:off x="4943" y="2009"/>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rgbClr val="FFCCFF"/>
            </a:solidFill>
            <a:ln w="9525">
              <a:noFill/>
              <a:round/>
              <a:headEnd/>
              <a:tailEnd/>
            </a:ln>
          </p:spPr>
          <p:txBody>
            <a:bodyPr/>
            <a:lstStyle/>
            <a:p>
              <a:endParaRPr lang="en-CA"/>
            </a:p>
          </p:txBody>
        </p:sp>
        <p:sp>
          <p:nvSpPr>
            <p:cNvPr id="303267" name="Freeform 163"/>
            <p:cNvSpPr>
              <a:spLocks/>
            </p:cNvSpPr>
            <p:nvPr/>
          </p:nvSpPr>
          <p:spPr bwMode="auto">
            <a:xfrm>
              <a:off x="4891" y="2000"/>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rgbClr val="FFCCFF"/>
            </a:solidFill>
            <a:ln w="9525">
              <a:noFill/>
              <a:round/>
              <a:headEnd/>
              <a:tailEnd/>
            </a:ln>
          </p:spPr>
          <p:txBody>
            <a:bodyPr/>
            <a:lstStyle/>
            <a:p>
              <a:endParaRPr lang="en-CA"/>
            </a:p>
          </p:txBody>
        </p:sp>
        <p:sp>
          <p:nvSpPr>
            <p:cNvPr id="303268" name="Freeform 164"/>
            <p:cNvSpPr>
              <a:spLocks/>
            </p:cNvSpPr>
            <p:nvPr/>
          </p:nvSpPr>
          <p:spPr bwMode="auto">
            <a:xfrm>
              <a:off x="4805" y="2013"/>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w="9525">
              <a:noFill/>
              <a:round/>
              <a:headEnd/>
              <a:tailEnd/>
            </a:ln>
          </p:spPr>
          <p:txBody>
            <a:bodyPr/>
            <a:lstStyle/>
            <a:p>
              <a:endParaRPr lang="en-CA"/>
            </a:p>
          </p:txBody>
        </p:sp>
        <p:sp>
          <p:nvSpPr>
            <p:cNvPr id="303269" name="Freeform 165"/>
            <p:cNvSpPr>
              <a:spLocks/>
            </p:cNvSpPr>
            <p:nvPr/>
          </p:nvSpPr>
          <p:spPr bwMode="auto">
            <a:xfrm>
              <a:off x="5006" y="2006"/>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1"/>
            </a:solidFill>
            <a:ln w="9525">
              <a:noFill/>
              <a:round/>
              <a:headEnd/>
              <a:tailEnd/>
            </a:ln>
          </p:spPr>
          <p:txBody>
            <a:bodyPr/>
            <a:lstStyle/>
            <a:p>
              <a:endParaRPr lang="en-CA"/>
            </a:p>
          </p:txBody>
        </p:sp>
        <p:sp>
          <p:nvSpPr>
            <p:cNvPr id="303270" name="Freeform 166"/>
            <p:cNvSpPr>
              <a:spLocks/>
            </p:cNvSpPr>
            <p:nvPr/>
          </p:nvSpPr>
          <p:spPr bwMode="auto">
            <a:xfrm>
              <a:off x="4821" y="1869"/>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1"/>
            </a:solidFill>
            <a:ln w="9525">
              <a:noFill/>
              <a:round/>
              <a:headEnd/>
              <a:tailEnd/>
            </a:ln>
          </p:spPr>
          <p:txBody>
            <a:bodyPr/>
            <a:lstStyle/>
            <a:p>
              <a:endParaRPr lang="en-CA"/>
            </a:p>
          </p:txBody>
        </p:sp>
        <p:sp>
          <p:nvSpPr>
            <p:cNvPr id="303271" name="Freeform 167"/>
            <p:cNvSpPr>
              <a:spLocks/>
            </p:cNvSpPr>
            <p:nvPr/>
          </p:nvSpPr>
          <p:spPr bwMode="auto">
            <a:xfrm>
              <a:off x="4822" y="1871"/>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w="9525">
              <a:noFill/>
              <a:round/>
              <a:headEnd/>
              <a:tailEnd/>
            </a:ln>
          </p:spPr>
          <p:txBody>
            <a:bodyPr/>
            <a:lstStyle/>
            <a:p>
              <a:endParaRPr lang="en-CA"/>
            </a:p>
          </p:txBody>
        </p:sp>
        <p:sp>
          <p:nvSpPr>
            <p:cNvPr id="303272" name="Freeform 168"/>
            <p:cNvSpPr>
              <a:spLocks/>
            </p:cNvSpPr>
            <p:nvPr/>
          </p:nvSpPr>
          <p:spPr bwMode="auto">
            <a:xfrm>
              <a:off x="4823" y="1872"/>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bg1"/>
            </a:solidFill>
            <a:ln w="9525">
              <a:noFill/>
              <a:round/>
              <a:headEnd/>
              <a:tailEnd/>
            </a:ln>
          </p:spPr>
          <p:txBody>
            <a:bodyPr/>
            <a:lstStyle/>
            <a:p>
              <a:endParaRPr lang="en-CA"/>
            </a:p>
          </p:txBody>
        </p:sp>
        <p:sp>
          <p:nvSpPr>
            <p:cNvPr id="303273" name="Freeform 169"/>
            <p:cNvSpPr>
              <a:spLocks/>
            </p:cNvSpPr>
            <p:nvPr/>
          </p:nvSpPr>
          <p:spPr bwMode="auto">
            <a:xfrm>
              <a:off x="4824" y="1873"/>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1"/>
            </a:solidFill>
            <a:ln w="9525">
              <a:noFill/>
              <a:round/>
              <a:headEnd/>
              <a:tailEnd/>
            </a:ln>
          </p:spPr>
          <p:txBody>
            <a:bodyPr/>
            <a:lstStyle/>
            <a:p>
              <a:endParaRPr lang="en-CA"/>
            </a:p>
          </p:txBody>
        </p:sp>
        <p:sp>
          <p:nvSpPr>
            <p:cNvPr id="303274" name="Freeform 170"/>
            <p:cNvSpPr>
              <a:spLocks/>
            </p:cNvSpPr>
            <p:nvPr/>
          </p:nvSpPr>
          <p:spPr bwMode="auto">
            <a:xfrm>
              <a:off x="4825" y="1875"/>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w="9525">
              <a:noFill/>
              <a:round/>
              <a:headEnd/>
              <a:tailEnd/>
            </a:ln>
          </p:spPr>
          <p:txBody>
            <a:bodyPr/>
            <a:lstStyle/>
            <a:p>
              <a:endParaRPr lang="en-CA"/>
            </a:p>
          </p:txBody>
        </p:sp>
        <p:sp>
          <p:nvSpPr>
            <p:cNvPr id="303275" name="Freeform 171"/>
            <p:cNvSpPr>
              <a:spLocks/>
            </p:cNvSpPr>
            <p:nvPr/>
          </p:nvSpPr>
          <p:spPr bwMode="auto">
            <a:xfrm>
              <a:off x="4826" y="1876"/>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w="9525">
              <a:noFill/>
              <a:round/>
              <a:headEnd/>
              <a:tailEnd/>
            </a:ln>
          </p:spPr>
          <p:txBody>
            <a:bodyPr/>
            <a:lstStyle/>
            <a:p>
              <a:endParaRPr lang="en-CA"/>
            </a:p>
          </p:txBody>
        </p:sp>
        <p:sp>
          <p:nvSpPr>
            <p:cNvPr id="303276" name="Freeform 172"/>
            <p:cNvSpPr>
              <a:spLocks/>
            </p:cNvSpPr>
            <p:nvPr/>
          </p:nvSpPr>
          <p:spPr bwMode="auto">
            <a:xfrm>
              <a:off x="4964" y="1970"/>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w="9525">
              <a:noFill/>
              <a:round/>
              <a:headEnd/>
              <a:tailEnd/>
            </a:ln>
          </p:spPr>
          <p:txBody>
            <a:bodyPr/>
            <a:lstStyle/>
            <a:p>
              <a:endParaRPr lang="en-CA"/>
            </a:p>
          </p:txBody>
        </p:sp>
        <p:sp>
          <p:nvSpPr>
            <p:cNvPr id="303277" name="Freeform 173"/>
            <p:cNvSpPr>
              <a:spLocks/>
            </p:cNvSpPr>
            <p:nvPr/>
          </p:nvSpPr>
          <p:spPr bwMode="auto">
            <a:xfrm>
              <a:off x="4912" y="1970"/>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303278" name="Freeform 174"/>
            <p:cNvSpPr>
              <a:spLocks/>
            </p:cNvSpPr>
            <p:nvPr/>
          </p:nvSpPr>
          <p:spPr bwMode="auto">
            <a:xfrm>
              <a:off x="4927" y="1971"/>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303279" name="Freeform 175"/>
            <p:cNvSpPr>
              <a:spLocks/>
            </p:cNvSpPr>
            <p:nvPr/>
          </p:nvSpPr>
          <p:spPr bwMode="auto">
            <a:xfrm>
              <a:off x="4871" y="1856"/>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1"/>
            </a:solidFill>
            <a:ln w="9525">
              <a:noFill/>
              <a:round/>
              <a:headEnd/>
              <a:tailEnd/>
            </a:ln>
          </p:spPr>
          <p:txBody>
            <a:bodyPr/>
            <a:lstStyle/>
            <a:p>
              <a:endParaRPr lang="en-CA"/>
            </a:p>
          </p:txBody>
        </p:sp>
        <p:sp>
          <p:nvSpPr>
            <p:cNvPr id="303280" name="Freeform 176"/>
            <p:cNvSpPr>
              <a:spLocks/>
            </p:cNvSpPr>
            <p:nvPr/>
          </p:nvSpPr>
          <p:spPr bwMode="auto">
            <a:xfrm>
              <a:off x="4993" y="1842"/>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1"/>
            </a:solidFill>
            <a:ln w="9525">
              <a:noFill/>
              <a:round/>
              <a:headEnd/>
              <a:tailEnd/>
            </a:ln>
          </p:spPr>
          <p:txBody>
            <a:bodyPr/>
            <a:lstStyle/>
            <a:p>
              <a:endParaRPr lang="en-CA"/>
            </a:p>
          </p:txBody>
        </p:sp>
        <p:sp>
          <p:nvSpPr>
            <p:cNvPr id="303281" name="Freeform 177"/>
            <p:cNvSpPr>
              <a:spLocks/>
            </p:cNvSpPr>
            <p:nvPr/>
          </p:nvSpPr>
          <p:spPr bwMode="auto">
            <a:xfrm>
              <a:off x="4871" y="1863"/>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1"/>
            </a:solidFill>
            <a:ln w="9525">
              <a:noFill/>
              <a:round/>
              <a:headEnd/>
              <a:tailEnd/>
            </a:ln>
          </p:spPr>
          <p:txBody>
            <a:bodyPr/>
            <a:lstStyle/>
            <a:p>
              <a:endParaRPr lang="en-CA"/>
            </a:p>
          </p:txBody>
        </p:sp>
        <p:sp>
          <p:nvSpPr>
            <p:cNvPr id="303282" name="Freeform 178"/>
            <p:cNvSpPr>
              <a:spLocks/>
            </p:cNvSpPr>
            <p:nvPr/>
          </p:nvSpPr>
          <p:spPr bwMode="auto">
            <a:xfrm>
              <a:off x="4872" y="1870"/>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1"/>
            </a:solidFill>
            <a:ln w="9525">
              <a:noFill/>
              <a:round/>
              <a:headEnd/>
              <a:tailEnd/>
            </a:ln>
          </p:spPr>
          <p:txBody>
            <a:bodyPr/>
            <a:lstStyle/>
            <a:p>
              <a:endParaRPr lang="en-CA"/>
            </a:p>
          </p:txBody>
        </p:sp>
        <p:sp>
          <p:nvSpPr>
            <p:cNvPr id="303283" name="Freeform 179"/>
            <p:cNvSpPr>
              <a:spLocks/>
            </p:cNvSpPr>
            <p:nvPr/>
          </p:nvSpPr>
          <p:spPr bwMode="auto">
            <a:xfrm>
              <a:off x="4873" y="1876"/>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1"/>
            </a:solidFill>
            <a:ln w="9525">
              <a:noFill/>
              <a:round/>
              <a:headEnd/>
              <a:tailEnd/>
            </a:ln>
          </p:spPr>
          <p:txBody>
            <a:bodyPr/>
            <a:lstStyle/>
            <a:p>
              <a:endParaRPr lang="en-CA"/>
            </a:p>
          </p:txBody>
        </p:sp>
        <p:sp>
          <p:nvSpPr>
            <p:cNvPr id="303284" name="Freeform 180"/>
            <p:cNvSpPr>
              <a:spLocks/>
            </p:cNvSpPr>
            <p:nvPr/>
          </p:nvSpPr>
          <p:spPr bwMode="auto">
            <a:xfrm>
              <a:off x="4874" y="1883"/>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1"/>
            </a:solidFill>
            <a:ln w="9525">
              <a:noFill/>
              <a:round/>
              <a:headEnd/>
              <a:tailEnd/>
            </a:ln>
          </p:spPr>
          <p:txBody>
            <a:bodyPr/>
            <a:lstStyle/>
            <a:p>
              <a:endParaRPr lang="en-CA"/>
            </a:p>
          </p:txBody>
        </p:sp>
        <p:sp>
          <p:nvSpPr>
            <p:cNvPr id="303285" name="Freeform 181"/>
            <p:cNvSpPr>
              <a:spLocks/>
            </p:cNvSpPr>
            <p:nvPr/>
          </p:nvSpPr>
          <p:spPr bwMode="auto">
            <a:xfrm>
              <a:off x="4875" y="1890"/>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1"/>
            </a:solidFill>
            <a:ln w="9525">
              <a:noFill/>
              <a:round/>
              <a:headEnd/>
              <a:tailEnd/>
            </a:ln>
          </p:spPr>
          <p:txBody>
            <a:bodyPr/>
            <a:lstStyle/>
            <a:p>
              <a:endParaRPr lang="en-CA"/>
            </a:p>
          </p:txBody>
        </p:sp>
        <p:sp>
          <p:nvSpPr>
            <p:cNvPr id="303286" name="Freeform 182"/>
            <p:cNvSpPr>
              <a:spLocks/>
            </p:cNvSpPr>
            <p:nvPr/>
          </p:nvSpPr>
          <p:spPr bwMode="auto">
            <a:xfrm>
              <a:off x="4994" y="1850"/>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1"/>
            </a:solidFill>
            <a:ln w="9525">
              <a:noFill/>
              <a:round/>
              <a:headEnd/>
              <a:tailEnd/>
            </a:ln>
          </p:spPr>
          <p:txBody>
            <a:bodyPr/>
            <a:lstStyle/>
            <a:p>
              <a:endParaRPr lang="en-CA"/>
            </a:p>
          </p:txBody>
        </p:sp>
        <p:sp>
          <p:nvSpPr>
            <p:cNvPr id="303287" name="Freeform 183"/>
            <p:cNvSpPr>
              <a:spLocks/>
            </p:cNvSpPr>
            <p:nvPr/>
          </p:nvSpPr>
          <p:spPr bwMode="auto">
            <a:xfrm>
              <a:off x="4995" y="1857"/>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1"/>
            </a:solidFill>
            <a:ln w="9525">
              <a:noFill/>
              <a:round/>
              <a:headEnd/>
              <a:tailEnd/>
            </a:ln>
          </p:spPr>
          <p:txBody>
            <a:bodyPr/>
            <a:lstStyle/>
            <a:p>
              <a:endParaRPr lang="en-CA"/>
            </a:p>
          </p:txBody>
        </p:sp>
        <p:sp>
          <p:nvSpPr>
            <p:cNvPr id="303288" name="Freeform 184"/>
            <p:cNvSpPr>
              <a:spLocks/>
            </p:cNvSpPr>
            <p:nvPr/>
          </p:nvSpPr>
          <p:spPr bwMode="auto">
            <a:xfrm>
              <a:off x="4996" y="1865"/>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1"/>
            </a:solidFill>
            <a:ln w="9525">
              <a:noFill/>
              <a:round/>
              <a:headEnd/>
              <a:tailEnd/>
            </a:ln>
          </p:spPr>
          <p:txBody>
            <a:bodyPr/>
            <a:lstStyle/>
            <a:p>
              <a:endParaRPr lang="en-CA"/>
            </a:p>
          </p:txBody>
        </p:sp>
        <p:sp>
          <p:nvSpPr>
            <p:cNvPr id="303289" name="Freeform 185"/>
            <p:cNvSpPr>
              <a:spLocks/>
            </p:cNvSpPr>
            <p:nvPr/>
          </p:nvSpPr>
          <p:spPr bwMode="auto">
            <a:xfrm>
              <a:off x="4997" y="1873"/>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1"/>
            </a:solidFill>
            <a:ln w="9525">
              <a:noFill/>
              <a:round/>
              <a:headEnd/>
              <a:tailEnd/>
            </a:ln>
          </p:spPr>
          <p:txBody>
            <a:bodyPr/>
            <a:lstStyle/>
            <a:p>
              <a:endParaRPr lang="en-CA"/>
            </a:p>
          </p:txBody>
        </p:sp>
        <p:sp>
          <p:nvSpPr>
            <p:cNvPr id="303290" name="Freeform 186"/>
            <p:cNvSpPr>
              <a:spLocks/>
            </p:cNvSpPr>
            <p:nvPr/>
          </p:nvSpPr>
          <p:spPr bwMode="auto">
            <a:xfrm>
              <a:off x="4998" y="1881"/>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1"/>
            </a:solidFill>
            <a:ln w="9525">
              <a:noFill/>
              <a:round/>
              <a:headEnd/>
              <a:tailEnd/>
            </a:ln>
          </p:spPr>
          <p:txBody>
            <a:bodyPr/>
            <a:lstStyle/>
            <a:p>
              <a:endParaRPr lang="en-CA"/>
            </a:p>
          </p:txBody>
        </p:sp>
        <p:sp>
          <p:nvSpPr>
            <p:cNvPr id="303291" name="Rectangle 187"/>
            <p:cNvSpPr>
              <a:spLocks noChangeArrowheads="1"/>
            </p:cNvSpPr>
            <p:nvPr/>
          </p:nvSpPr>
          <p:spPr bwMode="auto">
            <a:xfrm>
              <a:off x="4846" y="1869"/>
              <a:ext cx="4" cy="146"/>
            </a:xfrm>
            <a:prstGeom prst="rect">
              <a:avLst/>
            </a:prstGeom>
            <a:solidFill>
              <a:srgbClr val="FFCCFF"/>
            </a:solidFill>
            <a:ln w="9525">
              <a:noFill/>
              <a:miter lim="800000"/>
              <a:headEnd/>
              <a:tailEnd/>
            </a:ln>
          </p:spPr>
          <p:txBody>
            <a:bodyPr/>
            <a:lstStyle/>
            <a:p>
              <a:endParaRPr lang="en-CA"/>
            </a:p>
          </p:txBody>
        </p:sp>
        <p:sp>
          <p:nvSpPr>
            <p:cNvPr id="303292" name="Freeform 188"/>
            <p:cNvSpPr>
              <a:spLocks/>
            </p:cNvSpPr>
            <p:nvPr/>
          </p:nvSpPr>
          <p:spPr bwMode="auto">
            <a:xfrm>
              <a:off x="4898" y="1867"/>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w="9525">
              <a:noFill/>
              <a:round/>
              <a:headEnd/>
              <a:tailEnd/>
            </a:ln>
          </p:spPr>
          <p:txBody>
            <a:bodyPr/>
            <a:lstStyle/>
            <a:p>
              <a:endParaRPr lang="en-CA"/>
            </a:p>
          </p:txBody>
        </p:sp>
        <p:sp>
          <p:nvSpPr>
            <p:cNvPr id="303293" name="Freeform 189"/>
            <p:cNvSpPr>
              <a:spLocks/>
            </p:cNvSpPr>
            <p:nvPr/>
          </p:nvSpPr>
          <p:spPr bwMode="auto">
            <a:xfrm>
              <a:off x="4819" y="1917"/>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303294" name="Freeform 190"/>
            <p:cNvSpPr>
              <a:spLocks/>
            </p:cNvSpPr>
            <p:nvPr/>
          </p:nvSpPr>
          <p:spPr bwMode="auto">
            <a:xfrm>
              <a:off x="4819" y="1887"/>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303295" name="Freeform 191"/>
            <p:cNvSpPr>
              <a:spLocks/>
            </p:cNvSpPr>
            <p:nvPr/>
          </p:nvSpPr>
          <p:spPr bwMode="auto">
            <a:xfrm>
              <a:off x="4863" y="1872"/>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1"/>
            </a:solidFill>
            <a:ln w="9525">
              <a:noFill/>
              <a:round/>
              <a:headEnd/>
              <a:tailEnd/>
            </a:ln>
          </p:spPr>
          <p:txBody>
            <a:bodyPr/>
            <a:lstStyle/>
            <a:p>
              <a:endParaRPr lang="en-CA"/>
            </a:p>
          </p:txBody>
        </p:sp>
        <p:sp>
          <p:nvSpPr>
            <p:cNvPr id="303296" name="Freeform 192"/>
            <p:cNvSpPr>
              <a:spLocks/>
            </p:cNvSpPr>
            <p:nvPr/>
          </p:nvSpPr>
          <p:spPr bwMode="auto">
            <a:xfrm>
              <a:off x="4900" y="1840"/>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1"/>
            </a:solidFill>
            <a:ln w="9525">
              <a:noFill/>
              <a:round/>
              <a:headEnd/>
              <a:tailEnd/>
            </a:ln>
          </p:spPr>
          <p:txBody>
            <a:bodyPr/>
            <a:lstStyle/>
            <a:p>
              <a:endParaRPr lang="en-CA"/>
            </a:p>
          </p:txBody>
        </p:sp>
        <p:sp>
          <p:nvSpPr>
            <p:cNvPr id="303297" name="Freeform 193"/>
            <p:cNvSpPr>
              <a:spLocks/>
            </p:cNvSpPr>
            <p:nvPr/>
          </p:nvSpPr>
          <p:spPr bwMode="auto">
            <a:xfrm>
              <a:off x="4843" y="2015"/>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bg1"/>
            </a:solidFill>
            <a:ln w="9525">
              <a:noFill/>
              <a:round/>
              <a:headEnd/>
              <a:tailEnd/>
            </a:ln>
          </p:spPr>
          <p:txBody>
            <a:bodyPr/>
            <a:lstStyle/>
            <a:p>
              <a:endParaRPr lang="en-CA"/>
            </a:p>
          </p:txBody>
        </p:sp>
        <p:sp>
          <p:nvSpPr>
            <p:cNvPr id="303298" name="Freeform 194"/>
            <p:cNvSpPr>
              <a:spLocks/>
            </p:cNvSpPr>
            <p:nvPr/>
          </p:nvSpPr>
          <p:spPr bwMode="auto">
            <a:xfrm>
              <a:off x="4809" y="2029"/>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303299" name="Freeform 195"/>
            <p:cNvSpPr>
              <a:spLocks/>
            </p:cNvSpPr>
            <p:nvPr/>
          </p:nvSpPr>
          <p:spPr bwMode="auto">
            <a:xfrm>
              <a:off x="4837" y="2022"/>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303300" name="Freeform 196"/>
            <p:cNvSpPr>
              <a:spLocks/>
            </p:cNvSpPr>
            <p:nvPr/>
          </p:nvSpPr>
          <p:spPr bwMode="auto">
            <a:xfrm>
              <a:off x="4824" y="2025"/>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303301" name="Group 197"/>
          <p:cNvGrpSpPr>
            <a:grpSpLocks/>
          </p:cNvGrpSpPr>
          <p:nvPr/>
        </p:nvGrpSpPr>
        <p:grpSpPr bwMode="auto">
          <a:xfrm>
            <a:off x="4344495" y="5156290"/>
            <a:ext cx="504825" cy="415925"/>
            <a:chOff x="4781" y="1833"/>
            <a:chExt cx="318" cy="262"/>
          </a:xfrm>
        </p:grpSpPr>
        <p:sp>
          <p:nvSpPr>
            <p:cNvPr id="303302" name="AutoShape 198"/>
            <p:cNvSpPr>
              <a:spLocks noChangeAspect="1" noChangeArrowheads="1" noTextEdit="1"/>
            </p:cNvSpPr>
            <p:nvPr/>
          </p:nvSpPr>
          <p:spPr bwMode="auto">
            <a:xfrm>
              <a:off x="4787" y="1835"/>
              <a:ext cx="312" cy="260"/>
            </a:xfrm>
            <a:prstGeom prst="rect">
              <a:avLst/>
            </a:prstGeom>
            <a:noFill/>
            <a:ln w="9525">
              <a:noFill/>
              <a:miter lim="800000"/>
              <a:headEnd/>
              <a:tailEnd/>
            </a:ln>
          </p:spPr>
          <p:txBody>
            <a:bodyPr/>
            <a:lstStyle/>
            <a:p>
              <a:endParaRPr lang="en-CA"/>
            </a:p>
          </p:txBody>
        </p:sp>
        <p:sp>
          <p:nvSpPr>
            <p:cNvPr id="303303" name="Freeform 199"/>
            <p:cNvSpPr>
              <a:spLocks/>
            </p:cNvSpPr>
            <p:nvPr/>
          </p:nvSpPr>
          <p:spPr bwMode="auto">
            <a:xfrm>
              <a:off x="4781" y="1833"/>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w="9525">
              <a:noFill/>
              <a:round/>
              <a:headEnd/>
              <a:tailEnd/>
            </a:ln>
          </p:spPr>
          <p:txBody>
            <a:bodyPr/>
            <a:lstStyle/>
            <a:p>
              <a:endParaRPr lang="en-CA"/>
            </a:p>
          </p:txBody>
        </p:sp>
        <p:sp>
          <p:nvSpPr>
            <p:cNvPr id="303304" name="Freeform 200"/>
            <p:cNvSpPr>
              <a:spLocks/>
            </p:cNvSpPr>
            <p:nvPr/>
          </p:nvSpPr>
          <p:spPr bwMode="auto">
            <a:xfrm>
              <a:off x="4894" y="1857"/>
              <a:ext cx="98" cy="112"/>
            </a:xfrm>
            <a:custGeom>
              <a:avLst/>
              <a:gdLst/>
              <a:ahLst/>
              <a:cxnLst>
                <a:cxn ang="0">
                  <a:pos x="684" y="29"/>
                </a:cxn>
                <a:cxn ang="0">
                  <a:pos x="681" y="28"/>
                </a:cxn>
                <a:cxn ang="0">
                  <a:pos x="670" y="25"/>
                </a:cxn>
                <a:cxn ang="0">
                  <a:pos x="652" y="21"/>
                </a:cxn>
                <a:cxn ang="0">
                  <a:pos x="628" y="16"/>
                </a:cxn>
                <a:cxn ang="0">
                  <a:pos x="600" y="11"/>
                </a:cxn>
                <a:cxn ang="0">
                  <a:pos x="566" y="7"/>
                </a:cxn>
                <a:cxn ang="0">
                  <a:pos x="527" y="3"/>
                </a:cxn>
                <a:cxn ang="0">
                  <a:pos x="483" y="1"/>
                </a:cxn>
                <a:cxn ang="0">
                  <a:pos x="436" y="0"/>
                </a:cxn>
                <a:cxn ang="0">
                  <a:pos x="386" y="2"/>
                </a:cxn>
                <a:cxn ang="0">
                  <a:pos x="333" y="7"/>
                </a:cxn>
                <a:cxn ang="0">
                  <a:pos x="277" y="16"/>
                </a:cxn>
                <a:cxn ang="0">
                  <a:pos x="221" y="28"/>
                </a:cxn>
                <a:cxn ang="0">
                  <a:pos x="163" y="45"/>
                </a:cxn>
                <a:cxn ang="0">
                  <a:pos x="104" y="65"/>
                </a:cxn>
                <a:cxn ang="0">
                  <a:pos x="44" y="93"/>
                </a:cxn>
                <a:cxn ang="0">
                  <a:pos x="40" y="108"/>
                </a:cxn>
                <a:cxn ang="0">
                  <a:pos x="29" y="150"/>
                </a:cxn>
                <a:cxn ang="0">
                  <a:pos x="17" y="216"/>
                </a:cxn>
                <a:cxn ang="0">
                  <a:pos x="5" y="301"/>
                </a:cxn>
                <a:cxn ang="0">
                  <a:pos x="0" y="402"/>
                </a:cxn>
                <a:cxn ang="0">
                  <a:pos x="4" y="516"/>
                </a:cxn>
                <a:cxn ang="0">
                  <a:pos x="21" y="638"/>
                </a:cxn>
                <a:cxn ang="0">
                  <a:pos x="57" y="763"/>
                </a:cxn>
                <a:cxn ang="0">
                  <a:pos x="60" y="763"/>
                </a:cxn>
                <a:cxn ang="0">
                  <a:pos x="69" y="762"/>
                </a:cxn>
                <a:cxn ang="0">
                  <a:pos x="84" y="759"/>
                </a:cxn>
                <a:cxn ang="0">
                  <a:pos x="105" y="758"/>
                </a:cxn>
                <a:cxn ang="0">
                  <a:pos x="131" y="756"/>
                </a:cxn>
                <a:cxn ang="0">
                  <a:pos x="162" y="754"/>
                </a:cxn>
                <a:cxn ang="0">
                  <a:pos x="198" y="753"/>
                </a:cxn>
                <a:cxn ang="0">
                  <a:pos x="239" y="751"/>
                </a:cxn>
                <a:cxn ang="0">
                  <a:pos x="283" y="750"/>
                </a:cxn>
                <a:cxn ang="0">
                  <a:pos x="331" y="751"/>
                </a:cxn>
                <a:cxn ang="0">
                  <a:pos x="384" y="753"/>
                </a:cxn>
                <a:cxn ang="0">
                  <a:pos x="440" y="755"/>
                </a:cxn>
                <a:cxn ang="0">
                  <a:pos x="498" y="759"/>
                </a:cxn>
                <a:cxn ang="0">
                  <a:pos x="560" y="765"/>
                </a:cxn>
                <a:cxn ang="0">
                  <a:pos x="624" y="773"/>
                </a:cxn>
                <a:cxn ang="0">
                  <a:pos x="690" y="782"/>
                </a:cxn>
                <a:cxn ang="0">
                  <a:pos x="687" y="759"/>
                </a:cxn>
                <a:cxn ang="0">
                  <a:pos x="680" y="697"/>
                </a:cxn>
                <a:cxn ang="0">
                  <a:pos x="670" y="604"/>
                </a:cxn>
                <a:cxn ang="0">
                  <a:pos x="662" y="492"/>
                </a:cxn>
                <a:cxn ang="0">
                  <a:pos x="656" y="368"/>
                </a:cxn>
                <a:cxn ang="0">
                  <a:pos x="656" y="244"/>
                </a:cxn>
                <a:cxn ang="0">
                  <a:pos x="665" y="128"/>
                </a:cxn>
                <a:cxn ang="0">
                  <a:pos x="684" y="29"/>
                </a:cxn>
              </a:cxnLst>
              <a:rect l="0" t="0" r="r" b="b"/>
              <a:pathLst>
                <a:path w="690" h="782">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w="9525">
              <a:noFill/>
              <a:round/>
              <a:headEnd/>
              <a:tailEnd/>
            </a:ln>
          </p:spPr>
          <p:txBody>
            <a:bodyPr/>
            <a:lstStyle/>
            <a:p>
              <a:endParaRPr lang="en-CA"/>
            </a:p>
          </p:txBody>
        </p:sp>
        <p:sp>
          <p:nvSpPr>
            <p:cNvPr id="303305" name="Freeform 201"/>
            <p:cNvSpPr>
              <a:spLocks/>
            </p:cNvSpPr>
            <p:nvPr/>
          </p:nvSpPr>
          <p:spPr bwMode="auto">
            <a:xfrm>
              <a:off x="4904" y="1888"/>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1"/>
            </a:solidFill>
            <a:ln w="9525">
              <a:noFill/>
              <a:round/>
              <a:headEnd/>
              <a:tailEnd/>
            </a:ln>
          </p:spPr>
          <p:txBody>
            <a:bodyPr/>
            <a:lstStyle/>
            <a:p>
              <a:endParaRPr lang="en-CA"/>
            </a:p>
          </p:txBody>
        </p:sp>
        <p:sp>
          <p:nvSpPr>
            <p:cNvPr id="303306" name="Freeform 202"/>
            <p:cNvSpPr>
              <a:spLocks/>
            </p:cNvSpPr>
            <p:nvPr/>
          </p:nvSpPr>
          <p:spPr bwMode="auto">
            <a:xfrm>
              <a:off x="4884" y="1997"/>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1"/>
            </a:solidFill>
            <a:ln w="9525">
              <a:noFill/>
              <a:round/>
              <a:headEnd/>
              <a:tailEnd/>
            </a:ln>
          </p:spPr>
          <p:txBody>
            <a:bodyPr/>
            <a:lstStyle/>
            <a:p>
              <a:endParaRPr lang="en-CA"/>
            </a:p>
          </p:txBody>
        </p:sp>
        <p:sp>
          <p:nvSpPr>
            <p:cNvPr id="303307" name="Freeform 203"/>
            <p:cNvSpPr>
              <a:spLocks/>
            </p:cNvSpPr>
            <p:nvPr/>
          </p:nvSpPr>
          <p:spPr bwMode="auto">
            <a:xfrm>
              <a:off x="4943" y="2009"/>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rgbClr val="FFCCFF"/>
            </a:solidFill>
            <a:ln w="9525">
              <a:noFill/>
              <a:round/>
              <a:headEnd/>
              <a:tailEnd/>
            </a:ln>
          </p:spPr>
          <p:txBody>
            <a:bodyPr/>
            <a:lstStyle/>
            <a:p>
              <a:endParaRPr lang="en-CA"/>
            </a:p>
          </p:txBody>
        </p:sp>
        <p:sp>
          <p:nvSpPr>
            <p:cNvPr id="303308" name="Freeform 204"/>
            <p:cNvSpPr>
              <a:spLocks/>
            </p:cNvSpPr>
            <p:nvPr/>
          </p:nvSpPr>
          <p:spPr bwMode="auto">
            <a:xfrm>
              <a:off x="4891" y="2000"/>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rgbClr val="FFCCFF"/>
            </a:solidFill>
            <a:ln w="9525">
              <a:noFill/>
              <a:round/>
              <a:headEnd/>
              <a:tailEnd/>
            </a:ln>
          </p:spPr>
          <p:txBody>
            <a:bodyPr/>
            <a:lstStyle/>
            <a:p>
              <a:endParaRPr lang="en-CA"/>
            </a:p>
          </p:txBody>
        </p:sp>
        <p:sp>
          <p:nvSpPr>
            <p:cNvPr id="303309" name="Freeform 205"/>
            <p:cNvSpPr>
              <a:spLocks/>
            </p:cNvSpPr>
            <p:nvPr/>
          </p:nvSpPr>
          <p:spPr bwMode="auto">
            <a:xfrm>
              <a:off x="4805" y="2013"/>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w="9525">
              <a:noFill/>
              <a:round/>
              <a:headEnd/>
              <a:tailEnd/>
            </a:ln>
          </p:spPr>
          <p:txBody>
            <a:bodyPr/>
            <a:lstStyle/>
            <a:p>
              <a:endParaRPr lang="en-CA"/>
            </a:p>
          </p:txBody>
        </p:sp>
        <p:sp>
          <p:nvSpPr>
            <p:cNvPr id="303310" name="Freeform 206"/>
            <p:cNvSpPr>
              <a:spLocks/>
            </p:cNvSpPr>
            <p:nvPr/>
          </p:nvSpPr>
          <p:spPr bwMode="auto">
            <a:xfrm>
              <a:off x="5006" y="2006"/>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1"/>
            </a:solidFill>
            <a:ln w="9525">
              <a:noFill/>
              <a:round/>
              <a:headEnd/>
              <a:tailEnd/>
            </a:ln>
          </p:spPr>
          <p:txBody>
            <a:bodyPr/>
            <a:lstStyle/>
            <a:p>
              <a:endParaRPr lang="en-CA"/>
            </a:p>
          </p:txBody>
        </p:sp>
        <p:sp>
          <p:nvSpPr>
            <p:cNvPr id="303311" name="Freeform 207"/>
            <p:cNvSpPr>
              <a:spLocks/>
            </p:cNvSpPr>
            <p:nvPr/>
          </p:nvSpPr>
          <p:spPr bwMode="auto">
            <a:xfrm>
              <a:off x="4821" y="1869"/>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1"/>
            </a:solidFill>
            <a:ln w="9525">
              <a:noFill/>
              <a:round/>
              <a:headEnd/>
              <a:tailEnd/>
            </a:ln>
          </p:spPr>
          <p:txBody>
            <a:bodyPr/>
            <a:lstStyle/>
            <a:p>
              <a:endParaRPr lang="en-CA"/>
            </a:p>
          </p:txBody>
        </p:sp>
        <p:sp>
          <p:nvSpPr>
            <p:cNvPr id="303312" name="Freeform 208"/>
            <p:cNvSpPr>
              <a:spLocks/>
            </p:cNvSpPr>
            <p:nvPr/>
          </p:nvSpPr>
          <p:spPr bwMode="auto">
            <a:xfrm>
              <a:off x="4822" y="1871"/>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w="9525">
              <a:noFill/>
              <a:round/>
              <a:headEnd/>
              <a:tailEnd/>
            </a:ln>
          </p:spPr>
          <p:txBody>
            <a:bodyPr/>
            <a:lstStyle/>
            <a:p>
              <a:endParaRPr lang="en-CA"/>
            </a:p>
          </p:txBody>
        </p:sp>
        <p:sp>
          <p:nvSpPr>
            <p:cNvPr id="303313" name="Freeform 209"/>
            <p:cNvSpPr>
              <a:spLocks/>
            </p:cNvSpPr>
            <p:nvPr/>
          </p:nvSpPr>
          <p:spPr bwMode="auto">
            <a:xfrm>
              <a:off x="4823" y="1872"/>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bg1"/>
            </a:solidFill>
            <a:ln w="9525">
              <a:noFill/>
              <a:round/>
              <a:headEnd/>
              <a:tailEnd/>
            </a:ln>
          </p:spPr>
          <p:txBody>
            <a:bodyPr/>
            <a:lstStyle/>
            <a:p>
              <a:endParaRPr lang="en-CA"/>
            </a:p>
          </p:txBody>
        </p:sp>
        <p:sp>
          <p:nvSpPr>
            <p:cNvPr id="303314" name="Freeform 210"/>
            <p:cNvSpPr>
              <a:spLocks/>
            </p:cNvSpPr>
            <p:nvPr/>
          </p:nvSpPr>
          <p:spPr bwMode="auto">
            <a:xfrm>
              <a:off x="4824" y="1873"/>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1"/>
            </a:solidFill>
            <a:ln w="9525">
              <a:noFill/>
              <a:round/>
              <a:headEnd/>
              <a:tailEnd/>
            </a:ln>
          </p:spPr>
          <p:txBody>
            <a:bodyPr/>
            <a:lstStyle/>
            <a:p>
              <a:endParaRPr lang="en-CA"/>
            </a:p>
          </p:txBody>
        </p:sp>
        <p:sp>
          <p:nvSpPr>
            <p:cNvPr id="303315" name="Freeform 211"/>
            <p:cNvSpPr>
              <a:spLocks/>
            </p:cNvSpPr>
            <p:nvPr/>
          </p:nvSpPr>
          <p:spPr bwMode="auto">
            <a:xfrm>
              <a:off x="4825" y="1875"/>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w="9525">
              <a:noFill/>
              <a:round/>
              <a:headEnd/>
              <a:tailEnd/>
            </a:ln>
          </p:spPr>
          <p:txBody>
            <a:bodyPr/>
            <a:lstStyle/>
            <a:p>
              <a:endParaRPr lang="en-CA"/>
            </a:p>
          </p:txBody>
        </p:sp>
        <p:sp>
          <p:nvSpPr>
            <p:cNvPr id="303316" name="Freeform 212"/>
            <p:cNvSpPr>
              <a:spLocks/>
            </p:cNvSpPr>
            <p:nvPr/>
          </p:nvSpPr>
          <p:spPr bwMode="auto">
            <a:xfrm>
              <a:off x="4826" y="1876"/>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w="9525">
              <a:noFill/>
              <a:round/>
              <a:headEnd/>
              <a:tailEnd/>
            </a:ln>
          </p:spPr>
          <p:txBody>
            <a:bodyPr/>
            <a:lstStyle/>
            <a:p>
              <a:endParaRPr lang="en-CA"/>
            </a:p>
          </p:txBody>
        </p:sp>
        <p:sp>
          <p:nvSpPr>
            <p:cNvPr id="303317" name="Freeform 213"/>
            <p:cNvSpPr>
              <a:spLocks/>
            </p:cNvSpPr>
            <p:nvPr/>
          </p:nvSpPr>
          <p:spPr bwMode="auto">
            <a:xfrm>
              <a:off x="4964" y="1970"/>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w="9525">
              <a:noFill/>
              <a:round/>
              <a:headEnd/>
              <a:tailEnd/>
            </a:ln>
          </p:spPr>
          <p:txBody>
            <a:bodyPr/>
            <a:lstStyle/>
            <a:p>
              <a:endParaRPr lang="en-CA"/>
            </a:p>
          </p:txBody>
        </p:sp>
        <p:sp>
          <p:nvSpPr>
            <p:cNvPr id="303318" name="Freeform 214"/>
            <p:cNvSpPr>
              <a:spLocks/>
            </p:cNvSpPr>
            <p:nvPr/>
          </p:nvSpPr>
          <p:spPr bwMode="auto">
            <a:xfrm>
              <a:off x="4912" y="1970"/>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303319" name="Freeform 215"/>
            <p:cNvSpPr>
              <a:spLocks/>
            </p:cNvSpPr>
            <p:nvPr/>
          </p:nvSpPr>
          <p:spPr bwMode="auto">
            <a:xfrm>
              <a:off x="4927" y="1971"/>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303320" name="Freeform 216"/>
            <p:cNvSpPr>
              <a:spLocks/>
            </p:cNvSpPr>
            <p:nvPr/>
          </p:nvSpPr>
          <p:spPr bwMode="auto">
            <a:xfrm>
              <a:off x="4871" y="1856"/>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1"/>
            </a:solidFill>
            <a:ln w="9525">
              <a:noFill/>
              <a:round/>
              <a:headEnd/>
              <a:tailEnd/>
            </a:ln>
          </p:spPr>
          <p:txBody>
            <a:bodyPr/>
            <a:lstStyle/>
            <a:p>
              <a:endParaRPr lang="en-CA"/>
            </a:p>
          </p:txBody>
        </p:sp>
        <p:sp>
          <p:nvSpPr>
            <p:cNvPr id="303321" name="Freeform 217"/>
            <p:cNvSpPr>
              <a:spLocks/>
            </p:cNvSpPr>
            <p:nvPr/>
          </p:nvSpPr>
          <p:spPr bwMode="auto">
            <a:xfrm>
              <a:off x="4993" y="1842"/>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1"/>
            </a:solidFill>
            <a:ln w="9525">
              <a:noFill/>
              <a:round/>
              <a:headEnd/>
              <a:tailEnd/>
            </a:ln>
          </p:spPr>
          <p:txBody>
            <a:bodyPr/>
            <a:lstStyle/>
            <a:p>
              <a:endParaRPr lang="en-CA"/>
            </a:p>
          </p:txBody>
        </p:sp>
        <p:sp>
          <p:nvSpPr>
            <p:cNvPr id="303322" name="Freeform 218"/>
            <p:cNvSpPr>
              <a:spLocks/>
            </p:cNvSpPr>
            <p:nvPr/>
          </p:nvSpPr>
          <p:spPr bwMode="auto">
            <a:xfrm>
              <a:off x="4871" y="1863"/>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1"/>
            </a:solidFill>
            <a:ln w="9525">
              <a:noFill/>
              <a:round/>
              <a:headEnd/>
              <a:tailEnd/>
            </a:ln>
          </p:spPr>
          <p:txBody>
            <a:bodyPr/>
            <a:lstStyle/>
            <a:p>
              <a:endParaRPr lang="en-CA"/>
            </a:p>
          </p:txBody>
        </p:sp>
        <p:sp>
          <p:nvSpPr>
            <p:cNvPr id="303323" name="Freeform 219"/>
            <p:cNvSpPr>
              <a:spLocks/>
            </p:cNvSpPr>
            <p:nvPr/>
          </p:nvSpPr>
          <p:spPr bwMode="auto">
            <a:xfrm>
              <a:off x="4872" y="1870"/>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1"/>
            </a:solidFill>
            <a:ln w="9525">
              <a:noFill/>
              <a:round/>
              <a:headEnd/>
              <a:tailEnd/>
            </a:ln>
          </p:spPr>
          <p:txBody>
            <a:bodyPr/>
            <a:lstStyle/>
            <a:p>
              <a:endParaRPr lang="en-CA"/>
            </a:p>
          </p:txBody>
        </p:sp>
        <p:sp>
          <p:nvSpPr>
            <p:cNvPr id="303324" name="Freeform 220"/>
            <p:cNvSpPr>
              <a:spLocks/>
            </p:cNvSpPr>
            <p:nvPr/>
          </p:nvSpPr>
          <p:spPr bwMode="auto">
            <a:xfrm>
              <a:off x="4873" y="1876"/>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1"/>
            </a:solidFill>
            <a:ln w="9525">
              <a:noFill/>
              <a:round/>
              <a:headEnd/>
              <a:tailEnd/>
            </a:ln>
          </p:spPr>
          <p:txBody>
            <a:bodyPr/>
            <a:lstStyle/>
            <a:p>
              <a:endParaRPr lang="en-CA"/>
            </a:p>
          </p:txBody>
        </p:sp>
        <p:sp>
          <p:nvSpPr>
            <p:cNvPr id="303325" name="Freeform 221"/>
            <p:cNvSpPr>
              <a:spLocks/>
            </p:cNvSpPr>
            <p:nvPr/>
          </p:nvSpPr>
          <p:spPr bwMode="auto">
            <a:xfrm>
              <a:off x="4874" y="1883"/>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1"/>
            </a:solidFill>
            <a:ln w="9525">
              <a:noFill/>
              <a:round/>
              <a:headEnd/>
              <a:tailEnd/>
            </a:ln>
          </p:spPr>
          <p:txBody>
            <a:bodyPr/>
            <a:lstStyle/>
            <a:p>
              <a:endParaRPr lang="en-CA"/>
            </a:p>
          </p:txBody>
        </p:sp>
        <p:sp>
          <p:nvSpPr>
            <p:cNvPr id="303326" name="Freeform 222"/>
            <p:cNvSpPr>
              <a:spLocks/>
            </p:cNvSpPr>
            <p:nvPr/>
          </p:nvSpPr>
          <p:spPr bwMode="auto">
            <a:xfrm>
              <a:off x="4875" y="1890"/>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1"/>
            </a:solidFill>
            <a:ln w="9525">
              <a:noFill/>
              <a:round/>
              <a:headEnd/>
              <a:tailEnd/>
            </a:ln>
          </p:spPr>
          <p:txBody>
            <a:bodyPr/>
            <a:lstStyle/>
            <a:p>
              <a:endParaRPr lang="en-CA"/>
            </a:p>
          </p:txBody>
        </p:sp>
        <p:sp>
          <p:nvSpPr>
            <p:cNvPr id="303327" name="Freeform 223"/>
            <p:cNvSpPr>
              <a:spLocks/>
            </p:cNvSpPr>
            <p:nvPr/>
          </p:nvSpPr>
          <p:spPr bwMode="auto">
            <a:xfrm>
              <a:off x="4994" y="1850"/>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1"/>
            </a:solidFill>
            <a:ln w="9525">
              <a:noFill/>
              <a:round/>
              <a:headEnd/>
              <a:tailEnd/>
            </a:ln>
          </p:spPr>
          <p:txBody>
            <a:bodyPr/>
            <a:lstStyle/>
            <a:p>
              <a:endParaRPr lang="en-CA"/>
            </a:p>
          </p:txBody>
        </p:sp>
        <p:sp>
          <p:nvSpPr>
            <p:cNvPr id="303328" name="Freeform 224"/>
            <p:cNvSpPr>
              <a:spLocks/>
            </p:cNvSpPr>
            <p:nvPr/>
          </p:nvSpPr>
          <p:spPr bwMode="auto">
            <a:xfrm>
              <a:off x="4995" y="1857"/>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1"/>
            </a:solidFill>
            <a:ln w="9525">
              <a:noFill/>
              <a:round/>
              <a:headEnd/>
              <a:tailEnd/>
            </a:ln>
          </p:spPr>
          <p:txBody>
            <a:bodyPr/>
            <a:lstStyle/>
            <a:p>
              <a:endParaRPr lang="en-CA"/>
            </a:p>
          </p:txBody>
        </p:sp>
        <p:sp>
          <p:nvSpPr>
            <p:cNvPr id="303329" name="Freeform 225"/>
            <p:cNvSpPr>
              <a:spLocks/>
            </p:cNvSpPr>
            <p:nvPr/>
          </p:nvSpPr>
          <p:spPr bwMode="auto">
            <a:xfrm>
              <a:off x="4996" y="1865"/>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1"/>
            </a:solidFill>
            <a:ln w="9525">
              <a:noFill/>
              <a:round/>
              <a:headEnd/>
              <a:tailEnd/>
            </a:ln>
          </p:spPr>
          <p:txBody>
            <a:bodyPr/>
            <a:lstStyle/>
            <a:p>
              <a:endParaRPr lang="en-CA"/>
            </a:p>
          </p:txBody>
        </p:sp>
        <p:sp>
          <p:nvSpPr>
            <p:cNvPr id="303330" name="Freeform 226"/>
            <p:cNvSpPr>
              <a:spLocks/>
            </p:cNvSpPr>
            <p:nvPr/>
          </p:nvSpPr>
          <p:spPr bwMode="auto">
            <a:xfrm>
              <a:off x="4997" y="1873"/>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1"/>
            </a:solidFill>
            <a:ln w="9525">
              <a:noFill/>
              <a:round/>
              <a:headEnd/>
              <a:tailEnd/>
            </a:ln>
          </p:spPr>
          <p:txBody>
            <a:bodyPr/>
            <a:lstStyle/>
            <a:p>
              <a:endParaRPr lang="en-CA"/>
            </a:p>
          </p:txBody>
        </p:sp>
        <p:sp>
          <p:nvSpPr>
            <p:cNvPr id="303331" name="Freeform 227"/>
            <p:cNvSpPr>
              <a:spLocks/>
            </p:cNvSpPr>
            <p:nvPr/>
          </p:nvSpPr>
          <p:spPr bwMode="auto">
            <a:xfrm>
              <a:off x="4998" y="1881"/>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1"/>
            </a:solidFill>
            <a:ln w="9525">
              <a:noFill/>
              <a:round/>
              <a:headEnd/>
              <a:tailEnd/>
            </a:ln>
          </p:spPr>
          <p:txBody>
            <a:bodyPr/>
            <a:lstStyle/>
            <a:p>
              <a:endParaRPr lang="en-CA"/>
            </a:p>
          </p:txBody>
        </p:sp>
        <p:sp>
          <p:nvSpPr>
            <p:cNvPr id="303332" name="Rectangle 228"/>
            <p:cNvSpPr>
              <a:spLocks noChangeArrowheads="1"/>
            </p:cNvSpPr>
            <p:nvPr/>
          </p:nvSpPr>
          <p:spPr bwMode="auto">
            <a:xfrm>
              <a:off x="4846" y="1869"/>
              <a:ext cx="4" cy="146"/>
            </a:xfrm>
            <a:prstGeom prst="rect">
              <a:avLst/>
            </a:prstGeom>
            <a:solidFill>
              <a:srgbClr val="FFCCFF"/>
            </a:solidFill>
            <a:ln w="9525">
              <a:noFill/>
              <a:miter lim="800000"/>
              <a:headEnd/>
              <a:tailEnd/>
            </a:ln>
          </p:spPr>
          <p:txBody>
            <a:bodyPr/>
            <a:lstStyle/>
            <a:p>
              <a:endParaRPr lang="en-CA"/>
            </a:p>
          </p:txBody>
        </p:sp>
        <p:sp>
          <p:nvSpPr>
            <p:cNvPr id="303333" name="Freeform 229"/>
            <p:cNvSpPr>
              <a:spLocks/>
            </p:cNvSpPr>
            <p:nvPr/>
          </p:nvSpPr>
          <p:spPr bwMode="auto">
            <a:xfrm>
              <a:off x="4898" y="1867"/>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w="9525">
              <a:noFill/>
              <a:round/>
              <a:headEnd/>
              <a:tailEnd/>
            </a:ln>
          </p:spPr>
          <p:txBody>
            <a:bodyPr/>
            <a:lstStyle/>
            <a:p>
              <a:endParaRPr lang="en-CA"/>
            </a:p>
          </p:txBody>
        </p:sp>
        <p:sp>
          <p:nvSpPr>
            <p:cNvPr id="303334" name="Freeform 230"/>
            <p:cNvSpPr>
              <a:spLocks/>
            </p:cNvSpPr>
            <p:nvPr/>
          </p:nvSpPr>
          <p:spPr bwMode="auto">
            <a:xfrm>
              <a:off x="4819" y="1917"/>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303335" name="Freeform 231"/>
            <p:cNvSpPr>
              <a:spLocks/>
            </p:cNvSpPr>
            <p:nvPr/>
          </p:nvSpPr>
          <p:spPr bwMode="auto">
            <a:xfrm>
              <a:off x="4819" y="1887"/>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303336" name="Freeform 232"/>
            <p:cNvSpPr>
              <a:spLocks/>
            </p:cNvSpPr>
            <p:nvPr/>
          </p:nvSpPr>
          <p:spPr bwMode="auto">
            <a:xfrm>
              <a:off x="4863" y="1872"/>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1"/>
            </a:solidFill>
            <a:ln w="9525">
              <a:noFill/>
              <a:round/>
              <a:headEnd/>
              <a:tailEnd/>
            </a:ln>
          </p:spPr>
          <p:txBody>
            <a:bodyPr/>
            <a:lstStyle/>
            <a:p>
              <a:endParaRPr lang="en-CA"/>
            </a:p>
          </p:txBody>
        </p:sp>
        <p:sp>
          <p:nvSpPr>
            <p:cNvPr id="303337" name="Freeform 233"/>
            <p:cNvSpPr>
              <a:spLocks/>
            </p:cNvSpPr>
            <p:nvPr/>
          </p:nvSpPr>
          <p:spPr bwMode="auto">
            <a:xfrm>
              <a:off x="4900" y="1840"/>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1"/>
            </a:solidFill>
            <a:ln w="9525">
              <a:noFill/>
              <a:round/>
              <a:headEnd/>
              <a:tailEnd/>
            </a:ln>
          </p:spPr>
          <p:txBody>
            <a:bodyPr/>
            <a:lstStyle/>
            <a:p>
              <a:endParaRPr lang="en-CA"/>
            </a:p>
          </p:txBody>
        </p:sp>
        <p:sp>
          <p:nvSpPr>
            <p:cNvPr id="303338" name="Freeform 234"/>
            <p:cNvSpPr>
              <a:spLocks/>
            </p:cNvSpPr>
            <p:nvPr/>
          </p:nvSpPr>
          <p:spPr bwMode="auto">
            <a:xfrm>
              <a:off x="4843" y="2015"/>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bg1"/>
            </a:solidFill>
            <a:ln w="9525">
              <a:noFill/>
              <a:round/>
              <a:headEnd/>
              <a:tailEnd/>
            </a:ln>
          </p:spPr>
          <p:txBody>
            <a:bodyPr/>
            <a:lstStyle/>
            <a:p>
              <a:endParaRPr lang="en-CA"/>
            </a:p>
          </p:txBody>
        </p:sp>
        <p:sp>
          <p:nvSpPr>
            <p:cNvPr id="303339" name="Freeform 235"/>
            <p:cNvSpPr>
              <a:spLocks/>
            </p:cNvSpPr>
            <p:nvPr/>
          </p:nvSpPr>
          <p:spPr bwMode="auto">
            <a:xfrm>
              <a:off x="4809" y="2029"/>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303340" name="Freeform 236"/>
            <p:cNvSpPr>
              <a:spLocks/>
            </p:cNvSpPr>
            <p:nvPr/>
          </p:nvSpPr>
          <p:spPr bwMode="auto">
            <a:xfrm>
              <a:off x="4837" y="2022"/>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303341" name="Freeform 237"/>
            <p:cNvSpPr>
              <a:spLocks/>
            </p:cNvSpPr>
            <p:nvPr/>
          </p:nvSpPr>
          <p:spPr bwMode="auto">
            <a:xfrm>
              <a:off x="4824" y="2025"/>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303342" name="Group 238"/>
          <p:cNvGrpSpPr>
            <a:grpSpLocks/>
          </p:cNvGrpSpPr>
          <p:nvPr/>
        </p:nvGrpSpPr>
        <p:grpSpPr bwMode="auto">
          <a:xfrm>
            <a:off x="1312370" y="3730715"/>
            <a:ext cx="504825" cy="415925"/>
            <a:chOff x="4781" y="1833"/>
            <a:chExt cx="318" cy="262"/>
          </a:xfrm>
        </p:grpSpPr>
        <p:sp>
          <p:nvSpPr>
            <p:cNvPr id="303343" name="AutoShape 239"/>
            <p:cNvSpPr>
              <a:spLocks noChangeAspect="1" noChangeArrowheads="1" noTextEdit="1"/>
            </p:cNvSpPr>
            <p:nvPr/>
          </p:nvSpPr>
          <p:spPr bwMode="auto">
            <a:xfrm>
              <a:off x="4787" y="1835"/>
              <a:ext cx="312" cy="260"/>
            </a:xfrm>
            <a:prstGeom prst="rect">
              <a:avLst/>
            </a:prstGeom>
            <a:noFill/>
            <a:ln w="9525">
              <a:noFill/>
              <a:miter lim="800000"/>
              <a:headEnd/>
              <a:tailEnd/>
            </a:ln>
          </p:spPr>
          <p:txBody>
            <a:bodyPr/>
            <a:lstStyle/>
            <a:p>
              <a:endParaRPr lang="en-CA"/>
            </a:p>
          </p:txBody>
        </p:sp>
        <p:sp>
          <p:nvSpPr>
            <p:cNvPr id="303344" name="Freeform 240"/>
            <p:cNvSpPr>
              <a:spLocks/>
            </p:cNvSpPr>
            <p:nvPr/>
          </p:nvSpPr>
          <p:spPr bwMode="auto">
            <a:xfrm>
              <a:off x="4781" y="1833"/>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w="9525">
              <a:noFill/>
              <a:round/>
              <a:headEnd/>
              <a:tailEnd/>
            </a:ln>
          </p:spPr>
          <p:txBody>
            <a:bodyPr/>
            <a:lstStyle/>
            <a:p>
              <a:endParaRPr lang="en-CA"/>
            </a:p>
          </p:txBody>
        </p:sp>
        <p:sp>
          <p:nvSpPr>
            <p:cNvPr id="303345" name="Freeform 241"/>
            <p:cNvSpPr>
              <a:spLocks/>
            </p:cNvSpPr>
            <p:nvPr/>
          </p:nvSpPr>
          <p:spPr bwMode="auto">
            <a:xfrm>
              <a:off x="4894" y="1857"/>
              <a:ext cx="98" cy="112"/>
            </a:xfrm>
            <a:custGeom>
              <a:avLst/>
              <a:gdLst/>
              <a:ahLst/>
              <a:cxnLst>
                <a:cxn ang="0">
                  <a:pos x="684" y="29"/>
                </a:cxn>
                <a:cxn ang="0">
                  <a:pos x="681" y="28"/>
                </a:cxn>
                <a:cxn ang="0">
                  <a:pos x="670" y="25"/>
                </a:cxn>
                <a:cxn ang="0">
                  <a:pos x="652" y="21"/>
                </a:cxn>
                <a:cxn ang="0">
                  <a:pos x="628" y="16"/>
                </a:cxn>
                <a:cxn ang="0">
                  <a:pos x="600" y="11"/>
                </a:cxn>
                <a:cxn ang="0">
                  <a:pos x="566" y="7"/>
                </a:cxn>
                <a:cxn ang="0">
                  <a:pos x="527" y="3"/>
                </a:cxn>
                <a:cxn ang="0">
                  <a:pos x="483" y="1"/>
                </a:cxn>
                <a:cxn ang="0">
                  <a:pos x="436" y="0"/>
                </a:cxn>
                <a:cxn ang="0">
                  <a:pos x="386" y="2"/>
                </a:cxn>
                <a:cxn ang="0">
                  <a:pos x="333" y="7"/>
                </a:cxn>
                <a:cxn ang="0">
                  <a:pos x="277" y="16"/>
                </a:cxn>
                <a:cxn ang="0">
                  <a:pos x="221" y="28"/>
                </a:cxn>
                <a:cxn ang="0">
                  <a:pos x="163" y="45"/>
                </a:cxn>
                <a:cxn ang="0">
                  <a:pos x="104" y="65"/>
                </a:cxn>
                <a:cxn ang="0">
                  <a:pos x="44" y="93"/>
                </a:cxn>
                <a:cxn ang="0">
                  <a:pos x="40" y="108"/>
                </a:cxn>
                <a:cxn ang="0">
                  <a:pos x="29" y="150"/>
                </a:cxn>
                <a:cxn ang="0">
                  <a:pos x="17" y="216"/>
                </a:cxn>
                <a:cxn ang="0">
                  <a:pos x="5" y="301"/>
                </a:cxn>
                <a:cxn ang="0">
                  <a:pos x="0" y="402"/>
                </a:cxn>
                <a:cxn ang="0">
                  <a:pos x="4" y="516"/>
                </a:cxn>
                <a:cxn ang="0">
                  <a:pos x="21" y="638"/>
                </a:cxn>
                <a:cxn ang="0">
                  <a:pos x="57" y="763"/>
                </a:cxn>
                <a:cxn ang="0">
                  <a:pos x="60" y="763"/>
                </a:cxn>
                <a:cxn ang="0">
                  <a:pos x="69" y="762"/>
                </a:cxn>
                <a:cxn ang="0">
                  <a:pos x="84" y="759"/>
                </a:cxn>
                <a:cxn ang="0">
                  <a:pos x="105" y="758"/>
                </a:cxn>
                <a:cxn ang="0">
                  <a:pos x="131" y="756"/>
                </a:cxn>
                <a:cxn ang="0">
                  <a:pos x="162" y="754"/>
                </a:cxn>
                <a:cxn ang="0">
                  <a:pos x="198" y="753"/>
                </a:cxn>
                <a:cxn ang="0">
                  <a:pos x="239" y="751"/>
                </a:cxn>
                <a:cxn ang="0">
                  <a:pos x="283" y="750"/>
                </a:cxn>
                <a:cxn ang="0">
                  <a:pos x="331" y="751"/>
                </a:cxn>
                <a:cxn ang="0">
                  <a:pos x="384" y="753"/>
                </a:cxn>
                <a:cxn ang="0">
                  <a:pos x="440" y="755"/>
                </a:cxn>
                <a:cxn ang="0">
                  <a:pos x="498" y="759"/>
                </a:cxn>
                <a:cxn ang="0">
                  <a:pos x="560" y="765"/>
                </a:cxn>
                <a:cxn ang="0">
                  <a:pos x="624" y="773"/>
                </a:cxn>
                <a:cxn ang="0">
                  <a:pos x="690" y="782"/>
                </a:cxn>
                <a:cxn ang="0">
                  <a:pos x="687" y="759"/>
                </a:cxn>
                <a:cxn ang="0">
                  <a:pos x="680" y="697"/>
                </a:cxn>
                <a:cxn ang="0">
                  <a:pos x="670" y="604"/>
                </a:cxn>
                <a:cxn ang="0">
                  <a:pos x="662" y="492"/>
                </a:cxn>
                <a:cxn ang="0">
                  <a:pos x="656" y="368"/>
                </a:cxn>
                <a:cxn ang="0">
                  <a:pos x="656" y="244"/>
                </a:cxn>
                <a:cxn ang="0">
                  <a:pos x="665" y="128"/>
                </a:cxn>
                <a:cxn ang="0">
                  <a:pos x="684" y="29"/>
                </a:cxn>
              </a:cxnLst>
              <a:rect l="0" t="0" r="r" b="b"/>
              <a:pathLst>
                <a:path w="690" h="782">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w="9525">
              <a:noFill/>
              <a:round/>
              <a:headEnd/>
              <a:tailEnd/>
            </a:ln>
          </p:spPr>
          <p:txBody>
            <a:bodyPr/>
            <a:lstStyle/>
            <a:p>
              <a:endParaRPr lang="en-CA"/>
            </a:p>
          </p:txBody>
        </p:sp>
        <p:sp>
          <p:nvSpPr>
            <p:cNvPr id="303346" name="Freeform 242"/>
            <p:cNvSpPr>
              <a:spLocks/>
            </p:cNvSpPr>
            <p:nvPr/>
          </p:nvSpPr>
          <p:spPr bwMode="auto">
            <a:xfrm>
              <a:off x="4904" y="1888"/>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1"/>
            </a:solidFill>
            <a:ln w="9525">
              <a:noFill/>
              <a:round/>
              <a:headEnd/>
              <a:tailEnd/>
            </a:ln>
          </p:spPr>
          <p:txBody>
            <a:bodyPr/>
            <a:lstStyle/>
            <a:p>
              <a:endParaRPr lang="en-CA"/>
            </a:p>
          </p:txBody>
        </p:sp>
        <p:sp>
          <p:nvSpPr>
            <p:cNvPr id="303347" name="Freeform 243"/>
            <p:cNvSpPr>
              <a:spLocks/>
            </p:cNvSpPr>
            <p:nvPr/>
          </p:nvSpPr>
          <p:spPr bwMode="auto">
            <a:xfrm>
              <a:off x="4884" y="1997"/>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1"/>
            </a:solidFill>
            <a:ln w="9525">
              <a:noFill/>
              <a:round/>
              <a:headEnd/>
              <a:tailEnd/>
            </a:ln>
          </p:spPr>
          <p:txBody>
            <a:bodyPr/>
            <a:lstStyle/>
            <a:p>
              <a:endParaRPr lang="en-CA"/>
            </a:p>
          </p:txBody>
        </p:sp>
        <p:sp>
          <p:nvSpPr>
            <p:cNvPr id="303348" name="Freeform 244"/>
            <p:cNvSpPr>
              <a:spLocks/>
            </p:cNvSpPr>
            <p:nvPr/>
          </p:nvSpPr>
          <p:spPr bwMode="auto">
            <a:xfrm>
              <a:off x="4943" y="2009"/>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rgbClr val="FFCCFF"/>
            </a:solidFill>
            <a:ln w="9525">
              <a:noFill/>
              <a:round/>
              <a:headEnd/>
              <a:tailEnd/>
            </a:ln>
          </p:spPr>
          <p:txBody>
            <a:bodyPr/>
            <a:lstStyle/>
            <a:p>
              <a:endParaRPr lang="en-CA"/>
            </a:p>
          </p:txBody>
        </p:sp>
        <p:sp>
          <p:nvSpPr>
            <p:cNvPr id="303349" name="Freeform 245"/>
            <p:cNvSpPr>
              <a:spLocks/>
            </p:cNvSpPr>
            <p:nvPr/>
          </p:nvSpPr>
          <p:spPr bwMode="auto">
            <a:xfrm>
              <a:off x="4891" y="2000"/>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rgbClr val="FFCCFF"/>
            </a:solidFill>
            <a:ln w="9525">
              <a:noFill/>
              <a:round/>
              <a:headEnd/>
              <a:tailEnd/>
            </a:ln>
          </p:spPr>
          <p:txBody>
            <a:bodyPr/>
            <a:lstStyle/>
            <a:p>
              <a:endParaRPr lang="en-CA"/>
            </a:p>
          </p:txBody>
        </p:sp>
        <p:sp>
          <p:nvSpPr>
            <p:cNvPr id="303350" name="Freeform 246"/>
            <p:cNvSpPr>
              <a:spLocks/>
            </p:cNvSpPr>
            <p:nvPr/>
          </p:nvSpPr>
          <p:spPr bwMode="auto">
            <a:xfrm>
              <a:off x="4805" y="2013"/>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w="9525">
              <a:noFill/>
              <a:round/>
              <a:headEnd/>
              <a:tailEnd/>
            </a:ln>
          </p:spPr>
          <p:txBody>
            <a:bodyPr/>
            <a:lstStyle/>
            <a:p>
              <a:endParaRPr lang="en-CA"/>
            </a:p>
          </p:txBody>
        </p:sp>
        <p:sp>
          <p:nvSpPr>
            <p:cNvPr id="303351" name="Freeform 247"/>
            <p:cNvSpPr>
              <a:spLocks/>
            </p:cNvSpPr>
            <p:nvPr/>
          </p:nvSpPr>
          <p:spPr bwMode="auto">
            <a:xfrm>
              <a:off x="5006" y="2006"/>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1"/>
            </a:solidFill>
            <a:ln w="9525">
              <a:noFill/>
              <a:round/>
              <a:headEnd/>
              <a:tailEnd/>
            </a:ln>
          </p:spPr>
          <p:txBody>
            <a:bodyPr/>
            <a:lstStyle/>
            <a:p>
              <a:endParaRPr lang="en-CA"/>
            </a:p>
          </p:txBody>
        </p:sp>
        <p:sp>
          <p:nvSpPr>
            <p:cNvPr id="303352" name="Freeform 248"/>
            <p:cNvSpPr>
              <a:spLocks/>
            </p:cNvSpPr>
            <p:nvPr/>
          </p:nvSpPr>
          <p:spPr bwMode="auto">
            <a:xfrm>
              <a:off x="4821" y="1869"/>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1"/>
            </a:solidFill>
            <a:ln w="9525">
              <a:noFill/>
              <a:round/>
              <a:headEnd/>
              <a:tailEnd/>
            </a:ln>
          </p:spPr>
          <p:txBody>
            <a:bodyPr/>
            <a:lstStyle/>
            <a:p>
              <a:endParaRPr lang="en-CA"/>
            </a:p>
          </p:txBody>
        </p:sp>
        <p:sp>
          <p:nvSpPr>
            <p:cNvPr id="303353" name="Freeform 249"/>
            <p:cNvSpPr>
              <a:spLocks/>
            </p:cNvSpPr>
            <p:nvPr/>
          </p:nvSpPr>
          <p:spPr bwMode="auto">
            <a:xfrm>
              <a:off x="4822" y="1871"/>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w="9525">
              <a:noFill/>
              <a:round/>
              <a:headEnd/>
              <a:tailEnd/>
            </a:ln>
          </p:spPr>
          <p:txBody>
            <a:bodyPr/>
            <a:lstStyle/>
            <a:p>
              <a:endParaRPr lang="en-CA"/>
            </a:p>
          </p:txBody>
        </p:sp>
        <p:sp>
          <p:nvSpPr>
            <p:cNvPr id="303354" name="Freeform 250"/>
            <p:cNvSpPr>
              <a:spLocks/>
            </p:cNvSpPr>
            <p:nvPr/>
          </p:nvSpPr>
          <p:spPr bwMode="auto">
            <a:xfrm>
              <a:off x="4823" y="1872"/>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bg1"/>
            </a:solidFill>
            <a:ln w="9525">
              <a:noFill/>
              <a:round/>
              <a:headEnd/>
              <a:tailEnd/>
            </a:ln>
          </p:spPr>
          <p:txBody>
            <a:bodyPr/>
            <a:lstStyle/>
            <a:p>
              <a:endParaRPr lang="en-CA"/>
            </a:p>
          </p:txBody>
        </p:sp>
        <p:sp>
          <p:nvSpPr>
            <p:cNvPr id="303355" name="Freeform 251"/>
            <p:cNvSpPr>
              <a:spLocks/>
            </p:cNvSpPr>
            <p:nvPr/>
          </p:nvSpPr>
          <p:spPr bwMode="auto">
            <a:xfrm>
              <a:off x="4824" y="1873"/>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1"/>
            </a:solidFill>
            <a:ln w="9525">
              <a:noFill/>
              <a:round/>
              <a:headEnd/>
              <a:tailEnd/>
            </a:ln>
          </p:spPr>
          <p:txBody>
            <a:bodyPr/>
            <a:lstStyle/>
            <a:p>
              <a:endParaRPr lang="en-CA"/>
            </a:p>
          </p:txBody>
        </p:sp>
        <p:sp>
          <p:nvSpPr>
            <p:cNvPr id="303356" name="Freeform 252"/>
            <p:cNvSpPr>
              <a:spLocks/>
            </p:cNvSpPr>
            <p:nvPr/>
          </p:nvSpPr>
          <p:spPr bwMode="auto">
            <a:xfrm>
              <a:off x="4825" y="1875"/>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w="9525">
              <a:noFill/>
              <a:round/>
              <a:headEnd/>
              <a:tailEnd/>
            </a:ln>
          </p:spPr>
          <p:txBody>
            <a:bodyPr/>
            <a:lstStyle/>
            <a:p>
              <a:endParaRPr lang="en-CA"/>
            </a:p>
          </p:txBody>
        </p:sp>
        <p:sp>
          <p:nvSpPr>
            <p:cNvPr id="303357" name="Freeform 253"/>
            <p:cNvSpPr>
              <a:spLocks/>
            </p:cNvSpPr>
            <p:nvPr/>
          </p:nvSpPr>
          <p:spPr bwMode="auto">
            <a:xfrm>
              <a:off x="4826" y="1876"/>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w="9525">
              <a:noFill/>
              <a:round/>
              <a:headEnd/>
              <a:tailEnd/>
            </a:ln>
          </p:spPr>
          <p:txBody>
            <a:bodyPr/>
            <a:lstStyle/>
            <a:p>
              <a:endParaRPr lang="en-CA"/>
            </a:p>
          </p:txBody>
        </p:sp>
        <p:sp>
          <p:nvSpPr>
            <p:cNvPr id="303358" name="Freeform 254"/>
            <p:cNvSpPr>
              <a:spLocks/>
            </p:cNvSpPr>
            <p:nvPr/>
          </p:nvSpPr>
          <p:spPr bwMode="auto">
            <a:xfrm>
              <a:off x="4964" y="1970"/>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w="9525">
              <a:noFill/>
              <a:round/>
              <a:headEnd/>
              <a:tailEnd/>
            </a:ln>
          </p:spPr>
          <p:txBody>
            <a:bodyPr/>
            <a:lstStyle/>
            <a:p>
              <a:endParaRPr lang="en-CA"/>
            </a:p>
          </p:txBody>
        </p:sp>
        <p:sp>
          <p:nvSpPr>
            <p:cNvPr id="303359" name="Freeform 255"/>
            <p:cNvSpPr>
              <a:spLocks/>
            </p:cNvSpPr>
            <p:nvPr/>
          </p:nvSpPr>
          <p:spPr bwMode="auto">
            <a:xfrm>
              <a:off x="4912" y="1970"/>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303360" name="Freeform 256"/>
            <p:cNvSpPr>
              <a:spLocks/>
            </p:cNvSpPr>
            <p:nvPr/>
          </p:nvSpPr>
          <p:spPr bwMode="auto">
            <a:xfrm>
              <a:off x="4927" y="1971"/>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303361" name="Freeform 257"/>
            <p:cNvSpPr>
              <a:spLocks/>
            </p:cNvSpPr>
            <p:nvPr/>
          </p:nvSpPr>
          <p:spPr bwMode="auto">
            <a:xfrm>
              <a:off x="4871" y="1856"/>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1"/>
            </a:solidFill>
            <a:ln w="9525">
              <a:noFill/>
              <a:round/>
              <a:headEnd/>
              <a:tailEnd/>
            </a:ln>
          </p:spPr>
          <p:txBody>
            <a:bodyPr/>
            <a:lstStyle/>
            <a:p>
              <a:endParaRPr lang="en-CA"/>
            </a:p>
          </p:txBody>
        </p:sp>
        <p:sp>
          <p:nvSpPr>
            <p:cNvPr id="303362" name="Freeform 258"/>
            <p:cNvSpPr>
              <a:spLocks/>
            </p:cNvSpPr>
            <p:nvPr/>
          </p:nvSpPr>
          <p:spPr bwMode="auto">
            <a:xfrm>
              <a:off x="4993" y="1842"/>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1"/>
            </a:solidFill>
            <a:ln w="9525">
              <a:noFill/>
              <a:round/>
              <a:headEnd/>
              <a:tailEnd/>
            </a:ln>
          </p:spPr>
          <p:txBody>
            <a:bodyPr/>
            <a:lstStyle/>
            <a:p>
              <a:endParaRPr lang="en-CA"/>
            </a:p>
          </p:txBody>
        </p:sp>
        <p:sp>
          <p:nvSpPr>
            <p:cNvPr id="303363" name="Freeform 259"/>
            <p:cNvSpPr>
              <a:spLocks/>
            </p:cNvSpPr>
            <p:nvPr/>
          </p:nvSpPr>
          <p:spPr bwMode="auto">
            <a:xfrm>
              <a:off x="4871" y="1863"/>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1"/>
            </a:solidFill>
            <a:ln w="9525">
              <a:noFill/>
              <a:round/>
              <a:headEnd/>
              <a:tailEnd/>
            </a:ln>
          </p:spPr>
          <p:txBody>
            <a:bodyPr/>
            <a:lstStyle/>
            <a:p>
              <a:endParaRPr lang="en-CA"/>
            </a:p>
          </p:txBody>
        </p:sp>
        <p:sp>
          <p:nvSpPr>
            <p:cNvPr id="303364" name="Freeform 260"/>
            <p:cNvSpPr>
              <a:spLocks/>
            </p:cNvSpPr>
            <p:nvPr/>
          </p:nvSpPr>
          <p:spPr bwMode="auto">
            <a:xfrm>
              <a:off x="4872" y="1870"/>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1"/>
            </a:solidFill>
            <a:ln w="9525">
              <a:noFill/>
              <a:round/>
              <a:headEnd/>
              <a:tailEnd/>
            </a:ln>
          </p:spPr>
          <p:txBody>
            <a:bodyPr/>
            <a:lstStyle/>
            <a:p>
              <a:endParaRPr lang="en-CA"/>
            </a:p>
          </p:txBody>
        </p:sp>
        <p:sp>
          <p:nvSpPr>
            <p:cNvPr id="303365" name="Freeform 261"/>
            <p:cNvSpPr>
              <a:spLocks/>
            </p:cNvSpPr>
            <p:nvPr/>
          </p:nvSpPr>
          <p:spPr bwMode="auto">
            <a:xfrm>
              <a:off x="4873" y="1876"/>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1"/>
            </a:solidFill>
            <a:ln w="9525">
              <a:noFill/>
              <a:round/>
              <a:headEnd/>
              <a:tailEnd/>
            </a:ln>
          </p:spPr>
          <p:txBody>
            <a:bodyPr/>
            <a:lstStyle/>
            <a:p>
              <a:endParaRPr lang="en-CA"/>
            </a:p>
          </p:txBody>
        </p:sp>
        <p:sp>
          <p:nvSpPr>
            <p:cNvPr id="303366" name="Freeform 262"/>
            <p:cNvSpPr>
              <a:spLocks/>
            </p:cNvSpPr>
            <p:nvPr/>
          </p:nvSpPr>
          <p:spPr bwMode="auto">
            <a:xfrm>
              <a:off x="4874" y="1883"/>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1"/>
            </a:solidFill>
            <a:ln w="9525">
              <a:noFill/>
              <a:round/>
              <a:headEnd/>
              <a:tailEnd/>
            </a:ln>
          </p:spPr>
          <p:txBody>
            <a:bodyPr/>
            <a:lstStyle/>
            <a:p>
              <a:endParaRPr lang="en-CA"/>
            </a:p>
          </p:txBody>
        </p:sp>
        <p:sp>
          <p:nvSpPr>
            <p:cNvPr id="303367" name="Freeform 263"/>
            <p:cNvSpPr>
              <a:spLocks/>
            </p:cNvSpPr>
            <p:nvPr/>
          </p:nvSpPr>
          <p:spPr bwMode="auto">
            <a:xfrm>
              <a:off x="4875" y="1890"/>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1"/>
            </a:solidFill>
            <a:ln w="9525">
              <a:noFill/>
              <a:round/>
              <a:headEnd/>
              <a:tailEnd/>
            </a:ln>
          </p:spPr>
          <p:txBody>
            <a:bodyPr/>
            <a:lstStyle/>
            <a:p>
              <a:endParaRPr lang="en-CA"/>
            </a:p>
          </p:txBody>
        </p:sp>
        <p:sp>
          <p:nvSpPr>
            <p:cNvPr id="303368" name="Freeform 264"/>
            <p:cNvSpPr>
              <a:spLocks/>
            </p:cNvSpPr>
            <p:nvPr/>
          </p:nvSpPr>
          <p:spPr bwMode="auto">
            <a:xfrm>
              <a:off x="4994" y="1850"/>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1"/>
            </a:solidFill>
            <a:ln w="9525">
              <a:noFill/>
              <a:round/>
              <a:headEnd/>
              <a:tailEnd/>
            </a:ln>
          </p:spPr>
          <p:txBody>
            <a:bodyPr/>
            <a:lstStyle/>
            <a:p>
              <a:endParaRPr lang="en-CA"/>
            </a:p>
          </p:txBody>
        </p:sp>
        <p:sp>
          <p:nvSpPr>
            <p:cNvPr id="303369" name="Freeform 265"/>
            <p:cNvSpPr>
              <a:spLocks/>
            </p:cNvSpPr>
            <p:nvPr/>
          </p:nvSpPr>
          <p:spPr bwMode="auto">
            <a:xfrm>
              <a:off x="4995" y="1857"/>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1"/>
            </a:solidFill>
            <a:ln w="9525">
              <a:noFill/>
              <a:round/>
              <a:headEnd/>
              <a:tailEnd/>
            </a:ln>
          </p:spPr>
          <p:txBody>
            <a:bodyPr/>
            <a:lstStyle/>
            <a:p>
              <a:endParaRPr lang="en-CA"/>
            </a:p>
          </p:txBody>
        </p:sp>
        <p:sp>
          <p:nvSpPr>
            <p:cNvPr id="303370" name="Freeform 266"/>
            <p:cNvSpPr>
              <a:spLocks/>
            </p:cNvSpPr>
            <p:nvPr/>
          </p:nvSpPr>
          <p:spPr bwMode="auto">
            <a:xfrm>
              <a:off x="4996" y="1865"/>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1"/>
            </a:solidFill>
            <a:ln w="9525">
              <a:noFill/>
              <a:round/>
              <a:headEnd/>
              <a:tailEnd/>
            </a:ln>
          </p:spPr>
          <p:txBody>
            <a:bodyPr/>
            <a:lstStyle/>
            <a:p>
              <a:endParaRPr lang="en-CA"/>
            </a:p>
          </p:txBody>
        </p:sp>
        <p:sp>
          <p:nvSpPr>
            <p:cNvPr id="303371" name="Freeform 267"/>
            <p:cNvSpPr>
              <a:spLocks/>
            </p:cNvSpPr>
            <p:nvPr/>
          </p:nvSpPr>
          <p:spPr bwMode="auto">
            <a:xfrm>
              <a:off x="4997" y="1873"/>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1"/>
            </a:solidFill>
            <a:ln w="9525">
              <a:noFill/>
              <a:round/>
              <a:headEnd/>
              <a:tailEnd/>
            </a:ln>
          </p:spPr>
          <p:txBody>
            <a:bodyPr/>
            <a:lstStyle/>
            <a:p>
              <a:endParaRPr lang="en-CA"/>
            </a:p>
          </p:txBody>
        </p:sp>
        <p:sp>
          <p:nvSpPr>
            <p:cNvPr id="303372" name="Freeform 268"/>
            <p:cNvSpPr>
              <a:spLocks/>
            </p:cNvSpPr>
            <p:nvPr/>
          </p:nvSpPr>
          <p:spPr bwMode="auto">
            <a:xfrm>
              <a:off x="4998" y="1881"/>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1"/>
            </a:solidFill>
            <a:ln w="9525">
              <a:noFill/>
              <a:round/>
              <a:headEnd/>
              <a:tailEnd/>
            </a:ln>
          </p:spPr>
          <p:txBody>
            <a:bodyPr/>
            <a:lstStyle/>
            <a:p>
              <a:endParaRPr lang="en-CA"/>
            </a:p>
          </p:txBody>
        </p:sp>
        <p:sp>
          <p:nvSpPr>
            <p:cNvPr id="303373" name="Rectangle 269"/>
            <p:cNvSpPr>
              <a:spLocks noChangeArrowheads="1"/>
            </p:cNvSpPr>
            <p:nvPr/>
          </p:nvSpPr>
          <p:spPr bwMode="auto">
            <a:xfrm>
              <a:off x="4846" y="1869"/>
              <a:ext cx="4" cy="146"/>
            </a:xfrm>
            <a:prstGeom prst="rect">
              <a:avLst/>
            </a:prstGeom>
            <a:solidFill>
              <a:srgbClr val="FFCCFF"/>
            </a:solidFill>
            <a:ln w="9525">
              <a:noFill/>
              <a:miter lim="800000"/>
              <a:headEnd/>
              <a:tailEnd/>
            </a:ln>
          </p:spPr>
          <p:txBody>
            <a:bodyPr/>
            <a:lstStyle/>
            <a:p>
              <a:endParaRPr lang="en-CA"/>
            </a:p>
          </p:txBody>
        </p:sp>
        <p:sp>
          <p:nvSpPr>
            <p:cNvPr id="303374" name="Freeform 270"/>
            <p:cNvSpPr>
              <a:spLocks/>
            </p:cNvSpPr>
            <p:nvPr/>
          </p:nvSpPr>
          <p:spPr bwMode="auto">
            <a:xfrm>
              <a:off x="4898" y="1867"/>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w="9525">
              <a:noFill/>
              <a:round/>
              <a:headEnd/>
              <a:tailEnd/>
            </a:ln>
          </p:spPr>
          <p:txBody>
            <a:bodyPr/>
            <a:lstStyle/>
            <a:p>
              <a:endParaRPr lang="en-CA"/>
            </a:p>
          </p:txBody>
        </p:sp>
        <p:sp>
          <p:nvSpPr>
            <p:cNvPr id="303375" name="Freeform 271"/>
            <p:cNvSpPr>
              <a:spLocks/>
            </p:cNvSpPr>
            <p:nvPr/>
          </p:nvSpPr>
          <p:spPr bwMode="auto">
            <a:xfrm>
              <a:off x="4819" y="1917"/>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303376" name="Freeform 272"/>
            <p:cNvSpPr>
              <a:spLocks/>
            </p:cNvSpPr>
            <p:nvPr/>
          </p:nvSpPr>
          <p:spPr bwMode="auto">
            <a:xfrm>
              <a:off x="4819" y="1887"/>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303377" name="Freeform 273"/>
            <p:cNvSpPr>
              <a:spLocks/>
            </p:cNvSpPr>
            <p:nvPr/>
          </p:nvSpPr>
          <p:spPr bwMode="auto">
            <a:xfrm>
              <a:off x="4863" y="1872"/>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1"/>
            </a:solidFill>
            <a:ln w="9525">
              <a:noFill/>
              <a:round/>
              <a:headEnd/>
              <a:tailEnd/>
            </a:ln>
          </p:spPr>
          <p:txBody>
            <a:bodyPr/>
            <a:lstStyle/>
            <a:p>
              <a:endParaRPr lang="en-CA"/>
            </a:p>
          </p:txBody>
        </p:sp>
        <p:sp>
          <p:nvSpPr>
            <p:cNvPr id="303378" name="Freeform 274"/>
            <p:cNvSpPr>
              <a:spLocks/>
            </p:cNvSpPr>
            <p:nvPr/>
          </p:nvSpPr>
          <p:spPr bwMode="auto">
            <a:xfrm>
              <a:off x="4900" y="1840"/>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1"/>
            </a:solidFill>
            <a:ln w="9525">
              <a:noFill/>
              <a:round/>
              <a:headEnd/>
              <a:tailEnd/>
            </a:ln>
          </p:spPr>
          <p:txBody>
            <a:bodyPr/>
            <a:lstStyle/>
            <a:p>
              <a:endParaRPr lang="en-CA"/>
            </a:p>
          </p:txBody>
        </p:sp>
        <p:sp>
          <p:nvSpPr>
            <p:cNvPr id="303379" name="Freeform 275"/>
            <p:cNvSpPr>
              <a:spLocks/>
            </p:cNvSpPr>
            <p:nvPr/>
          </p:nvSpPr>
          <p:spPr bwMode="auto">
            <a:xfrm>
              <a:off x="4843" y="2015"/>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bg1"/>
            </a:solidFill>
            <a:ln w="9525">
              <a:noFill/>
              <a:round/>
              <a:headEnd/>
              <a:tailEnd/>
            </a:ln>
          </p:spPr>
          <p:txBody>
            <a:bodyPr/>
            <a:lstStyle/>
            <a:p>
              <a:endParaRPr lang="en-CA"/>
            </a:p>
          </p:txBody>
        </p:sp>
        <p:sp>
          <p:nvSpPr>
            <p:cNvPr id="303380" name="Freeform 276"/>
            <p:cNvSpPr>
              <a:spLocks/>
            </p:cNvSpPr>
            <p:nvPr/>
          </p:nvSpPr>
          <p:spPr bwMode="auto">
            <a:xfrm>
              <a:off x="4809" y="2029"/>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303381" name="Freeform 277"/>
            <p:cNvSpPr>
              <a:spLocks/>
            </p:cNvSpPr>
            <p:nvPr/>
          </p:nvSpPr>
          <p:spPr bwMode="auto">
            <a:xfrm>
              <a:off x="4837" y="2022"/>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303382" name="Freeform 278"/>
            <p:cNvSpPr>
              <a:spLocks/>
            </p:cNvSpPr>
            <p:nvPr/>
          </p:nvSpPr>
          <p:spPr bwMode="auto">
            <a:xfrm>
              <a:off x="4824" y="2025"/>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303383" name="Group 279"/>
          <p:cNvGrpSpPr>
            <a:grpSpLocks/>
          </p:cNvGrpSpPr>
          <p:nvPr/>
        </p:nvGrpSpPr>
        <p:grpSpPr bwMode="auto">
          <a:xfrm>
            <a:off x="2399808" y="3325902"/>
            <a:ext cx="495300" cy="414338"/>
            <a:chOff x="4765" y="1531"/>
            <a:chExt cx="312" cy="261"/>
          </a:xfrm>
        </p:grpSpPr>
        <p:sp>
          <p:nvSpPr>
            <p:cNvPr id="303384" name="AutoShape 280"/>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CA"/>
            </a:p>
          </p:txBody>
        </p:sp>
        <p:sp>
          <p:nvSpPr>
            <p:cNvPr id="303385" name="Freeform 281"/>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CA"/>
            </a:p>
          </p:txBody>
        </p:sp>
        <p:sp>
          <p:nvSpPr>
            <p:cNvPr id="303386" name="Freeform 282"/>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CA"/>
            </a:p>
          </p:txBody>
        </p:sp>
        <p:sp>
          <p:nvSpPr>
            <p:cNvPr id="303387" name="Freeform 283"/>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CA"/>
            </a:p>
          </p:txBody>
        </p:sp>
        <p:sp>
          <p:nvSpPr>
            <p:cNvPr id="303388" name="Freeform 284"/>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CA"/>
            </a:p>
          </p:txBody>
        </p:sp>
        <p:sp>
          <p:nvSpPr>
            <p:cNvPr id="303389" name="Freeform 285"/>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CA"/>
            </a:p>
          </p:txBody>
        </p:sp>
        <p:sp>
          <p:nvSpPr>
            <p:cNvPr id="303390" name="Freeform 286"/>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CA"/>
            </a:p>
          </p:txBody>
        </p:sp>
        <p:sp>
          <p:nvSpPr>
            <p:cNvPr id="303391" name="Freeform 287"/>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CA"/>
            </a:p>
          </p:txBody>
        </p:sp>
        <p:sp>
          <p:nvSpPr>
            <p:cNvPr id="303392" name="Freeform 288"/>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CA"/>
            </a:p>
          </p:txBody>
        </p:sp>
        <p:sp>
          <p:nvSpPr>
            <p:cNvPr id="303393" name="Freeform 289"/>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CA"/>
            </a:p>
          </p:txBody>
        </p:sp>
        <p:sp>
          <p:nvSpPr>
            <p:cNvPr id="303394" name="Freeform 290"/>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CA"/>
            </a:p>
          </p:txBody>
        </p:sp>
        <p:sp>
          <p:nvSpPr>
            <p:cNvPr id="303395" name="Freeform 291"/>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CA"/>
            </a:p>
          </p:txBody>
        </p:sp>
        <p:sp>
          <p:nvSpPr>
            <p:cNvPr id="303396" name="Freeform 292"/>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CA"/>
            </a:p>
          </p:txBody>
        </p:sp>
        <p:sp>
          <p:nvSpPr>
            <p:cNvPr id="303397" name="Freeform 293"/>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CA"/>
            </a:p>
          </p:txBody>
        </p:sp>
        <p:sp>
          <p:nvSpPr>
            <p:cNvPr id="303398" name="Freeform 294"/>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CA"/>
            </a:p>
          </p:txBody>
        </p:sp>
        <p:sp>
          <p:nvSpPr>
            <p:cNvPr id="303399" name="Freeform 295"/>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303400" name="Freeform 296"/>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303401" name="Freeform 297"/>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CA"/>
            </a:p>
          </p:txBody>
        </p:sp>
        <p:sp>
          <p:nvSpPr>
            <p:cNvPr id="303402" name="Freeform 298"/>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CA"/>
            </a:p>
          </p:txBody>
        </p:sp>
        <p:sp>
          <p:nvSpPr>
            <p:cNvPr id="303403" name="Freeform 299"/>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CA"/>
            </a:p>
          </p:txBody>
        </p:sp>
        <p:sp>
          <p:nvSpPr>
            <p:cNvPr id="303404" name="Freeform 300"/>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CA"/>
            </a:p>
          </p:txBody>
        </p:sp>
        <p:sp>
          <p:nvSpPr>
            <p:cNvPr id="303405" name="Freeform 301"/>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CA"/>
            </a:p>
          </p:txBody>
        </p:sp>
        <p:sp>
          <p:nvSpPr>
            <p:cNvPr id="303406" name="Freeform 302"/>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CA"/>
            </a:p>
          </p:txBody>
        </p:sp>
        <p:sp>
          <p:nvSpPr>
            <p:cNvPr id="303407" name="Freeform 303"/>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CA"/>
            </a:p>
          </p:txBody>
        </p:sp>
        <p:sp>
          <p:nvSpPr>
            <p:cNvPr id="303408" name="Freeform 304"/>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CA"/>
            </a:p>
          </p:txBody>
        </p:sp>
        <p:sp>
          <p:nvSpPr>
            <p:cNvPr id="303409" name="Freeform 305"/>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CA"/>
            </a:p>
          </p:txBody>
        </p:sp>
        <p:sp>
          <p:nvSpPr>
            <p:cNvPr id="303410" name="Freeform 306"/>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CA"/>
            </a:p>
          </p:txBody>
        </p:sp>
        <p:sp>
          <p:nvSpPr>
            <p:cNvPr id="303411" name="Freeform 307"/>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CA"/>
            </a:p>
          </p:txBody>
        </p:sp>
        <p:sp>
          <p:nvSpPr>
            <p:cNvPr id="303412" name="Freeform 308"/>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CA"/>
            </a:p>
          </p:txBody>
        </p:sp>
        <p:sp>
          <p:nvSpPr>
            <p:cNvPr id="303413" name="Rectangle 309"/>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CA"/>
            </a:p>
          </p:txBody>
        </p:sp>
        <p:sp>
          <p:nvSpPr>
            <p:cNvPr id="303414" name="Freeform 310"/>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CA"/>
            </a:p>
          </p:txBody>
        </p:sp>
        <p:sp>
          <p:nvSpPr>
            <p:cNvPr id="303415" name="Freeform 311"/>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303416" name="Freeform 312"/>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303417" name="Freeform 313"/>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CA"/>
            </a:p>
          </p:txBody>
        </p:sp>
        <p:sp>
          <p:nvSpPr>
            <p:cNvPr id="303418" name="Freeform 314"/>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CA"/>
            </a:p>
          </p:txBody>
        </p:sp>
        <p:sp>
          <p:nvSpPr>
            <p:cNvPr id="303419" name="Freeform 315"/>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CA"/>
            </a:p>
          </p:txBody>
        </p:sp>
        <p:sp>
          <p:nvSpPr>
            <p:cNvPr id="303420" name="Freeform 316"/>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303421" name="Freeform 317"/>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303422" name="Freeform 318"/>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303423" name="Group 319"/>
          <p:cNvGrpSpPr>
            <a:grpSpLocks/>
          </p:cNvGrpSpPr>
          <p:nvPr/>
        </p:nvGrpSpPr>
        <p:grpSpPr bwMode="auto">
          <a:xfrm>
            <a:off x="3022108" y="5488077"/>
            <a:ext cx="495300" cy="414338"/>
            <a:chOff x="4765" y="1531"/>
            <a:chExt cx="312" cy="261"/>
          </a:xfrm>
        </p:grpSpPr>
        <p:sp>
          <p:nvSpPr>
            <p:cNvPr id="303424" name="AutoShape 320"/>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CA"/>
            </a:p>
          </p:txBody>
        </p:sp>
        <p:sp>
          <p:nvSpPr>
            <p:cNvPr id="303425" name="Freeform 321"/>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CA"/>
            </a:p>
          </p:txBody>
        </p:sp>
        <p:sp>
          <p:nvSpPr>
            <p:cNvPr id="303426" name="Freeform 322"/>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CA"/>
            </a:p>
          </p:txBody>
        </p:sp>
        <p:sp>
          <p:nvSpPr>
            <p:cNvPr id="303427" name="Freeform 323"/>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CA"/>
            </a:p>
          </p:txBody>
        </p:sp>
        <p:sp>
          <p:nvSpPr>
            <p:cNvPr id="303428" name="Freeform 324"/>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CA"/>
            </a:p>
          </p:txBody>
        </p:sp>
        <p:sp>
          <p:nvSpPr>
            <p:cNvPr id="303429" name="Freeform 325"/>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CA"/>
            </a:p>
          </p:txBody>
        </p:sp>
        <p:sp>
          <p:nvSpPr>
            <p:cNvPr id="303430" name="Freeform 326"/>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CA"/>
            </a:p>
          </p:txBody>
        </p:sp>
        <p:sp>
          <p:nvSpPr>
            <p:cNvPr id="303431" name="Freeform 327"/>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CA"/>
            </a:p>
          </p:txBody>
        </p:sp>
        <p:sp>
          <p:nvSpPr>
            <p:cNvPr id="303432" name="Freeform 328"/>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CA"/>
            </a:p>
          </p:txBody>
        </p:sp>
        <p:sp>
          <p:nvSpPr>
            <p:cNvPr id="303433" name="Freeform 329"/>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CA"/>
            </a:p>
          </p:txBody>
        </p:sp>
        <p:sp>
          <p:nvSpPr>
            <p:cNvPr id="303434" name="Freeform 330"/>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CA"/>
            </a:p>
          </p:txBody>
        </p:sp>
        <p:sp>
          <p:nvSpPr>
            <p:cNvPr id="303435" name="Freeform 331"/>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CA"/>
            </a:p>
          </p:txBody>
        </p:sp>
        <p:sp>
          <p:nvSpPr>
            <p:cNvPr id="303436" name="Freeform 332"/>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CA"/>
            </a:p>
          </p:txBody>
        </p:sp>
        <p:sp>
          <p:nvSpPr>
            <p:cNvPr id="303437" name="Freeform 333"/>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CA"/>
            </a:p>
          </p:txBody>
        </p:sp>
        <p:sp>
          <p:nvSpPr>
            <p:cNvPr id="303438" name="Freeform 334"/>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CA"/>
            </a:p>
          </p:txBody>
        </p:sp>
        <p:sp>
          <p:nvSpPr>
            <p:cNvPr id="303439" name="Freeform 335"/>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303440" name="Freeform 336"/>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303441" name="Freeform 337"/>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CA"/>
            </a:p>
          </p:txBody>
        </p:sp>
        <p:sp>
          <p:nvSpPr>
            <p:cNvPr id="303442" name="Freeform 338"/>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CA"/>
            </a:p>
          </p:txBody>
        </p:sp>
        <p:sp>
          <p:nvSpPr>
            <p:cNvPr id="303443" name="Freeform 339"/>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CA"/>
            </a:p>
          </p:txBody>
        </p:sp>
        <p:sp>
          <p:nvSpPr>
            <p:cNvPr id="303444" name="Freeform 340"/>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CA"/>
            </a:p>
          </p:txBody>
        </p:sp>
        <p:sp>
          <p:nvSpPr>
            <p:cNvPr id="303445" name="Freeform 341"/>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CA"/>
            </a:p>
          </p:txBody>
        </p:sp>
        <p:sp>
          <p:nvSpPr>
            <p:cNvPr id="303446" name="Freeform 342"/>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CA"/>
            </a:p>
          </p:txBody>
        </p:sp>
        <p:sp>
          <p:nvSpPr>
            <p:cNvPr id="303447" name="Freeform 343"/>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CA"/>
            </a:p>
          </p:txBody>
        </p:sp>
        <p:sp>
          <p:nvSpPr>
            <p:cNvPr id="303448" name="Freeform 344"/>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CA"/>
            </a:p>
          </p:txBody>
        </p:sp>
        <p:sp>
          <p:nvSpPr>
            <p:cNvPr id="303449" name="Freeform 345"/>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CA"/>
            </a:p>
          </p:txBody>
        </p:sp>
        <p:sp>
          <p:nvSpPr>
            <p:cNvPr id="303450" name="Freeform 346"/>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CA"/>
            </a:p>
          </p:txBody>
        </p:sp>
        <p:sp>
          <p:nvSpPr>
            <p:cNvPr id="303451" name="Freeform 347"/>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CA"/>
            </a:p>
          </p:txBody>
        </p:sp>
        <p:sp>
          <p:nvSpPr>
            <p:cNvPr id="303452" name="Freeform 348"/>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CA"/>
            </a:p>
          </p:txBody>
        </p:sp>
        <p:sp>
          <p:nvSpPr>
            <p:cNvPr id="303453" name="Rectangle 349"/>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CA"/>
            </a:p>
          </p:txBody>
        </p:sp>
        <p:sp>
          <p:nvSpPr>
            <p:cNvPr id="303454" name="Freeform 350"/>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CA"/>
            </a:p>
          </p:txBody>
        </p:sp>
        <p:sp>
          <p:nvSpPr>
            <p:cNvPr id="303455" name="Freeform 351"/>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303456" name="Freeform 352"/>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303457" name="Freeform 353"/>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CA"/>
            </a:p>
          </p:txBody>
        </p:sp>
        <p:sp>
          <p:nvSpPr>
            <p:cNvPr id="303458" name="Freeform 354"/>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CA"/>
            </a:p>
          </p:txBody>
        </p:sp>
        <p:sp>
          <p:nvSpPr>
            <p:cNvPr id="303459" name="Freeform 355"/>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CA"/>
            </a:p>
          </p:txBody>
        </p:sp>
        <p:sp>
          <p:nvSpPr>
            <p:cNvPr id="303460" name="Freeform 356"/>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303461" name="Freeform 357"/>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303462" name="Freeform 358"/>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303463" name="Group 359"/>
          <p:cNvGrpSpPr>
            <a:grpSpLocks/>
          </p:cNvGrpSpPr>
          <p:nvPr/>
        </p:nvGrpSpPr>
        <p:grpSpPr bwMode="auto">
          <a:xfrm>
            <a:off x="1931495" y="5502365"/>
            <a:ext cx="495300" cy="414337"/>
            <a:chOff x="4765" y="1531"/>
            <a:chExt cx="312" cy="261"/>
          </a:xfrm>
        </p:grpSpPr>
        <p:sp>
          <p:nvSpPr>
            <p:cNvPr id="303464" name="AutoShape 360"/>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CA"/>
            </a:p>
          </p:txBody>
        </p:sp>
        <p:sp>
          <p:nvSpPr>
            <p:cNvPr id="303465" name="Freeform 361"/>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CA"/>
            </a:p>
          </p:txBody>
        </p:sp>
        <p:sp>
          <p:nvSpPr>
            <p:cNvPr id="303466" name="Freeform 362"/>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CA"/>
            </a:p>
          </p:txBody>
        </p:sp>
        <p:sp>
          <p:nvSpPr>
            <p:cNvPr id="303467" name="Freeform 363"/>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CA"/>
            </a:p>
          </p:txBody>
        </p:sp>
        <p:sp>
          <p:nvSpPr>
            <p:cNvPr id="303468" name="Freeform 364"/>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CA"/>
            </a:p>
          </p:txBody>
        </p:sp>
        <p:sp>
          <p:nvSpPr>
            <p:cNvPr id="303469" name="Freeform 365"/>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CA"/>
            </a:p>
          </p:txBody>
        </p:sp>
        <p:sp>
          <p:nvSpPr>
            <p:cNvPr id="303470" name="Freeform 366"/>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CA"/>
            </a:p>
          </p:txBody>
        </p:sp>
        <p:sp>
          <p:nvSpPr>
            <p:cNvPr id="303471" name="Freeform 367"/>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CA"/>
            </a:p>
          </p:txBody>
        </p:sp>
        <p:sp>
          <p:nvSpPr>
            <p:cNvPr id="303472" name="Freeform 368"/>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CA"/>
            </a:p>
          </p:txBody>
        </p:sp>
        <p:sp>
          <p:nvSpPr>
            <p:cNvPr id="303473" name="Freeform 369"/>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CA"/>
            </a:p>
          </p:txBody>
        </p:sp>
        <p:sp>
          <p:nvSpPr>
            <p:cNvPr id="303474" name="Freeform 370"/>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CA"/>
            </a:p>
          </p:txBody>
        </p:sp>
        <p:sp>
          <p:nvSpPr>
            <p:cNvPr id="303475" name="Freeform 371"/>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CA"/>
            </a:p>
          </p:txBody>
        </p:sp>
        <p:sp>
          <p:nvSpPr>
            <p:cNvPr id="303476" name="Freeform 372"/>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CA"/>
            </a:p>
          </p:txBody>
        </p:sp>
        <p:sp>
          <p:nvSpPr>
            <p:cNvPr id="303477" name="Freeform 373"/>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CA"/>
            </a:p>
          </p:txBody>
        </p:sp>
        <p:sp>
          <p:nvSpPr>
            <p:cNvPr id="303478" name="Freeform 374"/>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CA"/>
            </a:p>
          </p:txBody>
        </p:sp>
        <p:sp>
          <p:nvSpPr>
            <p:cNvPr id="303479" name="Freeform 375"/>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303480" name="Freeform 376"/>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303481" name="Freeform 377"/>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CA"/>
            </a:p>
          </p:txBody>
        </p:sp>
        <p:sp>
          <p:nvSpPr>
            <p:cNvPr id="303482" name="Freeform 378"/>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CA"/>
            </a:p>
          </p:txBody>
        </p:sp>
        <p:sp>
          <p:nvSpPr>
            <p:cNvPr id="303483" name="Freeform 379"/>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CA"/>
            </a:p>
          </p:txBody>
        </p:sp>
        <p:sp>
          <p:nvSpPr>
            <p:cNvPr id="303484" name="Freeform 380"/>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CA"/>
            </a:p>
          </p:txBody>
        </p:sp>
        <p:sp>
          <p:nvSpPr>
            <p:cNvPr id="303485" name="Freeform 381"/>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CA"/>
            </a:p>
          </p:txBody>
        </p:sp>
        <p:sp>
          <p:nvSpPr>
            <p:cNvPr id="303486" name="Freeform 382"/>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CA"/>
            </a:p>
          </p:txBody>
        </p:sp>
        <p:sp>
          <p:nvSpPr>
            <p:cNvPr id="303487" name="Freeform 383"/>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CA"/>
            </a:p>
          </p:txBody>
        </p:sp>
        <p:sp>
          <p:nvSpPr>
            <p:cNvPr id="303488" name="Freeform 384"/>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CA"/>
            </a:p>
          </p:txBody>
        </p:sp>
        <p:sp>
          <p:nvSpPr>
            <p:cNvPr id="303489" name="Freeform 385"/>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CA"/>
            </a:p>
          </p:txBody>
        </p:sp>
        <p:sp>
          <p:nvSpPr>
            <p:cNvPr id="303490" name="Freeform 386"/>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CA"/>
            </a:p>
          </p:txBody>
        </p:sp>
        <p:sp>
          <p:nvSpPr>
            <p:cNvPr id="303491" name="Freeform 387"/>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CA"/>
            </a:p>
          </p:txBody>
        </p:sp>
        <p:sp>
          <p:nvSpPr>
            <p:cNvPr id="303492" name="Freeform 388"/>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CA"/>
            </a:p>
          </p:txBody>
        </p:sp>
        <p:sp>
          <p:nvSpPr>
            <p:cNvPr id="303493" name="Rectangle 389"/>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CA"/>
            </a:p>
          </p:txBody>
        </p:sp>
        <p:sp>
          <p:nvSpPr>
            <p:cNvPr id="303494" name="Freeform 390"/>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CA"/>
            </a:p>
          </p:txBody>
        </p:sp>
        <p:sp>
          <p:nvSpPr>
            <p:cNvPr id="303495" name="Freeform 391"/>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303496" name="Freeform 392"/>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303497" name="Freeform 393"/>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CA"/>
            </a:p>
          </p:txBody>
        </p:sp>
        <p:sp>
          <p:nvSpPr>
            <p:cNvPr id="303498" name="Freeform 394"/>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CA"/>
            </a:p>
          </p:txBody>
        </p:sp>
        <p:sp>
          <p:nvSpPr>
            <p:cNvPr id="303499" name="Freeform 395"/>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CA"/>
            </a:p>
          </p:txBody>
        </p:sp>
        <p:sp>
          <p:nvSpPr>
            <p:cNvPr id="303500" name="Freeform 396"/>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303501" name="Freeform 397"/>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303502" name="Freeform 398"/>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sp>
        <p:nvSpPr>
          <p:cNvPr id="303503" name="Freeform 399"/>
          <p:cNvSpPr>
            <a:spLocks/>
          </p:cNvSpPr>
          <p:nvPr/>
        </p:nvSpPr>
        <p:spPr bwMode="auto">
          <a:xfrm>
            <a:off x="2680795" y="3745002"/>
            <a:ext cx="1143000" cy="88900"/>
          </a:xfrm>
          <a:custGeom>
            <a:avLst/>
            <a:gdLst/>
            <a:ahLst/>
            <a:cxnLst>
              <a:cxn ang="0">
                <a:pos x="0" y="0"/>
              </a:cxn>
              <a:cxn ang="0">
                <a:pos x="0" y="56"/>
              </a:cxn>
              <a:cxn ang="0">
                <a:pos x="720" y="56"/>
              </a:cxn>
              <a:cxn ang="0">
                <a:pos x="720" y="8"/>
              </a:cxn>
            </a:cxnLst>
            <a:rect l="0" t="0" r="r" b="b"/>
            <a:pathLst>
              <a:path w="720" h="56">
                <a:moveTo>
                  <a:pt x="0" y="0"/>
                </a:moveTo>
                <a:lnTo>
                  <a:pt x="0" y="56"/>
                </a:lnTo>
                <a:lnTo>
                  <a:pt x="720" y="56"/>
                </a:lnTo>
                <a:lnTo>
                  <a:pt x="720" y="8"/>
                </a:lnTo>
              </a:path>
            </a:pathLst>
          </a:custGeom>
          <a:noFill/>
          <a:ln w="12700" cap="flat" cmpd="sng">
            <a:solidFill>
              <a:schemeClr val="tx1"/>
            </a:solidFill>
            <a:prstDash val="solid"/>
            <a:round/>
            <a:headEnd/>
            <a:tailEnd/>
          </a:ln>
          <a:effectLst/>
        </p:spPr>
        <p:txBody>
          <a:bodyPr wrap="none"/>
          <a:lstStyle/>
          <a:p>
            <a:endParaRPr lang="en-CA"/>
          </a:p>
        </p:txBody>
      </p:sp>
      <p:sp>
        <p:nvSpPr>
          <p:cNvPr id="303504" name="Freeform 400"/>
          <p:cNvSpPr>
            <a:spLocks/>
          </p:cNvSpPr>
          <p:nvPr/>
        </p:nvSpPr>
        <p:spPr bwMode="auto">
          <a:xfrm flipV="1">
            <a:off x="2255345" y="5408702"/>
            <a:ext cx="1143000" cy="88900"/>
          </a:xfrm>
          <a:custGeom>
            <a:avLst/>
            <a:gdLst/>
            <a:ahLst/>
            <a:cxnLst>
              <a:cxn ang="0">
                <a:pos x="0" y="0"/>
              </a:cxn>
              <a:cxn ang="0">
                <a:pos x="0" y="56"/>
              </a:cxn>
              <a:cxn ang="0">
                <a:pos x="720" y="56"/>
              </a:cxn>
              <a:cxn ang="0">
                <a:pos x="720" y="8"/>
              </a:cxn>
            </a:cxnLst>
            <a:rect l="0" t="0" r="r" b="b"/>
            <a:pathLst>
              <a:path w="720" h="56">
                <a:moveTo>
                  <a:pt x="0" y="0"/>
                </a:moveTo>
                <a:lnTo>
                  <a:pt x="0" y="56"/>
                </a:lnTo>
                <a:lnTo>
                  <a:pt x="720" y="56"/>
                </a:lnTo>
                <a:lnTo>
                  <a:pt x="720" y="8"/>
                </a:lnTo>
              </a:path>
            </a:pathLst>
          </a:custGeom>
          <a:noFill/>
          <a:ln w="12700" cap="flat" cmpd="sng">
            <a:solidFill>
              <a:schemeClr val="tx1"/>
            </a:solidFill>
            <a:prstDash val="solid"/>
            <a:round/>
            <a:headEnd/>
            <a:tailEnd/>
          </a:ln>
          <a:effectLst/>
        </p:spPr>
        <p:txBody>
          <a:bodyPr wrap="none"/>
          <a:lstStyle/>
          <a:p>
            <a:endParaRPr lang="en-CA"/>
          </a:p>
        </p:txBody>
      </p:sp>
      <p:sp>
        <p:nvSpPr>
          <p:cNvPr id="303505" name="Line 401"/>
          <p:cNvSpPr>
            <a:spLocks noChangeShapeType="1"/>
          </p:cNvSpPr>
          <p:nvPr/>
        </p:nvSpPr>
        <p:spPr bwMode="auto">
          <a:xfrm>
            <a:off x="2858595" y="5307102"/>
            <a:ext cx="0" cy="95250"/>
          </a:xfrm>
          <a:prstGeom prst="line">
            <a:avLst/>
          </a:prstGeom>
          <a:noFill/>
          <a:ln w="19050">
            <a:solidFill>
              <a:schemeClr val="tx1"/>
            </a:solidFill>
            <a:round/>
            <a:headEnd/>
            <a:tailEnd/>
          </a:ln>
          <a:effectLst/>
        </p:spPr>
        <p:txBody>
          <a:bodyPr wrap="none"/>
          <a:lstStyle/>
          <a:p>
            <a:endParaRPr lang="en-CA"/>
          </a:p>
        </p:txBody>
      </p:sp>
      <p:sp>
        <p:nvSpPr>
          <p:cNvPr id="303506" name="Line 402"/>
          <p:cNvSpPr>
            <a:spLocks noChangeShapeType="1"/>
          </p:cNvSpPr>
          <p:nvPr/>
        </p:nvSpPr>
        <p:spPr bwMode="auto">
          <a:xfrm>
            <a:off x="3252295" y="3833902"/>
            <a:ext cx="0" cy="95250"/>
          </a:xfrm>
          <a:prstGeom prst="line">
            <a:avLst/>
          </a:prstGeom>
          <a:noFill/>
          <a:ln w="19050">
            <a:solidFill>
              <a:schemeClr val="tx1"/>
            </a:solidFill>
            <a:round/>
            <a:headEnd/>
            <a:tailEnd/>
          </a:ln>
          <a:effectLst/>
        </p:spPr>
        <p:txBody>
          <a:bodyPr wrap="none"/>
          <a:lstStyle/>
          <a:p>
            <a:endParaRPr lang="en-CA"/>
          </a:p>
        </p:txBody>
      </p:sp>
      <p:sp>
        <p:nvSpPr>
          <p:cNvPr id="303507" name="Freeform 403"/>
          <p:cNvSpPr>
            <a:spLocks/>
          </p:cNvSpPr>
          <p:nvPr/>
        </p:nvSpPr>
        <p:spPr bwMode="auto">
          <a:xfrm rot="5400000">
            <a:off x="3760295" y="4868952"/>
            <a:ext cx="1143000" cy="88900"/>
          </a:xfrm>
          <a:custGeom>
            <a:avLst/>
            <a:gdLst/>
            <a:ahLst/>
            <a:cxnLst>
              <a:cxn ang="0">
                <a:pos x="0" y="0"/>
              </a:cxn>
              <a:cxn ang="0">
                <a:pos x="0" y="56"/>
              </a:cxn>
              <a:cxn ang="0">
                <a:pos x="720" y="56"/>
              </a:cxn>
              <a:cxn ang="0">
                <a:pos x="720" y="0"/>
              </a:cxn>
            </a:cxnLst>
            <a:rect l="0" t="0" r="r" b="b"/>
            <a:pathLst>
              <a:path w="720" h="56">
                <a:moveTo>
                  <a:pt x="0" y="0"/>
                </a:moveTo>
                <a:lnTo>
                  <a:pt x="0" y="56"/>
                </a:lnTo>
                <a:lnTo>
                  <a:pt x="720" y="56"/>
                </a:lnTo>
                <a:lnTo>
                  <a:pt x="720" y="0"/>
                </a:lnTo>
              </a:path>
            </a:pathLst>
          </a:custGeom>
          <a:noFill/>
          <a:ln w="12700" cap="flat" cmpd="sng">
            <a:solidFill>
              <a:schemeClr val="tx1"/>
            </a:solidFill>
            <a:prstDash val="solid"/>
            <a:round/>
            <a:headEnd/>
            <a:tailEnd/>
          </a:ln>
          <a:effectLst/>
        </p:spPr>
        <p:txBody>
          <a:bodyPr wrap="none"/>
          <a:lstStyle/>
          <a:p>
            <a:endParaRPr lang="en-CA"/>
          </a:p>
        </p:txBody>
      </p:sp>
      <p:sp>
        <p:nvSpPr>
          <p:cNvPr id="303508" name="Line 404"/>
          <p:cNvSpPr>
            <a:spLocks noChangeShapeType="1"/>
          </p:cNvSpPr>
          <p:nvPr/>
        </p:nvSpPr>
        <p:spPr bwMode="auto">
          <a:xfrm rot="5400000">
            <a:off x="4237339" y="4811009"/>
            <a:ext cx="1587" cy="95250"/>
          </a:xfrm>
          <a:prstGeom prst="line">
            <a:avLst/>
          </a:prstGeom>
          <a:noFill/>
          <a:ln w="19050">
            <a:solidFill>
              <a:schemeClr val="tx1"/>
            </a:solidFill>
            <a:round/>
            <a:headEnd/>
            <a:tailEnd/>
          </a:ln>
          <a:effectLst/>
        </p:spPr>
        <p:txBody>
          <a:bodyPr wrap="none"/>
          <a:lstStyle/>
          <a:p>
            <a:endParaRPr lang="en-CA"/>
          </a:p>
        </p:txBody>
      </p:sp>
      <p:sp>
        <p:nvSpPr>
          <p:cNvPr id="303509" name="Freeform 405"/>
          <p:cNvSpPr>
            <a:spLocks/>
          </p:cNvSpPr>
          <p:nvPr/>
        </p:nvSpPr>
        <p:spPr bwMode="auto">
          <a:xfrm rot="16200000" flipH="1">
            <a:off x="1252045" y="4430802"/>
            <a:ext cx="1143000" cy="88900"/>
          </a:xfrm>
          <a:custGeom>
            <a:avLst/>
            <a:gdLst/>
            <a:ahLst/>
            <a:cxnLst>
              <a:cxn ang="0">
                <a:pos x="0" y="0"/>
              </a:cxn>
              <a:cxn ang="0">
                <a:pos x="0" y="56"/>
              </a:cxn>
              <a:cxn ang="0">
                <a:pos x="720" y="56"/>
              </a:cxn>
              <a:cxn ang="0">
                <a:pos x="720" y="0"/>
              </a:cxn>
            </a:cxnLst>
            <a:rect l="0" t="0" r="r" b="b"/>
            <a:pathLst>
              <a:path w="720" h="56">
                <a:moveTo>
                  <a:pt x="0" y="0"/>
                </a:moveTo>
                <a:lnTo>
                  <a:pt x="0" y="56"/>
                </a:lnTo>
                <a:lnTo>
                  <a:pt x="720" y="56"/>
                </a:lnTo>
                <a:lnTo>
                  <a:pt x="720" y="0"/>
                </a:lnTo>
              </a:path>
            </a:pathLst>
          </a:custGeom>
          <a:noFill/>
          <a:ln w="12700" cap="flat" cmpd="sng">
            <a:solidFill>
              <a:schemeClr val="tx1"/>
            </a:solidFill>
            <a:prstDash val="solid"/>
            <a:round/>
            <a:headEnd/>
            <a:tailEnd/>
          </a:ln>
          <a:effectLst/>
        </p:spPr>
        <p:txBody>
          <a:bodyPr wrap="none"/>
          <a:lstStyle/>
          <a:p>
            <a:endParaRPr lang="en-CA"/>
          </a:p>
        </p:txBody>
      </p:sp>
      <p:sp>
        <p:nvSpPr>
          <p:cNvPr id="303510" name="Line 406"/>
          <p:cNvSpPr>
            <a:spLocks noChangeShapeType="1"/>
          </p:cNvSpPr>
          <p:nvPr/>
        </p:nvSpPr>
        <p:spPr bwMode="auto">
          <a:xfrm rot="5400000">
            <a:off x="1913239" y="4404609"/>
            <a:ext cx="1587" cy="95250"/>
          </a:xfrm>
          <a:prstGeom prst="line">
            <a:avLst/>
          </a:prstGeom>
          <a:noFill/>
          <a:ln w="19050">
            <a:solidFill>
              <a:schemeClr val="tx1"/>
            </a:solidFill>
            <a:round/>
            <a:headEnd/>
            <a:tailEnd/>
          </a:ln>
          <a:effectLst/>
        </p:spPr>
        <p:txBody>
          <a:bodyPr wrap="none"/>
          <a:lstStyle/>
          <a:p>
            <a:endParaRPr lang="en-CA"/>
          </a:p>
        </p:txBody>
      </p:sp>
      <p:sp>
        <p:nvSpPr>
          <p:cNvPr id="303511" name="Freeform 407"/>
          <p:cNvSpPr>
            <a:spLocks/>
          </p:cNvSpPr>
          <p:nvPr/>
        </p:nvSpPr>
        <p:spPr bwMode="auto">
          <a:xfrm>
            <a:off x="3155458" y="3692615"/>
            <a:ext cx="876300" cy="776287"/>
          </a:xfrm>
          <a:custGeom>
            <a:avLst/>
            <a:gdLst/>
            <a:ahLst/>
            <a:cxnLst>
              <a:cxn ang="0">
                <a:pos x="9" y="489"/>
              </a:cxn>
              <a:cxn ang="0">
                <a:pos x="79" y="166"/>
              </a:cxn>
              <a:cxn ang="0">
                <a:pos x="481" y="157"/>
              </a:cxn>
              <a:cxn ang="0">
                <a:pos x="507" y="0"/>
              </a:cxn>
            </a:cxnLst>
            <a:rect l="0" t="0" r="r" b="b"/>
            <a:pathLst>
              <a:path w="552" h="489">
                <a:moveTo>
                  <a:pt x="9" y="489"/>
                </a:moveTo>
                <a:cubicBezTo>
                  <a:pt x="21" y="435"/>
                  <a:pt x="0" y="221"/>
                  <a:pt x="79" y="166"/>
                </a:cubicBezTo>
                <a:cubicBezTo>
                  <a:pt x="158" y="111"/>
                  <a:pt x="410" y="185"/>
                  <a:pt x="481" y="157"/>
                </a:cubicBezTo>
                <a:cubicBezTo>
                  <a:pt x="552" y="129"/>
                  <a:pt x="502" y="33"/>
                  <a:pt x="507" y="0"/>
                </a:cubicBezTo>
              </a:path>
            </a:pathLst>
          </a:custGeom>
          <a:noFill/>
          <a:ln w="28575" cap="flat" cmpd="sng">
            <a:solidFill>
              <a:srgbClr val="FF0000"/>
            </a:solidFill>
            <a:prstDash val="solid"/>
            <a:round/>
            <a:headEnd type="none" w="med" len="med"/>
            <a:tailEnd type="triangle" w="med" len="med"/>
          </a:ln>
          <a:effectLst/>
        </p:spPr>
        <p:txBody>
          <a:bodyPr wrap="none"/>
          <a:lstStyle/>
          <a:p>
            <a:endParaRPr lang="en-CA"/>
          </a:p>
        </p:txBody>
      </p:sp>
      <p:sp>
        <p:nvSpPr>
          <p:cNvPr id="303512" name="Freeform 408"/>
          <p:cNvSpPr>
            <a:spLocks/>
          </p:cNvSpPr>
          <p:nvPr/>
        </p:nvSpPr>
        <p:spPr bwMode="auto">
          <a:xfrm>
            <a:off x="1783858" y="3887877"/>
            <a:ext cx="2633662" cy="936625"/>
          </a:xfrm>
          <a:custGeom>
            <a:avLst/>
            <a:gdLst/>
            <a:ahLst/>
            <a:cxnLst>
              <a:cxn ang="0">
                <a:pos x="0" y="34"/>
              </a:cxn>
              <a:cxn ang="0">
                <a:pos x="105" y="51"/>
              </a:cxn>
              <a:cxn ang="0">
                <a:pos x="227" y="339"/>
              </a:cxn>
              <a:cxn ang="0">
                <a:pos x="891" y="435"/>
              </a:cxn>
              <a:cxn ang="0">
                <a:pos x="1318" y="575"/>
              </a:cxn>
              <a:cxn ang="0">
                <a:pos x="1528" y="523"/>
              </a:cxn>
              <a:cxn ang="0">
                <a:pos x="1528" y="261"/>
              </a:cxn>
              <a:cxn ang="0">
                <a:pos x="1659" y="235"/>
              </a:cxn>
            </a:cxnLst>
            <a:rect l="0" t="0" r="r" b="b"/>
            <a:pathLst>
              <a:path w="1659" h="590">
                <a:moveTo>
                  <a:pt x="0" y="34"/>
                </a:moveTo>
                <a:cubicBezTo>
                  <a:pt x="17" y="37"/>
                  <a:pt x="67" y="0"/>
                  <a:pt x="105" y="51"/>
                </a:cubicBezTo>
                <a:cubicBezTo>
                  <a:pt x="143" y="102"/>
                  <a:pt x="96" y="275"/>
                  <a:pt x="227" y="339"/>
                </a:cubicBezTo>
                <a:cubicBezTo>
                  <a:pt x="358" y="403"/>
                  <a:pt x="709" y="396"/>
                  <a:pt x="891" y="435"/>
                </a:cubicBezTo>
                <a:cubicBezTo>
                  <a:pt x="1073" y="474"/>
                  <a:pt x="1212" y="560"/>
                  <a:pt x="1318" y="575"/>
                </a:cubicBezTo>
                <a:cubicBezTo>
                  <a:pt x="1424" y="590"/>
                  <a:pt x="1493" y="575"/>
                  <a:pt x="1528" y="523"/>
                </a:cubicBezTo>
                <a:cubicBezTo>
                  <a:pt x="1563" y="471"/>
                  <a:pt x="1506" y="309"/>
                  <a:pt x="1528" y="261"/>
                </a:cubicBezTo>
                <a:cubicBezTo>
                  <a:pt x="1550" y="213"/>
                  <a:pt x="1632" y="240"/>
                  <a:pt x="1659" y="235"/>
                </a:cubicBezTo>
              </a:path>
            </a:pathLst>
          </a:custGeom>
          <a:noFill/>
          <a:ln w="28575" cap="flat" cmpd="sng">
            <a:solidFill>
              <a:srgbClr val="FF0000"/>
            </a:solidFill>
            <a:prstDash val="solid"/>
            <a:round/>
            <a:headEnd type="none" w="med" len="med"/>
            <a:tailEnd type="triangle" w="med" len="med"/>
          </a:ln>
          <a:effectLst/>
        </p:spPr>
        <p:txBody>
          <a:bodyPr wrap="none"/>
          <a:lstStyle/>
          <a:p>
            <a:endParaRPr lang="en-CA"/>
          </a:p>
        </p:txBody>
      </p:sp>
      <p:sp>
        <p:nvSpPr>
          <p:cNvPr id="303513" name="Freeform 409"/>
          <p:cNvSpPr>
            <a:spLocks/>
          </p:cNvSpPr>
          <p:nvPr/>
        </p:nvSpPr>
        <p:spPr bwMode="auto">
          <a:xfrm>
            <a:off x="3807920" y="4849902"/>
            <a:ext cx="636588" cy="738188"/>
          </a:xfrm>
          <a:custGeom>
            <a:avLst/>
            <a:gdLst/>
            <a:ahLst/>
            <a:cxnLst>
              <a:cxn ang="0">
                <a:pos x="0" y="13"/>
              </a:cxn>
              <a:cxn ang="0">
                <a:pos x="253" y="65"/>
              </a:cxn>
              <a:cxn ang="0">
                <a:pos x="244" y="405"/>
              </a:cxn>
              <a:cxn ang="0">
                <a:pos x="401" y="423"/>
              </a:cxn>
            </a:cxnLst>
            <a:rect l="0" t="0" r="r" b="b"/>
            <a:pathLst>
              <a:path w="401" h="465">
                <a:moveTo>
                  <a:pt x="0" y="13"/>
                </a:moveTo>
                <a:cubicBezTo>
                  <a:pt x="42" y="22"/>
                  <a:pt x="212" y="0"/>
                  <a:pt x="253" y="65"/>
                </a:cubicBezTo>
                <a:cubicBezTo>
                  <a:pt x="294" y="130"/>
                  <a:pt x="219" y="345"/>
                  <a:pt x="244" y="405"/>
                </a:cubicBezTo>
                <a:cubicBezTo>
                  <a:pt x="269" y="465"/>
                  <a:pt x="368" y="419"/>
                  <a:pt x="401" y="423"/>
                </a:cubicBezTo>
              </a:path>
            </a:pathLst>
          </a:custGeom>
          <a:noFill/>
          <a:ln w="28575" cap="flat" cmpd="sng">
            <a:solidFill>
              <a:srgbClr val="FF0000"/>
            </a:solidFill>
            <a:prstDash val="solid"/>
            <a:round/>
            <a:headEnd type="none" w="med" len="med"/>
            <a:tailEnd type="triangle" w="med" len="med"/>
          </a:ln>
          <a:effectLst/>
        </p:spPr>
        <p:txBody>
          <a:bodyPr wrap="none"/>
          <a:lstStyle/>
          <a:p>
            <a:endParaRPr lang="en-CA"/>
          </a:p>
        </p:txBody>
      </p:sp>
      <p:sp>
        <p:nvSpPr>
          <p:cNvPr id="303514" name="Rectangle 410"/>
          <p:cNvSpPr>
            <a:spLocks noChangeArrowheads="1"/>
          </p:cNvSpPr>
          <p:nvPr/>
        </p:nvSpPr>
        <p:spPr bwMode="auto">
          <a:xfrm>
            <a:off x="5035550" y="3313202"/>
            <a:ext cx="4108450" cy="180975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65000"/>
              <a:buFont typeface="Arial" charset="0"/>
              <a:buChar char="►"/>
            </a:pPr>
            <a:r>
              <a:rPr lang="en-US" sz="2800">
                <a:solidFill>
                  <a:schemeClr val="accent2"/>
                </a:solidFill>
              </a:rPr>
              <a:t>Network multicast</a:t>
            </a:r>
          </a:p>
          <a:p>
            <a:pPr marL="342900" indent="-342900" eaLnBrk="1" hangingPunct="1">
              <a:spcBef>
                <a:spcPct val="20000"/>
              </a:spcBef>
              <a:buClr>
                <a:schemeClr val="hlink"/>
              </a:buClr>
              <a:buSzPct val="65000"/>
              <a:buFont typeface="Arial" charset="0"/>
              <a:buChar char="►"/>
            </a:pPr>
            <a:r>
              <a:rPr lang="en-US" sz="2400"/>
              <a:t>Router actively participate in multicast, making copies of packets as needed and forwarding towards multicast receivers</a:t>
            </a:r>
          </a:p>
        </p:txBody>
      </p:sp>
      <p:sp>
        <p:nvSpPr>
          <p:cNvPr id="303519" name="Line 415"/>
          <p:cNvSpPr>
            <a:spLocks noChangeShapeType="1"/>
          </p:cNvSpPr>
          <p:nvPr/>
        </p:nvSpPr>
        <p:spPr bwMode="auto">
          <a:xfrm flipH="1">
            <a:off x="1371108" y="4689565"/>
            <a:ext cx="1465262" cy="941387"/>
          </a:xfrm>
          <a:prstGeom prst="line">
            <a:avLst/>
          </a:prstGeom>
          <a:noFill/>
          <a:ln w="19050">
            <a:solidFill>
              <a:schemeClr val="tx1"/>
            </a:solidFill>
            <a:round/>
            <a:headEnd type="triangle" w="med" len="med"/>
            <a:tailEnd/>
          </a:ln>
          <a:effectLst/>
        </p:spPr>
        <p:txBody>
          <a:bodyPr wrap="none"/>
          <a:lstStyle/>
          <a:p>
            <a:endParaRPr lang="en-CA"/>
          </a:p>
        </p:txBody>
      </p:sp>
      <p:sp>
        <p:nvSpPr>
          <p:cNvPr id="303520" name="Text Box 416"/>
          <p:cNvSpPr txBox="1">
            <a:spLocks noChangeArrowheads="1"/>
          </p:cNvSpPr>
          <p:nvPr/>
        </p:nvSpPr>
        <p:spPr bwMode="auto">
          <a:xfrm>
            <a:off x="710708" y="5561102"/>
            <a:ext cx="3284537" cy="915988"/>
          </a:xfrm>
          <a:prstGeom prst="rect">
            <a:avLst/>
          </a:prstGeom>
          <a:noFill/>
          <a:ln w="9525">
            <a:noFill/>
            <a:miter lim="800000"/>
            <a:headEnd/>
            <a:tailEnd/>
          </a:ln>
          <a:effectLst/>
        </p:spPr>
        <p:txBody>
          <a:bodyPr wrap="none">
            <a:spAutoFit/>
          </a:bodyPr>
          <a:lstStyle/>
          <a:p>
            <a:r>
              <a:rPr lang="en-US">
                <a:latin typeface="Comic Sans MS" pitchFamily="66" charset="0"/>
              </a:rPr>
              <a:t>Multicast</a:t>
            </a:r>
          </a:p>
          <a:p>
            <a:r>
              <a:rPr lang="en-US">
                <a:latin typeface="Comic Sans MS" pitchFamily="66" charset="0"/>
              </a:rPr>
              <a:t>routers (red) duplicate and </a:t>
            </a:r>
          </a:p>
          <a:p>
            <a:r>
              <a:rPr lang="en-US">
                <a:latin typeface="Comic Sans MS" pitchFamily="66" charset="0"/>
              </a:rPr>
              <a:t>forward multicast datagrams</a:t>
            </a:r>
          </a:p>
        </p:txBody>
      </p:sp>
      <p:grpSp>
        <p:nvGrpSpPr>
          <p:cNvPr id="303521" name="Group 417"/>
          <p:cNvGrpSpPr>
            <a:grpSpLocks/>
          </p:cNvGrpSpPr>
          <p:nvPr/>
        </p:nvGrpSpPr>
        <p:grpSpPr bwMode="auto">
          <a:xfrm>
            <a:off x="1964833" y="4330790"/>
            <a:ext cx="541337" cy="265112"/>
            <a:chOff x="3600" y="219"/>
            <a:chExt cx="360" cy="175"/>
          </a:xfrm>
        </p:grpSpPr>
        <p:sp>
          <p:nvSpPr>
            <p:cNvPr id="303522" name="Oval 418"/>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CA"/>
            </a:p>
          </p:txBody>
        </p:sp>
        <p:sp>
          <p:nvSpPr>
            <p:cNvPr id="303523" name="Line 41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303524" name="Line 42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303525" name="Rectangle 421"/>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303526" name="Oval 422"/>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CA"/>
            </a:p>
          </p:txBody>
        </p:sp>
        <p:grpSp>
          <p:nvGrpSpPr>
            <p:cNvPr id="303527" name="Group 423"/>
            <p:cNvGrpSpPr>
              <a:grpSpLocks/>
            </p:cNvGrpSpPr>
            <p:nvPr/>
          </p:nvGrpSpPr>
          <p:grpSpPr bwMode="auto">
            <a:xfrm>
              <a:off x="3686" y="244"/>
              <a:ext cx="177" cy="66"/>
              <a:chOff x="2848" y="848"/>
              <a:chExt cx="140" cy="98"/>
            </a:xfrm>
          </p:grpSpPr>
          <p:sp>
            <p:nvSpPr>
              <p:cNvPr id="303528" name="Line 42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303529" name="Line 42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303530" name="Line 42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303531" name="Group 427"/>
            <p:cNvGrpSpPr>
              <a:grpSpLocks/>
            </p:cNvGrpSpPr>
            <p:nvPr/>
          </p:nvGrpSpPr>
          <p:grpSpPr bwMode="auto">
            <a:xfrm flipV="1">
              <a:off x="3686" y="243"/>
              <a:ext cx="177" cy="66"/>
              <a:chOff x="2848" y="848"/>
              <a:chExt cx="140" cy="98"/>
            </a:xfrm>
          </p:grpSpPr>
          <p:sp>
            <p:nvSpPr>
              <p:cNvPr id="303532" name="Line 42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303533" name="Line 42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303534" name="Line 43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303535" name="Group 431"/>
          <p:cNvGrpSpPr>
            <a:grpSpLocks/>
          </p:cNvGrpSpPr>
          <p:nvPr/>
        </p:nvGrpSpPr>
        <p:grpSpPr bwMode="auto">
          <a:xfrm>
            <a:off x="3641233" y="4703852"/>
            <a:ext cx="541337" cy="265113"/>
            <a:chOff x="3600" y="219"/>
            <a:chExt cx="360" cy="175"/>
          </a:xfrm>
        </p:grpSpPr>
        <p:sp>
          <p:nvSpPr>
            <p:cNvPr id="303536" name="Oval 432"/>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CA"/>
            </a:p>
          </p:txBody>
        </p:sp>
        <p:sp>
          <p:nvSpPr>
            <p:cNvPr id="303537" name="Line 433"/>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303538" name="Line 434"/>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303539" name="Rectangle 435"/>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303540" name="Oval 436"/>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CA"/>
            </a:p>
          </p:txBody>
        </p:sp>
        <p:grpSp>
          <p:nvGrpSpPr>
            <p:cNvPr id="303541" name="Group 437"/>
            <p:cNvGrpSpPr>
              <a:grpSpLocks/>
            </p:cNvGrpSpPr>
            <p:nvPr/>
          </p:nvGrpSpPr>
          <p:grpSpPr bwMode="auto">
            <a:xfrm>
              <a:off x="3686" y="244"/>
              <a:ext cx="177" cy="66"/>
              <a:chOff x="2848" y="848"/>
              <a:chExt cx="140" cy="98"/>
            </a:xfrm>
          </p:grpSpPr>
          <p:sp>
            <p:nvSpPr>
              <p:cNvPr id="303542" name="Line 43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303543" name="Line 43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303544" name="Line 44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303545" name="Group 441"/>
            <p:cNvGrpSpPr>
              <a:grpSpLocks/>
            </p:cNvGrpSpPr>
            <p:nvPr/>
          </p:nvGrpSpPr>
          <p:grpSpPr bwMode="auto">
            <a:xfrm flipV="1">
              <a:off x="3686" y="243"/>
              <a:ext cx="177" cy="66"/>
              <a:chOff x="2848" y="848"/>
              <a:chExt cx="140" cy="98"/>
            </a:xfrm>
          </p:grpSpPr>
          <p:sp>
            <p:nvSpPr>
              <p:cNvPr id="303546" name="Line 44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303547" name="Line 44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303548" name="Line 44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303549" name="Group 445"/>
          <p:cNvGrpSpPr>
            <a:grpSpLocks/>
          </p:cNvGrpSpPr>
          <p:nvPr/>
        </p:nvGrpSpPr>
        <p:grpSpPr bwMode="auto">
          <a:xfrm>
            <a:off x="2839545" y="4441915"/>
            <a:ext cx="541338" cy="265112"/>
            <a:chOff x="3600" y="219"/>
            <a:chExt cx="360" cy="175"/>
          </a:xfrm>
        </p:grpSpPr>
        <p:sp>
          <p:nvSpPr>
            <p:cNvPr id="303550" name="Oval 446"/>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CA"/>
            </a:p>
          </p:txBody>
        </p:sp>
        <p:sp>
          <p:nvSpPr>
            <p:cNvPr id="303551" name="Line 447"/>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303552" name="Line 448"/>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303553" name="Rectangle 449"/>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303554" name="Oval 450"/>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CA"/>
            </a:p>
          </p:txBody>
        </p:sp>
        <p:grpSp>
          <p:nvGrpSpPr>
            <p:cNvPr id="303555" name="Group 451"/>
            <p:cNvGrpSpPr>
              <a:grpSpLocks/>
            </p:cNvGrpSpPr>
            <p:nvPr/>
          </p:nvGrpSpPr>
          <p:grpSpPr bwMode="auto">
            <a:xfrm>
              <a:off x="3686" y="244"/>
              <a:ext cx="177" cy="66"/>
              <a:chOff x="2848" y="848"/>
              <a:chExt cx="140" cy="98"/>
            </a:xfrm>
          </p:grpSpPr>
          <p:sp>
            <p:nvSpPr>
              <p:cNvPr id="303556" name="Line 45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303557" name="Line 45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303558" name="Line 45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303559" name="Group 455"/>
            <p:cNvGrpSpPr>
              <a:grpSpLocks/>
            </p:cNvGrpSpPr>
            <p:nvPr/>
          </p:nvGrpSpPr>
          <p:grpSpPr bwMode="auto">
            <a:xfrm flipV="1">
              <a:off x="3686" y="243"/>
              <a:ext cx="177" cy="66"/>
              <a:chOff x="2848" y="848"/>
              <a:chExt cx="140" cy="98"/>
            </a:xfrm>
          </p:grpSpPr>
          <p:sp>
            <p:nvSpPr>
              <p:cNvPr id="303560" name="Line 45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303561" name="Line 45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303562" name="Line 45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303563" name="Group 459"/>
          <p:cNvGrpSpPr>
            <a:grpSpLocks/>
          </p:cNvGrpSpPr>
          <p:nvPr/>
        </p:nvGrpSpPr>
        <p:grpSpPr bwMode="auto">
          <a:xfrm>
            <a:off x="2976070" y="3929152"/>
            <a:ext cx="541338" cy="265113"/>
            <a:chOff x="3600" y="219"/>
            <a:chExt cx="360" cy="175"/>
          </a:xfrm>
        </p:grpSpPr>
        <p:sp>
          <p:nvSpPr>
            <p:cNvPr id="303564" name="Oval 460"/>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CA"/>
            </a:p>
          </p:txBody>
        </p:sp>
        <p:sp>
          <p:nvSpPr>
            <p:cNvPr id="303565" name="Line 461"/>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303566" name="Line 462"/>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303567" name="Rectangle 463"/>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303568" name="Oval 464"/>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CA"/>
            </a:p>
          </p:txBody>
        </p:sp>
        <p:grpSp>
          <p:nvGrpSpPr>
            <p:cNvPr id="303569" name="Group 465"/>
            <p:cNvGrpSpPr>
              <a:grpSpLocks/>
            </p:cNvGrpSpPr>
            <p:nvPr/>
          </p:nvGrpSpPr>
          <p:grpSpPr bwMode="auto">
            <a:xfrm>
              <a:off x="3686" y="244"/>
              <a:ext cx="177" cy="66"/>
              <a:chOff x="2848" y="848"/>
              <a:chExt cx="140" cy="98"/>
            </a:xfrm>
          </p:grpSpPr>
          <p:sp>
            <p:nvSpPr>
              <p:cNvPr id="303570" name="Line 46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303571" name="Line 46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303572" name="Line 46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303573" name="Group 469"/>
            <p:cNvGrpSpPr>
              <a:grpSpLocks/>
            </p:cNvGrpSpPr>
            <p:nvPr/>
          </p:nvGrpSpPr>
          <p:grpSpPr bwMode="auto">
            <a:xfrm flipV="1">
              <a:off x="3686" y="243"/>
              <a:ext cx="177" cy="66"/>
              <a:chOff x="2848" y="848"/>
              <a:chExt cx="140" cy="98"/>
            </a:xfrm>
          </p:grpSpPr>
          <p:sp>
            <p:nvSpPr>
              <p:cNvPr id="303574" name="Line 47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303575" name="Line 47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303576" name="Line 47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1" name="Rectangle 3"/>
          <p:cNvSpPr>
            <a:spLocks noGrp="1" noChangeArrowheads="1"/>
          </p:cNvSpPr>
          <p:nvPr>
            <p:ph type="title"/>
          </p:nvPr>
        </p:nvSpPr>
        <p:spPr>
          <a:xfrm>
            <a:off x="986045" y="0"/>
            <a:ext cx="7997825" cy="1143000"/>
          </a:xfrm>
        </p:spPr>
        <p:txBody>
          <a:bodyPr>
            <a:normAutofit fontScale="90000"/>
          </a:bodyPr>
          <a:lstStyle/>
          <a:p>
            <a:r>
              <a:rPr lang="en-US" sz="3600" dirty="0"/>
              <a:t>Multicast: one sender to many receivers</a:t>
            </a:r>
            <a:r>
              <a:rPr lang="en-US" dirty="0"/>
              <a:t> </a:t>
            </a:r>
          </a:p>
        </p:txBody>
      </p:sp>
      <p:sp>
        <p:nvSpPr>
          <p:cNvPr id="304132" name="Rectangle 4"/>
          <p:cNvSpPr>
            <a:spLocks noGrp="1" noChangeArrowheads="1"/>
          </p:cNvSpPr>
          <p:nvPr>
            <p:ph sz="half" idx="1"/>
          </p:nvPr>
        </p:nvSpPr>
        <p:spPr>
          <a:xfrm>
            <a:off x="975623" y="1175924"/>
            <a:ext cx="8001000" cy="1809750"/>
          </a:xfrm>
        </p:spPr>
        <p:txBody>
          <a:bodyPr/>
          <a:lstStyle/>
          <a:p>
            <a:r>
              <a:rPr lang="en-US" dirty="0">
                <a:solidFill>
                  <a:srgbClr val="FF0000"/>
                </a:solidFill>
              </a:rPr>
              <a:t>Multicast:</a:t>
            </a:r>
            <a:r>
              <a:rPr lang="en-US" dirty="0"/>
              <a:t> act of sending datagram to multiple receivers with single “transmit” operation</a:t>
            </a:r>
          </a:p>
          <a:p>
            <a:pPr lvl="1"/>
            <a:r>
              <a:rPr lang="en-US" sz="2800" dirty="0"/>
              <a:t>analogy: one teacher to many students</a:t>
            </a:r>
          </a:p>
          <a:p>
            <a:r>
              <a:rPr lang="en-US" dirty="0">
                <a:solidFill>
                  <a:srgbClr val="FF0000"/>
                </a:solidFill>
              </a:rPr>
              <a:t>Question:</a:t>
            </a:r>
            <a:r>
              <a:rPr lang="en-US" dirty="0"/>
              <a:t> how to achieve multicast</a:t>
            </a:r>
          </a:p>
        </p:txBody>
      </p:sp>
      <p:sp>
        <p:nvSpPr>
          <p:cNvPr id="412" name="Slide Number Placeholder 6"/>
          <p:cNvSpPr>
            <a:spLocks noGrp="1"/>
          </p:cNvSpPr>
          <p:nvPr>
            <p:ph type="sldNum" sz="quarter" idx="12"/>
          </p:nvPr>
        </p:nvSpPr>
        <p:spPr/>
        <p:txBody>
          <a:bodyPr/>
          <a:lstStyle/>
          <a:p>
            <a:fld id="{8716C00D-47E1-4A38-B9F0-A662B8678B12}" type="slidenum">
              <a:rPr lang="en-US"/>
              <a:pPr/>
              <a:t>5</a:t>
            </a:fld>
            <a:endParaRPr lang="en-US"/>
          </a:p>
        </p:txBody>
      </p:sp>
      <p:sp>
        <p:nvSpPr>
          <p:cNvPr id="304130" name="Freeform 2"/>
          <p:cNvSpPr>
            <a:spLocks/>
          </p:cNvSpPr>
          <p:nvPr/>
        </p:nvSpPr>
        <p:spPr bwMode="auto">
          <a:xfrm>
            <a:off x="1838810" y="4059445"/>
            <a:ext cx="2020887" cy="1425575"/>
          </a:xfrm>
          <a:custGeom>
            <a:avLst/>
            <a:gdLst/>
            <a:ahLst/>
            <a:cxnLst>
              <a:cxn ang="0">
                <a:pos x="274" y="0"/>
              </a:cxn>
              <a:cxn ang="0">
                <a:pos x="95" y="126"/>
              </a:cxn>
              <a:cxn ang="0">
                <a:pos x="21" y="468"/>
              </a:cxn>
              <a:cxn ang="0">
                <a:pos x="99" y="747"/>
              </a:cxn>
              <a:cxn ang="0">
                <a:pos x="614" y="878"/>
              </a:cxn>
              <a:cxn ang="0">
                <a:pos x="1007" y="869"/>
              </a:cxn>
              <a:cxn ang="0">
                <a:pos x="1225" y="765"/>
              </a:cxn>
              <a:cxn ang="0">
                <a:pos x="1260" y="477"/>
              </a:cxn>
              <a:cxn ang="0">
                <a:pos x="1146" y="75"/>
              </a:cxn>
              <a:cxn ang="0">
                <a:pos x="728" y="49"/>
              </a:cxn>
              <a:cxn ang="0">
                <a:pos x="274" y="0"/>
              </a:cxn>
            </a:cxnLst>
            <a:rect l="0" t="0" r="r" b="b"/>
            <a:pathLst>
              <a:path w="1273" h="898">
                <a:moveTo>
                  <a:pt x="274" y="0"/>
                </a:moveTo>
                <a:cubicBezTo>
                  <a:pt x="169" y="6"/>
                  <a:pt x="137" y="48"/>
                  <a:pt x="95" y="126"/>
                </a:cubicBezTo>
                <a:cubicBezTo>
                  <a:pt x="53" y="204"/>
                  <a:pt x="20" y="365"/>
                  <a:pt x="21" y="468"/>
                </a:cubicBezTo>
                <a:cubicBezTo>
                  <a:pt x="22" y="571"/>
                  <a:pt x="0" y="679"/>
                  <a:pt x="99" y="747"/>
                </a:cubicBezTo>
                <a:cubicBezTo>
                  <a:pt x="198" y="815"/>
                  <a:pt x="463" y="858"/>
                  <a:pt x="614" y="878"/>
                </a:cubicBezTo>
                <a:cubicBezTo>
                  <a:pt x="765" y="898"/>
                  <a:pt x="905" y="888"/>
                  <a:pt x="1007" y="869"/>
                </a:cubicBezTo>
                <a:cubicBezTo>
                  <a:pt x="1109" y="850"/>
                  <a:pt x="1183" y="830"/>
                  <a:pt x="1225" y="765"/>
                </a:cubicBezTo>
                <a:cubicBezTo>
                  <a:pt x="1267" y="700"/>
                  <a:pt x="1273" y="592"/>
                  <a:pt x="1260" y="477"/>
                </a:cubicBezTo>
                <a:cubicBezTo>
                  <a:pt x="1247" y="362"/>
                  <a:pt x="1235" y="146"/>
                  <a:pt x="1146" y="75"/>
                </a:cubicBezTo>
                <a:cubicBezTo>
                  <a:pt x="1057" y="4"/>
                  <a:pt x="873" y="61"/>
                  <a:pt x="728" y="49"/>
                </a:cubicBezTo>
                <a:cubicBezTo>
                  <a:pt x="583" y="37"/>
                  <a:pt x="369" y="10"/>
                  <a:pt x="274" y="0"/>
                </a:cubicBezTo>
                <a:close/>
              </a:path>
            </a:pathLst>
          </a:custGeom>
          <a:solidFill>
            <a:schemeClr val="folHlink"/>
          </a:solidFill>
          <a:ln w="9525">
            <a:noFill/>
            <a:round/>
            <a:headEnd/>
            <a:tailEnd/>
          </a:ln>
          <a:effectLst/>
        </p:spPr>
        <p:txBody>
          <a:bodyPr wrap="none" anchor="ctr"/>
          <a:lstStyle/>
          <a:p>
            <a:endParaRPr lang="en-CA"/>
          </a:p>
        </p:txBody>
      </p:sp>
      <p:grpSp>
        <p:nvGrpSpPr>
          <p:cNvPr id="304133" name="Group 5"/>
          <p:cNvGrpSpPr>
            <a:grpSpLocks/>
          </p:cNvGrpSpPr>
          <p:nvPr/>
        </p:nvGrpSpPr>
        <p:grpSpPr bwMode="auto">
          <a:xfrm>
            <a:off x="1079985" y="4867483"/>
            <a:ext cx="495300" cy="414337"/>
            <a:chOff x="4765" y="1531"/>
            <a:chExt cx="312" cy="261"/>
          </a:xfrm>
        </p:grpSpPr>
        <p:sp>
          <p:nvSpPr>
            <p:cNvPr id="304134" name="AutoShape 6"/>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CA"/>
            </a:p>
          </p:txBody>
        </p:sp>
        <p:sp>
          <p:nvSpPr>
            <p:cNvPr id="304135" name="Freeform 7"/>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CA"/>
            </a:p>
          </p:txBody>
        </p:sp>
        <p:sp>
          <p:nvSpPr>
            <p:cNvPr id="304136" name="Freeform 8"/>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CA"/>
            </a:p>
          </p:txBody>
        </p:sp>
        <p:sp>
          <p:nvSpPr>
            <p:cNvPr id="304137" name="Freeform 9"/>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CA"/>
            </a:p>
          </p:txBody>
        </p:sp>
        <p:sp>
          <p:nvSpPr>
            <p:cNvPr id="304138" name="Freeform 10"/>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CA"/>
            </a:p>
          </p:txBody>
        </p:sp>
        <p:sp>
          <p:nvSpPr>
            <p:cNvPr id="304139" name="Freeform 11"/>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CA"/>
            </a:p>
          </p:txBody>
        </p:sp>
        <p:sp>
          <p:nvSpPr>
            <p:cNvPr id="304140" name="Freeform 12"/>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CA"/>
            </a:p>
          </p:txBody>
        </p:sp>
        <p:sp>
          <p:nvSpPr>
            <p:cNvPr id="304141" name="Freeform 13"/>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CA"/>
            </a:p>
          </p:txBody>
        </p:sp>
        <p:sp>
          <p:nvSpPr>
            <p:cNvPr id="304142" name="Freeform 14"/>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CA"/>
            </a:p>
          </p:txBody>
        </p:sp>
        <p:sp>
          <p:nvSpPr>
            <p:cNvPr id="304143" name="Freeform 15"/>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CA"/>
            </a:p>
          </p:txBody>
        </p:sp>
        <p:sp>
          <p:nvSpPr>
            <p:cNvPr id="304144" name="Freeform 16"/>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CA"/>
            </a:p>
          </p:txBody>
        </p:sp>
        <p:sp>
          <p:nvSpPr>
            <p:cNvPr id="304145" name="Freeform 17"/>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CA"/>
            </a:p>
          </p:txBody>
        </p:sp>
        <p:sp>
          <p:nvSpPr>
            <p:cNvPr id="304146" name="Freeform 18"/>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CA"/>
            </a:p>
          </p:txBody>
        </p:sp>
        <p:sp>
          <p:nvSpPr>
            <p:cNvPr id="304147" name="Freeform 19"/>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CA"/>
            </a:p>
          </p:txBody>
        </p:sp>
        <p:sp>
          <p:nvSpPr>
            <p:cNvPr id="304148" name="Freeform 20"/>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CA"/>
            </a:p>
          </p:txBody>
        </p:sp>
        <p:sp>
          <p:nvSpPr>
            <p:cNvPr id="304149" name="Freeform 21"/>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304150" name="Freeform 22"/>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304151" name="Freeform 23"/>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CA"/>
            </a:p>
          </p:txBody>
        </p:sp>
        <p:sp>
          <p:nvSpPr>
            <p:cNvPr id="304152" name="Freeform 24"/>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CA"/>
            </a:p>
          </p:txBody>
        </p:sp>
        <p:sp>
          <p:nvSpPr>
            <p:cNvPr id="304153" name="Freeform 25"/>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CA"/>
            </a:p>
          </p:txBody>
        </p:sp>
        <p:sp>
          <p:nvSpPr>
            <p:cNvPr id="304154" name="Freeform 26"/>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CA"/>
            </a:p>
          </p:txBody>
        </p:sp>
        <p:sp>
          <p:nvSpPr>
            <p:cNvPr id="304155" name="Freeform 27"/>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CA"/>
            </a:p>
          </p:txBody>
        </p:sp>
        <p:sp>
          <p:nvSpPr>
            <p:cNvPr id="304156" name="Freeform 28"/>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CA"/>
            </a:p>
          </p:txBody>
        </p:sp>
        <p:sp>
          <p:nvSpPr>
            <p:cNvPr id="304157" name="Freeform 29"/>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CA"/>
            </a:p>
          </p:txBody>
        </p:sp>
        <p:sp>
          <p:nvSpPr>
            <p:cNvPr id="304158" name="Freeform 30"/>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CA"/>
            </a:p>
          </p:txBody>
        </p:sp>
        <p:sp>
          <p:nvSpPr>
            <p:cNvPr id="304159" name="Freeform 31"/>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CA"/>
            </a:p>
          </p:txBody>
        </p:sp>
        <p:sp>
          <p:nvSpPr>
            <p:cNvPr id="304160" name="Freeform 32"/>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CA"/>
            </a:p>
          </p:txBody>
        </p:sp>
        <p:sp>
          <p:nvSpPr>
            <p:cNvPr id="304161" name="Freeform 33"/>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CA"/>
            </a:p>
          </p:txBody>
        </p:sp>
        <p:sp>
          <p:nvSpPr>
            <p:cNvPr id="304162" name="Freeform 34"/>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CA"/>
            </a:p>
          </p:txBody>
        </p:sp>
        <p:sp>
          <p:nvSpPr>
            <p:cNvPr id="304163" name="Rectangle 35"/>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CA"/>
            </a:p>
          </p:txBody>
        </p:sp>
        <p:sp>
          <p:nvSpPr>
            <p:cNvPr id="304164" name="Freeform 36"/>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CA"/>
            </a:p>
          </p:txBody>
        </p:sp>
        <p:sp>
          <p:nvSpPr>
            <p:cNvPr id="304165" name="Freeform 37"/>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304166" name="Freeform 38"/>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304167" name="Freeform 39"/>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CA"/>
            </a:p>
          </p:txBody>
        </p:sp>
        <p:sp>
          <p:nvSpPr>
            <p:cNvPr id="304168" name="Freeform 40"/>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CA"/>
            </a:p>
          </p:txBody>
        </p:sp>
        <p:sp>
          <p:nvSpPr>
            <p:cNvPr id="304169" name="Freeform 41"/>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CA"/>
            </a:p>
          </p:txBody>
        </p:sp>
        <p:sp>
          <p:nvSpPr>
            <p:cNvPr id="304170" name="Freeform 42"/>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304171" name="Freeform 43"/>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304172" name="Freeform 44"/>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304173" name="Group 45"/>
          <p:cNvGrpSpPr>
            <a:grpSpLocks/>
          </p:cNvGrpSpPr>
          <p:nvPr/>
        </p:nvGrpSpPr>
        <p:grpSpPr bwMode="auto">
          <a:xfrm>
            <a:off x="2365860" y="5183395"/>
            <a:ext cx="541337" cy="265113"/>
            <a:chOff x="3600" y="219"/>
            <a:chExt cx="360" cy="175"/>
          </a:xfrm>
        </p:grpSpPr>
        <p:sp>
          <p:nvSpPr>
            <p:cNvPr id="304174" name="Oval 46"/>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CA"/>
            </a:p>
          </p:txBody>
        </p:sp>
        <p:sp>
          <p:nvSpPr>
            <p:cNvPr id="304175" name="Line 47"/>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304176" name="Line 48"/>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304177" name="Rectangle 49"/>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304178" name="Oval 50"/>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CA"/>
            </a:p>
          </p:txBody>
        </p:sp>
        <p:grpSp>
          <p:nvGrpSpPr>
            <p:cNvPr id="304179" name="Group 51"/>
            <p:cNvGrpSpPr>
              <a:grpSpLocks/>
            </p:cNvGrpSpPr>
            <p:nvPr/>
          </p:nvGrpSpPr>
          <p:grpSpPr bwMode="auto">
            <a:xfrm>
              <a:off x="3686" y="244"/>
              <a:ext cx="177" cy="66"/>
              <a:chOff x="2848" y="848"/>
              <a:chExt cx="140" cy="98"/>
            </a:xfrm>
          </p:grpSpPr>
          <p:sp>
            <p:nvSpPr>
              <p:cNvPr id="304180" name="Line 5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304181" name="Line 5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304182" name="Line 5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304183" name="Group 55"/>
            <p:cNvGrpSpPr>
              <a:grpSpLocks/>
            </p:cNvGrpSpPr>
            <p:nvPr/>
          </p:nvGrpSpPr>
          <p:grpSpPr bwMode="auto">
            <a:xfrm flipV="1">
              <a:off x="3686" y="243"/>
              <a:ext cx="177" cy="66"/>
              <a:chOff x="2848" y="848"/>
              <a:chExt cx="140" cy="98"/>
            </a:xfrm>
          </p:grpSpPr>
          <p:sp>
            <p:nvSpPr>
              <p:cNvPr id="304184" name="Line 5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304185" name="Line 5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304186" name="Line 5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304187" name="Group 59"/>
          <p:cNvGrpSpPr>
            <a:grpSpLocks/>
          </p:cNvGrpSpPr>
          <p:nvPr/>
        </p:nvGrpSpPr>
        <p:grpSpPr bwMode="auto">
          <a:xfrm>
            <a:off x="3316772" y="3472070"/>
            <a:ext cx="504825" cy="415925"/>
            <a:chOff x="4781" y="1833"/>
            <a:chExt cx="318" cy="262"/>
          </a:xfrm>
        </p:grpSpPr>
        <p:sp>
          <p:nvSpPr>
            <p:cNvPr id="304188" name="AutoShape 60"/>
            <p:cNvSpPr>
              <a:spLocks noChangeAspect="1" noChangeArrowheads="1" noTextEdit="1"/>
            </p:cNvSpPr>
            <p:nvPr/>
          </p:nvSpPr>
          <p:spPr bwMode="auto">
            <a:xfrm>
              <a:off x="4787" y="1835"/>
              <a:ext cx="312" cy="260"/>
            </a:xfrm>
            <a:prstGeom prst="rect">
              <a:avLst/>
            </a:prstGeom>
            <a:noFill/>
            <a:ln w="9525">
              <a:noFill/>
              <a:miter lim="800000"/>
              <a:headEnd/>
              <a:tailEnd/>
            </a:ln>
          </p:spPr>
          <p:txBody>
            <a:bodyPr/>
            <a:lstStyle/>
            <a:p>
              <a:endParaRPr lang="en-CA"/>
            </a:p>
          </p:txBody>
        </p:sp>
        <p:sp>
          <p:nvSpPr>
            <p:cNvPr id="304189" name="Freeform 61"/>
            <p:cNvSpPr>
              <a:spLocks/>
            </p:cNvSpPr>
            <p:nvPr/>
          </p:nvSpPr>
          <p:spPr bwMode="auto">
            <a:xfrm>
              <a:off x="4781" y="1833"/>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w="9525">
              <a:noFill/>
              <a:round/>
              <a:headEnd/>
              <a:tailEnd/>
            </a:ln>
          </p:spPr>
          <p:txBody>
            <a:bodyPr/>
            <a:lstStyle/>
            <a:p>
              <a:endParaRPr lang="en-CA"/>
            </a:p>
          </p:txBody>
        </p:sp>
        <p:sp>
          <p:nvSpPr>
            <p:cNvPr id="304190" name="Freeform 62"/>
            <p:cNvSpPr>
              <a:spLocks/>
            </p:cNvSpPr>
            <p:nvPr/>
          </p:nvSpPr>
          <p:spPr bwMode="auto">
            <a:xfrm>
              <a:off x="4894" y="1857"/>
              <a:ext cx="98" cy="112"/>
            </a:xfrm>
            <a:custGeom>
              <a:avLst/>
              <a:gdLst/>
              <a:ahLst/>
              <a:cxnLst>
                <a:cxn ang="0">
                  <a:pos x="684" y="29"/>
                </a:cxn>
                <a:cxn ang="0">
                  <a:pos x="681" y="28"/>
                </a:cxn>
                <a:cxn ang="0">
                  <a:pos x="670" y="25"/>
                </a:cxn>
                <a:cxn ang="0">
                  <a:pos x="652" y="21"/>
                </a:cxn>
                <a:cxn ang="0">
                  <a:pos x="628" y="16"/>
                </a:cxn>
                <a:cxn ang="0">
                  <a:pos x="600" y="11"/>
                </a:cxn>
                <a:cxn ang="0">
                  <a:pos x="566" y="7"/>
                </a:cxn>
                <a:cxn ang="0">
                  <a:pos x="527" y="3"/>
                </a:cxn>
                <a:cxn ang="0">
                  <a:pos x="483" y="1"/>
                </a:cxn>
                <a:cxn ang="0">
                  <a:pos x="436" y="0"/>
                </a:cxn>
                <a:cxn ang="0">
                  <a:pos x="386" y="2"/>
                </a:cxn>
                <a:cxn ang="0">
                  <a:pos x="333" y="7"/>
                </a:cxn>
                <a:cxn ang="0">
                  <a:pos x="277" y="16"/>
                </a:cxn>
                <a:cxn ang="0">
                  <a:pos x="221" y="28"/>
                </a:cxn>
                <a:cxn ang="0">
                  <a:pos x="163" y="45"/>
                </a:cxn>
                <a:cxn ang="0">
                  <a:pos x="104" y="65"/>
                </a:cxn>
                <a:cxn ang="0">
                  <a:pos x="44" y="93"/>
                </a:cxn>
                <a:cxn ang="0">
                  <a:pos x="40" y="108"/>
                </a:cxn>
                <a:cxn ang="0">
                  <a:pos x="29" y="150"/>
                </a:cxn>
                <a:cxn ang="0">
                  <a:pos x="17" y="216"/>
                </a:cxn>
                <a:cxn ang="0">
                  <a:pos x="5" y="301"/>
                </a:cxn>
                <a:cxn ang="0">
                  <a:pos x="0" y="402"/>
                </a:cxn>
                <a:cxn ang="0">
                  <a:pos x="4" y="516"/>
                </a:cxn>
                <a:cxn ang="0">
                  <a:pos x="21" y="638"/>
                </a:cxn>
                <a:cxn ang="0">
                  <a:pos x="57" y="763"/>
                </a:cxn>
                <a:cxn ang="0">
                  <a:pos x="60" y="763"/>
                </a:cxn>
                <a:cxn ang="0">
                  <a:pos x="69" y="762"/>
                </a:cxn>
                <a:cxn ang="0">
                  <a:pos x="84" y="759"/>
                </a:cxn>
                <a:cxn ang="0">
                  <a:pos x="105" y="758"/>
                </a:cxn>
                <a:cxn ang="0">
                  <a:pos x="131" y="756"/>
                </a:cxn>
                <a:cxn ang="0">
                  <a:pos x="162" y="754"/>
                </a:cxn>
                <a:cxn ang="0">
                  <a:pos x="198" y="753"/>
                </a:cxn>
                <a:cxn ang="0">
                  <a:pos x="239" y="751"/>
                </a:cxn>
                <a:cxn ang="0">
                  <a:pos x="283" y="750"/>
                </a:cxn>
                <a:cxn ang="0">
                  <a:pos x="331" y="751"/>
                </a:cxn>
                <a:cxn ang="0">
                  <a:pos x="384" y="753"/>
                </a:cxn>
                <a:cxn ang="0">
                  <a:pos x="440" y="755"/>
                </a:cxn>
                <a:cxn ang="0">
                  <a:pos x="498" y="759"/>
                </a:cxn>
                <a:cxn ang="0">
                  <a:pos x="560" y="765"/>
                </a:cxn>
                <a:cxn ang="0">
                  <a:pos x="624" y="773"/>
                </a:cxn>
                <a:cxn ang="0">
                  <a:pos x="690" y="782"/>
                </a:cxn>
                <a:cxn ang="0">
                  <a:pos x="687" y="759"/>
                </a:cxn>
                <a:cxn ang="0">
                  <a:pos x="680" y="697"/>
                </a:cxn>
                <a:cxn ang="0">
                  <a:pos x="670" y="604"/>
                </a:cxn>
                <a:cxn ang="0">
                  <a:pos x="662" y="492"/>
                </a:cxn>
                <a:cxn ang="0">
                  <a:pos x="656" y="368"/>
                </a:cxn>
                <a:cxn ang="0">
                  <a:pos x="656" y="244"/>
                </a:cxn>
                <a:cxn ang="0">
                  <a:pos x="665" y="128"/>
                </a:cxn>
                <a:cxn ang="0">
                  <a:pos x="684" y="29"/>
                </a:cxn>
              </a:cxnLst>
              <a:rect l="0" t="0" r="r" b="b"/>
              <a:pathLst>
                <a:path w="690" h="782">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w="9525">
              <a:noFill/>
              <a:round/>
              <a:headEnd/>
              <a:tailEnd/>
            </a:ln>
          </p:spPr>
          <p:txBody>
            <a:bodyPr/>
            <a:lstStyle/>
            <a:p>
              <a:endParaRPr lang="en-CA"/>
            </a:p>
          </p:txBody>
        </p:sp>
        <p:sp>
          <p:nvSpPr>
            <p:cNvPr id="304191" name="Freeform 63"/>
            <p:cNvSpPr>
              <a:spLocks/>
            </p:cNvSpPr>
            <p:nvPr/>
          </p:nvSpPr>
          <p:spPr bwMode="auto">
            <a:xfrm>
              <a:off x="4904" y="1888"/>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1"/>
            </a:solidFill>
            <a:ln w="9525">
              <a:noFill/>
              <a:round/>
              <a:headEnd/>
              <a:tailEnd/>
            </a:ln>
          </p:spPr>
          <p:txBody>
            <a:bodyPr/>
            <a:lstStyle/>
            <a:p>
              <a:endParaRPr lang="en-CA"/>
            </a:p>
          </p:txBody>
        </p:sp>
        <p:sp>
          <p:nvSpPr>
            <p:cNvPr id="304192" name="Freeform 64"/>
            <p:cNvSpPr>
              <a:spLocks/>
            </p:cNvSpPr>
            <p:nvPr/>
          </p:nvSpPr>
          <p:spPr bwMode="auto">
            <a:xfrm>
              <a:off x="4884" y="1997"/>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1"/>
            </a:solidFill>
            <a:ln w="9525">
              <a:noFill/>
              <a:round/>
              <a:headEnd/>
              <a:tailEnd/>
            </a:ln>
          </p:spPr>
          <p:txBody>
            <a:bodyPr/>
            <a:lstStyle/>
            <a:p>
              <a:endParaRPr lang="en-CA"/>
            </a:p>
          </p:txBody>
        </p:sp>
        <p:sp>
          <p:nvSpPr>
            <p:cNvPr id="304193" name="Freeform 65"/>
            <p:cNvSpPr>
              <a:spLocks/>
            </p:cNvSpPr>
            <p:nvPr/>
          </p:nvSpPr>
          <p:spPr bwMode="auto">
            <a:xfrm>
              <a:off x="4943" y="2009"/>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rgbClr val="FFCCFF"/>
            </a:solidFill>
            <a:ln w="9525">
              <a:noFill/>
              <a:round/>
              <a:headEnd/>
              <a:tailEnd/>
            </a:ln>
          </p:spPr>
          <p:txBody>
            <a:bodyPr/>
            <a:lstStyle/>
            <a:p>
              <a:endParaRPr lang="en-CA"/>
            </a:p>
          </p:txBody>
        </p:sp>
        <p:sp>
          <p:nvSpPr>
            <p:cNvPr id="304194" name="Freeform 66"/>
            <p:cNvSpPr>
              <a:spLocks/>
            </p:cNvSpPr>
            <p:nvPr/>
          </p:nvSpPr>
          <p:spPr bwMode="auto">
            <a:xfrm>
              <a:off x="4891" y="2000"/>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rgbClr val="FFCCFF"/>
            </a:solidFill>
            <a:ln w="9525">
              <a:noFill/>
              <a:round/>
              <a:headEnd/>
              <a:tailEnd/>
            </a:ln>
          </p:spPr>
          <p:txBody>
            <a:bodyPr/>
            <a:lstStyle/>
            <a:p>
              <a:endParaRPr lang="en-CA"/>
            </a:p>
          </p:txBody>
        </p:sp>
        <p:sp>
          <p:nvSpPr>
            <p:cNvPr id="304195" name="Freeform 67"/>
            <p:cNvSpPr>
              <a:spLocks/>
            </p:cNvSpPr>
            <p:nvPr/>
          </p:nvSpPr>
          <p:spPr bwMode="auto">
            <a:xfrm>
              <a:off x="4805" y="2013"/>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w="9525">
              <a:noFill/>
              <a:round/>
              <a:headEnd/>
              <a:tailEnd/>
            </a:ln>
          </p:spPr>
          <p:txBody>
            <a:bodyPr/>
            <a:lstStyle/>
            <a:p>
              <a:endParaRPr lang="en-CA"/>
            </a:p>
          </p:txBody>
        </p:sp>
        <p:sp>
          <p:nvSpPr>
            <p:cNvPr id="304196" name="Freeform 68"/>
            <p:cNvSpPr>
              <a:spLocks/>
            </p:cNvSpPr>
            <p:nvPr/>
          </p:nvSpPr>
          <p:spPr bwMode="auto">
            <a:xfrm>
              <a:off x="5006" y="2006"/>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1"/>
            </a:solidFill>
            <a:ln w="9525">
              <a:noFill/>
              <a:round/>
              <a:headEnd/>
              <a:tailEnd/>
            </a:ln>
          </p:spPr>
          <p:txBody>
            <a:bodyPr/>
            <a:lstStyle/>
            <a:p>
              <a:endParaRPr lang="en-CA"/>
            </a:p>
          </p:txBody>
        </p:sp>
        <p:sp>
          <p:nvSpPr>
            <p:cNvPr id="304197" name="Freeform 69"/>
            <p:cNvSpPr>
              <a:spLocks/>
            </p:cNvSpPr>
            <p:nvPr/>
          </p:nvSpPr>
          <p:spPr bwMode="auto">
            <a:xfrm>
              <a:off x="4821" y="1869"/>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1"/>
            </a:solidFill>
            <a:ln w="9525">
              <a:noFill/>
              <a:round/>
              <a:headEnd/>
              <a:tailEnd/>
            </a:ln>
          </p:spPr>
          <p:txBody>
            <a:bodyPr/>
            <a:lstStyle/>
            <a:p>
              <a:endParaRPr lang="en-CA"/>
            </a:p>
          </p:txBody>
        </p:sp>
        <p:sp>
          <p:nvSpPr>
            <p:cNvPr id="304198" name="Freeform 70"/>
            <p:cNvSpPr>
              <a:spLocks/>
            </p:cNvSpPr>
            <p:nvPr/>
          </p:nvSpPr>
          <p:spPr bwMode="auto">
            <a:xfrm>
              <a:off x="4822" y="1871"/>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w="9525">
              <a:noFill/>
              <a:round/>
              <a:headEnd/>
              <a:tailEnd/>
            </a:ln>
          </p:spPr>
          <p:txBody>
            <a:bodyPr/>
            <a:lstStyle/>
            <a:p>
              <a:endParaRPr lang="en-CA"/>
            </a:p>
          </p:txBody>
        </p:sp>
        <p:sp>
          <p:nvSpPr>
            <p:cNvPr id="304199" name="Freeform 71"/>
            <p:cNvSpPr>
              <a:spLocks/>
            </p:cNvSpPr>
            <p:nvPr/>
          </p:nvSpPr>
          <p:spPr bwMode="auto">
            <a:xfrm>
              <a:off x="4823" y="1872"/>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bg1"/>
            </a:solidFill>
            <a:ln w="9525">
              <a:noFill/>
              <a:round/>
              <a:headEnd/>
              <a:tailEnd/>
            </a:ln>
          </p:spPr>
          <p:txBody>
            <a:bodyPr/>
            <a:lstStyle/>
            <a:p>
              <a:endParaRPr lang="en-CA"/>
            </a:p>
          </p:txBody>
        </p:sp>
        <p:sp>
          <p:nvSpPr>
            <p:cNvPr id="304200" name="Freeform 72"/>
            <p:cNvSpPr>
              <a:spLocks/>
            </p:cNvSpPr>
            <p:nvPr/>
          </p:nvSpPr>
          <p:spPr bwMode="auto">
            <a:xfrm>
              <a:off x="4824" y="1873"/>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1"/>
            </a:solidFill>
            <a:ln w="9525">
              <a:noFill/>
              <a:round/>
              <a:headEnd/>
              <a:tailEnd/>
            </a:ln>
          </p:spPr>
          <p:txBody>
            <a:bodyPr/>
            <a:lstStyle/>
            <a:p>
              <a:endParaRPr lang="en-CA"/>
            </a:p>
          </p:txBody>
        </p:sp>
        <p:sp>
          <p:nvSpPr>
            <p:cNvPr id="304201" name="Freeform 73"/>
            <p:cNvSpPr>
              <a:spLocks/>
            </p:cNvSpPr>
            <p:nvPr/>
          </p:nvSpPr>
          <p:spPr bwMode="auto">
            <a:xfrm>
              <a:off x="4825" y="1875"/>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w="9525">
              <a:noFill/>
              <a:round/>
              <a:headEnd/>
              <a:tailEnd/>
            </a:ln>
          </p:spPr>
          <p:txBody>
            <a:bodyPr/>
            <a:lstStyle/>
            <a:p>
              <a:endParaRPr lang="en-CA"/>
            </a:p>
          </p:txBody>
        </p:sp>
        <p:sp>
          <p:nvSpPr>
            <p:cNvPr id="304202" name="Freeform 74"/>
            <p:cNvSpPr>
              <a:spLocks/>
            </p:cNvSpPr>
            <p:nvPr/>
          </p:nvSpPr>
          <p:spPr bwMode="auto">
            <a:xfrm>
              <a:off x="4826" y="1876"/>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w="9525">
              <a:noFill/>
              <a:round/>
              <a:headEnd/>
              <a:tailEnd/>
            </a:ln>
          </p:spPr>
          <p:txBody>
            <a:bodyPr/>
            <a:lstStyle/>
            <a:p>
              <a:endParaRPr lang="en-CA"/>
            </a:p>
          </p:txBody>
        </p:sp>
        <p:sp>
          <p:nvSpPr>
            <p:cNvPr id="304203" name="Freeform 75"/>
            <p:cNvSpPr>
              <a:spLocks/>
            </p:cNvSpPr>
            <p:nvPr/>
          </p:nvSpPr>
          <p:spPr bwMode="auto">
            <a:xfrm>
              <a:off x="4964" y="1970"/>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w="9525">
              <a:noFill/>
              <a:round/>
              <a:headEnd/>
              <a:tailEnd/>
            </a:ln>
          </p:spPr>
          <p:txBody>
            <a:bodyPr/>
            <a:lstStyle/>
            <a:p>
              <a:endParaRPr lang="en-CA"/>
            </a:p>
          </p:txBody>
        </p:sp>
        <p:sp>
          <p:nvSpPr>
            <p:cNvPr id="304204" name="Freeform 76"/>
            <p:cNvSpPr>
              <a:spLocks/>
            </p:cNvSpPr>
            <p:nvPr/>
          </p:nvSpPr>
          <p:spPr bwMode="auto">
            <a:xfrm>
              <a:off x="4912" y="1970"/>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304205" name="Freeform 77"/>
            <p:cNvSpPr>
              <a:spLocks/>
            </p:cNvSpPr>
            <p:nvPr/>
          </p:nvSpPr>
          <p:spPr bwMode="auto">
            <a:xfrm>
              <a:off x="4927" y="1971"/>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304206" name="Freeform 78"/>
            <p:cNvSpPr>
              <a:spLocks/>
            </p:cNvSpPr>
            <p:nvPr/>
          </p:nvSpPr>
          <p:spPr bwMode="auto">
            <a:xfrm>
              <a:off x="4871" y="1856"/>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1"/>
            </a:solidFill>
            <a:ln w="9525">
              <a:noFill/>
              <a:round/>
              <a:headEnd/>
              <a:tailEnd/>
            </a:ln>
          </p:spPr>
          <p:txBody>
            <a:bodyPr/>
            <a:lstStyle/>
            <a:p>
              <a:endParaRPr lang="en-CA"/>
            </a:p>
          </p:txBody>
        </p:sp>
        <p:sp>
          <p:nvSpPr>
            <p:cNvPr id="304207" name="Freeform 79"/>
            <p:cNvSpPr>
              <a:spLocks/>
            </p:cNvSpPr>
            <p:nvPr/>
          </p:nvSpPr>
          <p:spPr bwMode="auto">
            <a:xfrm>
              <a:off x="4993" y="1842"/>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1"/>
            </a:solidFill>
            <a:ln w="9525">
              <a:noFill/>
              <a:round/>
              <a:headEnd/>
              <a:tailEnd/>
            </a:ln>
          </p:spPr>
          <p:txBody>
            <a:bodyPr/>
            <a:lstStyle/>
            <a:p>
              <a:endParaRPr lang="en-CA"/>
            </a:p>
          </p:txBody>
        </p:sp>
        <p:sp>
          <p:nvSpPr>
            <p:cNvPr id="304208" name="Freeform 80"/>
            <p:cNvSpPr>
              <a:spLocks/>
            </p:cNvSpPr>
            <p:nvPr/>
          </p:nvSpPr>
          <p:spPr bwMode="auto">
            <a:xfrm>
              <a:off x="4871" y="1863"/>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1"/>
            </a:solidFill>
            <a:ln w="9525">
              <a:noFill/>
              <a:round/>
              <a:headEnd/>
              <a:tailEnd/>
            </a:ln>
          </p:spPr>
          <p:txBody>
            <a:bodyPr/>
            <a:lstStyle/>
            <a:p>
              <a:endParaRPr lang="en-CA"/>
            </a:p>
          </p:txBody>
        </p:sp>
        <p:sp>
          <p:nvSpPr>
            <p:cNvPr id="304209" name="Freeform 81"/>
            <p:cNvSpPr>
              <a:spLocks/>
            </p:cNvSpPr>
            <p:nvPr/>
          </p:nvSpPr>
          <p:spPr bwMode="auto">
            <a:xfrm>
              <a:off x="4872" y="1870"/>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1"/>
            </a:solidFill>
            <a:ln w="9525">
              <a:noFill/>
              <a:round/>
              <a:headEnd/>
              <a:tailEnd/>
            </a:ln>
          </p:spPr>
          <p:txBody>
            <a:bodyPr/>
            <a:lstStyle/>
            <a:p>
              <a:endParaRPr lang="en-CA"/>
            </a:p>
          </p:txBody>
        </p:sp>
        <p:sp>
          <p:nvSpPr>
            <p:cNvPr id="304210" name="Freeform 82"/>
            <p:cNvSpPr>
              <a:spLocks/>
            </p:cNvSpPr>
            <p:nvPr/>
          </p:nvSpPr>
          <p:spPr bwMode="auto">
            <a:xfrm>
              <a:off x="4873" y="1876"/>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1"/>
            </a:solidFill>
            <a:ln w="9525">
              <a:noFill/>
              <a:round/>
              <a:headEnd/>
              <a:tailEnd/>
            </a:ln>
          </p:spPr>
          <p:txBody>
            <a:bodyPr/>
            <a:lstStyle/>
            <a:p>
              <a:endParaRPr lang="en-CA"/>
            </a:p>
          </p:txBody>
        </p:sp>
        <p:sp>
          <p:nvSpPr>
            <p:cNvPr id="304211" name="Freeform 83"/>
            <p:cNvSpPr>
              <a:spLocks/>
            </p:cNvSpPr>
            <p:nvPr/>
          </p:nvSpPr>
          <p:spPr bwMode="auto">
            <a:xfrm>
              <a:off x="4874" y="1883"/>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1"/>
            </a:solidFill>
            <a:ln w="9525">
              <a:noFill/>
              <a:round/>
              <a:headEnd/>
              <a:tailEnd/>
            </a:ln>
          </p:spPr>
          <p:txBody>
            <a:bodyPr/>
            <a:lstStyle/>
            <a:p>
              <a:endParaRPr lang="en-CA"/>
            </a:p>
          </p:txBody>
        </p:sp>
        <p:sp>
          <p:nvSpPr>
            <p:cNvPr id="304212" name="Freeform 84"/>
            <p:cNvSpPr>
              <a:spLocks/>
            </p:cNvSpPr>
            <p:nvPr/>
          </p:nvSpPr>
          <p:spPr bwMode="auto">
            <a:xfrm>
              <a:off x="4875" y="1890"/>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1"/>
            </a:solidFill>
            <a:ln w="9525">
              <a:noFill/>
              <a:round/>
              <a:headEnd/>
              <a:tailEnd/>
            </a:ln>
          </p:spPr>
          <p:txBody>
            <a:bodyPr/>
            <a:lstStyle/>
            <a:p>
              <a:endParaRPr lang="en-CA"/>
            </a:p>
          </p:txBody>
        </p:sp>
        <p:sp>
          <p:nvSpPr>
            <p:cNvPr id="304213" name="Freeform 85"/>
            <p:cNvSpPr>
              <a:spLocks/>
            </p:cNvSpPr>
            <p:nvPr/>
          </p:nvSpPr>
          <p:spPr bwMode="auto">
            <a:xfrm>
              <a:off x="4994" y="1850"/>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1"/>
            </a:solidFill>
            <a:ln w="9525">
              <a:noFill/>
              <a:round/>
              <a:headEnd/>
              <a:tailEnd/>
            </a:ln>
          </p:spPr>
          <p:txBody>
            <a:bodyPr/>
            <a:lstStyle/>
            <a:p>
              <a:endParaRPr lang="en-CA"/>
            </a:p>
          </p:txBody>
        </p:sp>
        <p:sp>
          <p:nvSpPr>
            <p:cNvPr id="304214" name="Freeform 86"/>
            <p:cNvSpPr>
              <a:spLocks/>
            </p:cNvSpPr>
            <p:nvPr/>
          </p:nvSpPr>
          <p:spPr bwMode="auto">
            <a:xfrm>
              <a:off x="4995" y="1857"/>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1"/>
            </a:solidFill>
            <a:ln w="9525">
              <a:noFill/>
              <a:round/>
              <a:headEnd/>
              <a:tailEnd/>
            </a:ln>
          </p:spPr>
          <p:txBody>
            <a:bodyPr/>
            <a:lstStyle/>
            <a:p>
              <a:endParaRPr lang="en-CA"/>
            </a:p>
          </p:txBody>
        </p:sp>
        <p:sp>
          <p:nvSpPr>
            <p:cNvPr id="304215" name="Freeform 87"/>
            <p:cNvSpPr>
              <a:spLocks/>
            </p:cNvSpPr>
            <p:nvPr/>
          </p:nvSpPr>
          <p:spPr bwMode="auto">
            <a:xfrm>
              <a:off x="4996" y="1865"/>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1"/>
            </a:solidFill>
            <a:ln w="9525">
              <a:noFill/>
              <a:round/>
              <a:headEnd/>
              <a:tailEnd/>
            </a:ln>
          </p:spPr>
          <p:txBody>
            <a:bodyPr/>
            <a:lstStyle/>
            <a:p>
              <a:endParaRPr lang="en-CA"/>
            </a:p>
          </p:txBody>
        </p:sp>
        <p:sp>
          <p:nvSpPr>
            <p:cNvPr id="304216" name="Freeform 88"/>
            <p:cNvSpPr>
              <a:spLocks/>
            </p:cNvSpPr>
            <p:nvPr/>
          </p:nvSpPr>
          <p:spPr bwMode="auto">
            <a:xfrm>
              <a:off x="4997" y="1873"/>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1"/>
            </a:solidFill>
            <a:ln w="9525">
              <a:noFill/>
              <a:round/>
              <a:headEnd/>
              <a:tailEnd/>
            </a:ln>
          </p:spPr>
          <p:txBody>
            <a:bodyPr/>
            <a:lstStyle/>
            <a:p>
              <a:endParaRPr lang="en-CA"/>
            </a:p>
          </p:txBody>
        </p:sp>
        <p:sp>
          <p:nvSpPr>
            <p:cNvPr id="304217" name="Freeform 89"/>
            <p:cNvSpPr>
              <a:spLocks/>
            </p:cNvSpPr>
            <p:nvPr/>
          </p:nvSpPr>
          <p:spPr bwMode="auto">
            <a:xfrm>
              <a:off x="4998" y="1881"/>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1"/>
            </a:solidFill>
            <a:ln w="9525">
              <a:noFill/>
              <a:round/>
              <a:headEnd/>
              <a:tailEnd/>
            </a:ln>
          </p:spPr>
          <p:txBody>
            <a:bodyPr/>
            <a:lstStyle/>
            <a:p>
              <a:endParaRPr lang="en-CA"/>
            </a:p>
          </p:txBody>
        </p:sp>
        <p:sp>
          <p:nvSpPr>
            <p:cNvPr id="304218" name="Rectangle 90"/>
            <p:cNvSpPr>
              <a:spLocks noChangeArrowheads="1"/>
            </p:cNvSpPr>
            <p:nvPr/>
          </p:nvSpPr>
          <p:spPr bwMode="auto">
            <a:xfrm>
              <a:off x="4846" y="1869"/>
              <a:ext cx="4" cy="146"/>
            </a:xfrm>
            <a:prstGeom prst="rect">
              <a:avLst/>
            </a:prstGeom>
            <a:solidFill>
              <a:srgbClr val="FFCCFF"/>
            </a:solidFill>
            <a:ln w="9525">
              <a:noFill/>
              <a:miter lim="800000"/>
              <a:headEnd/>
              <a:tailEnd/>
            </a:ln>
          </p:spPr>
          <p:txBody>
            <a:bodyPr/>
            <a:lstStyle/>
            <a:p>
              <a:endParaRPr lang="en-CA"/>
            </a:p>
          </p:txBody>
        </p:sp>
        <p:sp>
          <p:nvSpPr>
            <p:cNvPr id="304219" name="Freeform 91"/>
            <p:cNvSpPr>
              <a:spLocks/>
            </p:cNvSpPr>
            <p:nvPr/>
          </p:nvSpPr>
          <p:spPr bwMode="auto">
            <a:xfrm>
              <a:off x="4898" y="1867"/>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w="9525">
              <a:noFill/>
              <a:round/>
              <a:headEnd/>
              <a:tailEnd/>
            </a:ln>
          </p:spPr>
          <p:txBody>
            <a:bodyPr/>
            <a:lstStyle/>
            <a:p>
              <a:endParaRPr lang="en-CA"/>
            </a:p>
          </p:txBody>
        </p:sp>
        <p:sp>
          <p:nvSpPr>
            <p:cNvPr id="304220" name="Freeform 92"/>
            <p:cNvSpPr>
              <a:spLocks/>
            </p:cNvSpPr>
            <p:nvPr/>
          </p:nvSpPr>
          <p:spPr bwMode="auto">
            <a:xfrm>
              <a:off x="4819" y="1917"/>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304221" name="Freeform 93"/>
            <p:cNvSpPr>
              <a:spLocks/>
            </p:cNvSpPr>
            <p:nvPr/>
          </p:nvSpPr>
          <p:spPr bwMode="auto">
            <a:xfrm>
              <a:off x="4819" y="1887"/>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304222" name="Freeform 94"/>
            <p:cNvSpPr>
              <a:spLocks/>
            </p:cNvSpPr>
            <p:nvPr/>
          </p:nvSpPr>
          <p:spPr bwMode="auto">
            <a:xfrm>
              <a:off x="4863" y="1872"/>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1"/>
            </a:solidFill>
            <a:ln w="9525">
              <a:noFill/>
              <a:round/>
              <a:headEnd/>
              <a:tailEnd/>
            </a:ln>
          </p:spPr>
          <p:txBody>
            <a:bodyPr/>
            <a:lstStyle/>
            <a:p>
              <a:endParaRPr lang="en-CA"/>
            </a:p>
          </p:txBody>
        </p:sp>
        <p:sp>
          <p:nvSpPr>
            <p:cNvPr id="304223" name="Freeform 95"/>
            <p:cNvSpPr>
              <a:spLocks/>
            </p:cNvSpPr>
            <p:nvPr/>
          </p:nvSpPr>
          <p:spPr bwMode="auto">
            <a:xfrm>
              <a:off x="4900" y="1840"/>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1"/>
            </a:solidFill>
            <a:ln w="9525">
              <a:noFill/>
              <a:round/>
              <a:headEnd/>
              <a:tailEnd/>
            </a:ln>
          </p:spPr>
          <p:txBody>
            <a:bodyPr/>
            <a:lstStyle/>
            <a:p>
              <a:endParaRPr lang="en-CA"/>
            </a:p>
          </p:txBody>
        </p:sp>
        <p:sp>
          <p:nvSpPr>
            <p:cNvPr id="304224" name="Freeform 96"/>
            <p:cNvSpPr>
              <a:spLocks/>
            </p:cNvSpPr>
            <p:nvPr/>
          </p:nvSpPr>
          <p:spPr bwMode="auto">
            <a:xfrm>
              <a:off x="4843" y="2015"/>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bg1"/>
            </a:solidFill>
            <a:ln w="9525">
              <a:noFill/>
              <a:round/>
              <a:headEnd/>
              <a:tailEnd/>
            </a:ln>
          </p:spPr>
          <p:txBody>
            <a:bodyPr/>
            <a:lstStyle/>
            <a:p>
              <a:endParaRPr lang="en-CA"/>
            </a:p>
          </p:txBody>
        </p:sp>
        <p:sp>
          <p:nvSpPr>
            <p:cNvPr id="304225" name="Freeform 97"/>
            <p:cNvSpPr>
              <a:spLocks/>
            </p:cNvSpPr>
            <p:nvPr/>
          </p:nvSpPr>
          <p:spPr bwMode="auto">
            <a:xfrm>
              <a:off x="4809" y="2029"/>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304226" name="Freeform 98"/>
            <p:cNvSpPr>
              <a:spLocks/>
            </p:cNvSpPr>
            <p:nvPr/>
          </p:nvSpPr>
          <p:spPr bwMode="auto">
            <a:xfrm>
              <a:off x="4837" y="2022"/>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304227" name="Freeform 99"/>
            <p:cNvSpPr>
              <a:spLocks/>
            </p:cNvSpPr>
            <p:nvPr/>
          </p:nvSpPr>
          <p:spPr bwMode="auto">
            <a:xfrm>
              <a:off x="4824" y="2025"/>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304228" name="Group 100"/>
          <p:cNvGrpSpPr>
            <a:grpSpLocks/>
          </p:cNvGrpSpPr>
          <p:nvPr/>
        </p:nvGrpSpPr>
        <p:grpSpPr bwMode="auto">
          <a:xfrm>
            <a:off x="4113697" y="4332495"/>
            <a:ext cx="504825" cy="415925"/>
            <a:chOff x="4781" y="1833"/>
            <a:chExt cx="318" cy="262"/>
          </a:xfrm>
        </p:grpSpPr>
        <p:sp>
          <p:nvSpPr>
            <p:cNvPr id="304229" name="AutoShape 101"/>
            <p:cNvSpPr>
              <a:spLocks noChangeAspect="1" noChangeArrowheads="1" noTextEdit="1"/>
            </p:cNvSpPr>
            <p:nvPr/>
          </p:nvSpPr>
          <p:spPr bwMode="auto">
            <a:xfrm>
              <a:off x="4787" y="1835"/>
              <a:ext cx="312" cy="260"/>
            </a:xfrm>
            <a:prstGeom prst="rect">
              <a:avLst/>
            </a:prstGeom>
            <a:noFill/>
            <a:ln w="9525">
              <a:noFill/>
              <a:miter lim="800000"/>
              <a:headEnd/>
              <a:tailEnd/>
            </a:ln>
          </p:spPr>
          <p:txBody>
            <a:bodyPr/>
            <a:lstStyle/>
            <a:p>
              <a:endParaRPr lang="en-CA"/>
            </a:p>
          </p:txBody>
        </p:sp>
        <p:sp>
          <p:nvSpPr>
            <p:cNvPr id="304230" name="Freeform 102"/>
            <p:cNvSpPr>
              <a:spLocks/>
            </p:cNvSpPr>
            <p:nvPr/>
          </p:nvSpPr>
          <p:spPr bwMode="auto">
            <a:xfrm>
              <a:off x="4781" y="1833"/>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w="9525">
              <a:noFill/>
              <a:round/>
              <a:headEnd/>
              <a:tailEnd/>
            </a:ln>
          </p:spPr>
          <p:txBody>
            <a:bodyPr/>
            <a:lstStyle/>
            <a:p>
              <a:endParaRPr lang="en-CA"/>
            </a:p>
          </p:txBody>
        </p:sp>
        <p:sp>
          <p:nvSpPr>
            <p:cNvPr id="304231" name="Freeform 103"/>
            <p:cNvSpPr>
              <a:spLocks/>
            </p:cNvSpPr>
            <p:nvPr/>
          </p:nvSpPr>
          <p:spPr bwMode="auto">
            <a:xfrm>
              <a:off x="4894" y="1857"/>
              <a:ext cx="98" cy="112"/>
            </a:xfrm>
            <a:custGeom>
              <a:avLst/>
              <a:gdLst/>
              <a:ahLst/>
              <a:cxnLst>
                <a:cxn ang="0">
                  <a:pos x="684" y="29"/>
                </a:cxn>
                <a:cxn ang="0">
                  <a:pos x="681" y="28"/>
                </a:cxn>
                <a:cxn ang="0">
                  <a:pos x="670" y="25"/>
                </a:cxn>
                <a:cxn ang="0">
                  <a:pos x="652" y="21"/>
                </a:cxn>
                <a:cxn ang="0">
                  <a:pos x="628" y="16"/>
                </a:cxn>
                <a:cxn ang="0">
                  <a:pos x="600" y="11"/>
                </a:cxn>
                <a:cxn ang="0">
                  <a:pos x="566" y="7"/>
                </a:cxn>
                <a:cxn ang="0">
                  <a:pos x="527" y="3"/>
                </a:cxn>
                <a:cxn ang="0">
                  <a:pos x="483" y="1"/>
                </a:cxn>
                <a:cxn ang="0">
                  <a:pos x="436" y="0"/>
                </a:cxn>
                <a:cxn ang="0">
                  <a:pos x="386" y="2"/>
                </a:cxn>
                <a:cxn ang="0">
                  <a:pos x="333" y="7"/>
                </a:cxn>
                <a:cxn ang="0">
                  <a:pos x="277" y="16"/>
                </a:cxn>
                <a:cxn ang="0">
                  <a:pos x="221" y="28"/>
                </a:cxn>
                <a:cxn ang="0">
                  <a:pos x="163" y="45"/>
                </a:cxn>
                <a:cxn ang="0">
                  <a:pos x="104" y="65"/>
                </a:cxn>
                <a:cxn ang="0">
                  <a:pos x="44" y="93"/>
                </a:cxn>
                <a:cxn ang="0">
                  <a:pos x="40" y="108"/>
                </a:cxn>
                <a:cxn ang="0">
                  <a:pos x="29" y="150"/>
                </a:cxn>
                <a:cxn ang="0">
                  <a:pos x="17" y="216"/>
                </a:cxn>
                <a:cxn ang="0">
                  <a:pos x="5" y="301"/>
                </a:cxn>
                <a:cxn ang="0">
                  <a:pos x="0" y="402"/>
                </a:cxn>
                <a:cxn ang="0">
                  <a:pos x="4" y="516"/>
                </a:cxn>
                <a:cxn ang="0">
                  <a:pos x="21" y="638"/>
                </a:cxn>
                <a:cxn ang="0">
                  <a:pos x="57" y="763"/>
                </a:cxn>
                <a:cxn ang="0">
                  <a:pos x="60" y="763"/>
                </a:cxn>
                <a:cxn ang="0">
                  <a:pos x="69" y="762"/>
                </a:cxn>
                <a:cxn ang="0">
                  <a:pos x="84" y="759"/>
                </a:cxn>
                <a:cxn ang="0">
                  <a:pos x="105" y="758"/>
                </a:cxn>
                <a:cxn ang="0">
                  <a:pos x="131" y="756"/>
                </a:cxn>
                <a:cxn ang="0">
                  <a:pos x="162" y="754"/>
                </a:cxn>
                <a:cxn ang="0">
                  <a:pos x="198" y="753"/>
                </a:cxn>
                <a:cxn ang="0">
                  <a:pos x="239" y="751"/>
                </a:cxn>
                <a:cxn ang="0">
                  <a:pos x="283" y="750"/>
                </a:cxn>
                <a:cxn ang="0">
                  <a:pos x="331" y="751"/>
                </a:cxn>
                <a:cxn ang="0">
                  <a:pos x="384" y="753"/>
                </a:cxn>
                <a:cxn ang="0">
                  <a:pos x="440" y="755"/>
                </a:cxn>
                <a:cxn ang="0">
                  <a:pos x="498" y="759"/>
                </a:cxn>
                <a:cxn ang="0">
                  <a:pos x="560" y="765"/>
                </a:cxn>
                <a:cxn ang="0">
                  <a:pos x="624" y="773"/>
                </a:cxn>
                <a:cxn ang="0">
                  <a:pos x="690" y="782"/>
                </a:cxn>
                <a:cxn ang="0">
                  <a:pos x="687" y="759"/>
                </a:cxn>
                <a:cxn ang="0">
                  <a:pos x="680" y="697"/>
                </a:cxn>
                <a:cxn ang="0">
                  <a:pos x="670" y="604"/>
                </a:cxn>
                <a:cxn ang="0">
                  <a:pos x="662" y="492"/>
                </a:cxn>
                <a:cxn ang="0">
                  <a:pos x="656" y="368"/>
                </a:cxn>
                <a:cxn ang="0">
                  <a:pos x="656" y="244"/>
                </a:cxn>
                <a:cxn ang="0">
                  <a:pos x="665" y="128"/>
                </a:cxn>
                <a:cxn ang="0">
                  <a:pos x="684" y="29"/>
                </a:cxn>
              </a:cxnLst>
              <a:rect l="0" t="0" r="r" b="b"/>
              <a:pathLst>
                <a:path w="690" h="782">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w="9525">
              <a:noFill/>
              <a:round/>
              <a:headEnd/>
              <a:tailEnd/>
            </a:ln>
          </p:spPr>
          <p:txBody>
            <a:bodyPr/>
            <a:lstStyle/>
            <a:p>
              <a:endParaRPr lang="en-CA"/>
            </a:p>
          </p:txBody>
        </p:sp>
        <p:sp>
          <p:nvSpPr>
            <p:cNvPr id="304232" name="Freeform 104"/>
            <p:cNvSpPr>
              <a:spLocks/>
            </p:cNvSpPr>
            <p:nvPr/>
          </p:nvSpPr>
          <p:spPr bwMode="auto">
            <a:xfrm>
              <a:off x="4904" y="1888"/>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1"/>
            </a:solidFill>
            <a:ln w="9525">
              <a:noFill/>
              <a:round/>
              <a:headEnd/>
              <a:tailEnd/>
            </a:ln>
          </p:spPr>
          <p:txBody>
            <a:bodyPr/>
            <a:lstStyle/>
            <a:p>
              <a:endParaRPr lang="en-CA"/>
            </a:p>
          </p:txBody>
        </p:sp>
        <p:sp>
          <p:nvSpPr>
            <p:cNvPr id="304233" name="Freeform 105"/>
            <p:cNvSpPr>
              <a:spLocks/>
            </p:cNvSpPr>
            <p:nvPr/>
          </p:nvSpPr>
          <p:spPr bwMode="auto">
            <a:xfrm>
              <a:off x="4884" y="1997"/>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1"/>
            </a:solidFill>
            <a:ln w="9525">
              <a:noFill/>
              <a:round/>
              <a:headEnd/>
              <a:tailEnd/>
            </a:ln>
          </p:spPr>
          <p:txBody>
            <a:bodyPr/>
            <a:lstStyle/>
            <a:p>
              <a:endParaRPr lang="en-CA"/>
            </a:p>
          </p:txBody>
        </p:sp>
        <p:sp>
          <p:nvSpPr>
            <p:cNvPr id="304234" name="Freeform 106"/>
            <p:cNvSpPr>
              <a:spLocks/>
            </p:cNvSpPr>
            <p:nvPr/>
          </p:nvSpPr>
          <p:spPr bwMode="auto">
            <a:xfrm>
              <a:off x="4943" y="2009"/>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rgbClr val="FFCCFF"/>
            </a:solidFill>
            <a:ln w="9525">
              <a:noFill/>
              <a:round/>
              <a:headEnd/>
              <a:tailEnd/>
            </a:ln>
          </p:spPr>
          <p:txBody>
            <a:bodyPr/>
            <a:lstStyle/>
            <a:p>
              <a:endParaRPr lang="en-CA"/>
            </a:p>
          </p:txBody>
        </p:sp>
        <p:sp>
          <p:nvSpPr>
            <p:cNvPr id="304235" name="Freeform 107"/>
            <p:cNvSpPr>
              <a:spLocks/>
            </p:cNvSpPr>
            <p:nvPr/>
          </p:nvSpPr>
          <p:spPr bwMode="auto">
            <a:xfrm>
              <a:off x="4891" y="2000"/>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rgbClr val="FFCCFF"/>
            </a:solidFill>
            <a:ln w="9525">
              <a:noFill/>
              <a:round/>
              <a:headEnd/>
              <a:tailEnd/>
            </a:ln>
          </p:spPr>
          <p:txBody>
            <a:bodyPr/>
            <a:lstStyle/>
            <a:p>
              <a:endParaRPr lang="en-CA"/>
            </a:p>
          </p:txBody>
        </p:sp>
        <p:sp>
          <p:nvSpPr>
            <p:cNvPr id="304236" name="Freeform 108"/>
            <p:cNvSpPr>
              <a:spLocks/>
            </p:cNvSpPr>
            <p:nvPr/>
          </p:nvSpPr>
          <p:spPr bwMode="auto">
            <a:xfrm>
              <a:off x="4805" y="2013"/>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w="9525">
              <a:noFill/>
              <a:round/>
              <a:headEnd/>
              <a:tailEnd/>
            </a:ln>
          </p:spPr>
          <p:txBody>
            <a:bodyPr/>
            <a:lstStyle/>
            <a:p>
              <a:endParaRPr lang="en-CA"/>
            </a:p>
          </p:txBody>
        </p:sp>
        <p:sp>
          <p:nvSpPr>
            <p:cNvPr id="304237" name="Freeform 109"/>
            <p:cNvSpPr>
              <a:spLocks/>
            </p:cNvSpPr>
            <p:nvPr/>
          </p:nvSpPr>
          <p:spPr bwMode="auto">
            <a:xfrm>
              <a:off x="5006" y="2006"/>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1"/>
            </a:solidFill>
            <a:ln w="9525">
              <a:noFill/>
              <a:round/>
              <a:headEnd/>
              <a:tailEnd/>
            </a:ln>
          </p:spPr>
          <p:txBody>
            <a:bodyPr/>
            <a:lstStyle/>
            <a:p>
              <a:endParaRPr lang="en-CA"/>
            </a:p>
          </p:txBody>
        </p:sp>
        <p:sp>
          <p:nvSpPr>
            <p:cNvPr id="304238" name="Freeform 110"/>
            <p:cNvSpPr>
              <a:spLocks/>
            </p:cNvSpPr>
            <p:nvPr/>
          </p:nvSpPr>
          <p:spPr bwMode="auto">
            <a:xfrm>
              <a:off x="4821" y="1869"/>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1"/>
            </a:solidFill>
            <a:ln w="9525">
              <a:noFill/>
              <a:round/>
              <a:headEnd/>
              <a:tailEnd/>
            </a:ln>
          </p:spPr>
          <p:txBody>
            <a:bodyPr/>
            <a:lstStyle/>
            <a:p>
              <a:endParaRPr lang="en-CA"/>
            </a:p>
          </p:txBody>
        </p:sp>
        <p:sp>
          <p:nvSpPr>
            <p:cNvPr id="304239" name="Freeform 111"/>
            <p:cNvSpPr>
              <a:spLocks/>
            </p:cNvSpPr>
            <p:nvPr/>
          </p:nvSpPr>
          <p:spPr bwMode="auto">
            <a:xfrm>
              <a:off x="4822" y="1871"/>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w="9525">
              <a:noFill/>
              <a:round/>
              <a:headEnd/>
              <a:tailEnd/>
            </a:ln>
          </p:spPr>
          <p:txBody>
            <a:bodyPr/>
            <a:lstStyle/>
            <a:p>
              <a:endParaRPr lang="en-CA"/>
            </a:p>
          </p:txBody>
        </p:sp>
        <p:sp>
          <p:nvSpPr>
            <p:cNvPr id="304240" name="Freeform 112"/>
            <p:cNvSpPr>
              <a:spLocks/>
            </p:cNvSpPr>
            <p:nvPr/>
          </p:nvSpPr>
          <p:spPr bwMode="auto">
            <a:xfrm>
              <a:off x="4823" y="1872"/>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bg1"/>
            </a:solidFill>
            <a:ln w="9525">
              <a:noFill/>
              <a:round/>
              <a:headEnd/>
              <a:tailEnd/>
            </a:ln>
          </p:spPr>
          <p:txBody>
            <a:bodyPr/>
            <a:lstStyle/>
            <a:p>
              <a:endParaRPr lang="en-CA"/>
            </a:p>
          </p:txBody>
        </p:sp>
        <p:sp>
          <p:nvSpPr>
            <p:cNvPr id="304241" name="Freeform 113"/>
            <p:cNvSpPr>
              <a:spLocks/>
            </p:cNvSpPr>
            <p:nvPr/>
          </p:nvSpPr>
          <p:spPr bwMode="auto">
            <a:xfrm>
              <a:off x="4824" y="1873"/>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1"/>
            </a:solidFill>
            <a:ln w="9525">
              <a:noFill/>
              <a:round/>
              <a:headEnd/>
              <a:tailEnd/>
            </a:ln>
          </p:spPr>
          <p:txBody>
            <a:bodyPr/>
            <a:lstStyle/>
            <a:p>
              <a:endParaRPr lang="en-CA"/>
            </a:p>
          </p:txBody>
        </p:sp>
        <p:sp>
          <p:nvSpPr>
            <p:cNvPr id="304242" name="Freeform 114"/>
            <p:cNvSpPr>
              <a:spLocks/>
            </p:cNvSpPr>
            <p:nvPr/>
          </p:nvSpPr>
          <p:spPr bwMode="auto">
            <a:xfrm>
              <a:off x="4825" y="1875"/>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w="9525">
              <a:noFill/>
              <a:round/>
              <a:headEnd/>
              <a:tailEnd/>
            </a:ln>
          </p:spPr>
          <p:txBody>
            <a:bodyPr/>
            <a:lstStyle/>
            <a:p>
              <a:endParaRPr lang="en-CA"/>
            </a:p>
          </p:txBody>
        </p:sp>
        <p:sp>
          <p:nvSpPr>
            <p:cNvPr id="304243" name="Freeform 115"/>
            <p:cNvSpPr>
              <a:spLocks/>
            </p:cNvSpPr>
            <p:nvPr/>
          </p:nvSpPr>
          <p:spPr bwMode="auto">
            <a:xfrm>
              <a:off x="4826" y="1876"/>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w="9525">
              <a:noFill/>
              <a:round/>
              <a:headEnd/>
              <a:tailEnd/>
            </a:ln>
          </p:spPr>
          <p:txBody>
            <a:bodyPr/>
            <a:lstStyle/>
            <a:p>
              <a:endParaRPr lang="en-CA"/>
            </a:p>
          </p:txBody>
        </p:sp>
        <p:sp>
          <p:nvSpPr>
            <p:cNvPr id="304244" name="Freeform 116"/>
            <p:cNvSpPr>
              <a:spLocks/>
            </p:cNvSpPr>
            <p:nvPr/>
          </p:nvSpPr>
          <p:spPr bwMode="auto">
            <a:xfrm>
              <a:off x="4964" y="1970"/>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w="9525">
              <a:noFill/>
              <a:round/>
              <a:headEnd/>
              <a:tailEnd/>
            </a:ln>
          </p:spPr>
          <p:txBody>
            <a:bodyPr/>
            <a:lstStyle/>
            <a:p>
              <a:endParaRPr lang="en-CA"/>
            </a:p>
          </p:txBody>
        </p:sp>
        <p:sp>
          <p:nvSpPr>
            <p:cNvPr id="304245" name="Freeform 117"/>
            <p:cNvSpPr>
              <a:spLocks/>
            </p:cNvSpPr>
            <p:nvPr/>
          </p:nvSpPr>
          <p:spPr bwMode="auto">
            <a:xfrm>
              <a:off x="4912" y="1970"/>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304246" name="Freeform 118"/>
            <p:cNvSpPr>
              <a:spLocks/>
            </p:cNvSpPr>
            <p:nvPr/>
          </p:nvSpPr>
          <p:spPr bwMode="auto">
            <a:xfrm>
              <a:off x="4927" y="1971"/>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304247" name="Freeform 119"/>
            <p:cNvSpPr>
              <a:spLocks/>
            </p:cNvSpPr>
            <p:nvPr/>
          </p:nvSpPr>
          <p:spPr bwMode="auto">
            <a:xfrm>
              <a:off x="4871" y="1856"/>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1"/>
            </a:solidFill>
            <a:ln w="9525">
              <a:noFill/>
              <a:round/>
              <a:headEnd/>
              <a:tailEnd/>
            </a:ln>
          </p:spPr>
          <p:txBody>
            <a:bodyPr/>
            <a:lstStyle/>
            <a:p>
              <a:endParaRPr lang="en-CA"/>
            </a:p>
          </p:txBody>
        </p:sp>
        <p:sp>
          <p:nvSpPr>
            <p:cNvPr id="304248" name="Freeform 120"/>
            <p:cNvSpPr>
              <a:spLocks/>
            </p:cNvSpPr>
            <p:nvPr/>
          </p:nvSpPr>
          <p:spPr bwMode="auto">
            <a:xfrm>
              <a:off x="4993" y="1842"/>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1"/>
            </a:solidFill>
            <a:ln w="9525">
              <a:noFill/>
              <a:round/>
              <a:headEnd/>
              <a:tailEnd/>
            </a:ln>
          </p:spPr>
          <p:txBody>
            <a:bodyPr/>
            <a:lstStyle/>
            <a:p>
              <a:endParaRPr lang="en-CA"/>
            </a:p>
          </p:txBody>
        </p:sp>
        <p:sp>
          <p:nvSpPr>
            <p:cNvPr id="304249" name="Freeform 121"/>
            <p:cNvSpPr>
              <a:spLocks/>
            </p:cNvSpPr>
            <p:nvPr/>
          </p:nvSpPr>
          <p:spPr bwMode="auto">
            <a:xfrm>
              <a:off x="4871" y="1863"/>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1"/>
            </a:solidFill>
            <a:ln w="9525">
              <a:noFill/>
              <a:round/>
              <a:headEnd/>
              <a:tailEnd/>
            </a:ln>
          </p:spPr>
          <p:txBody>
            <a:bodyPr/>
            <a:lstStyle/>
            <a:p>
              <a:endParaRPr lang="en-CA"/>
            </a:p>
          </p:txBody>
        </p:sp>
        <p:sp>
          <p:nvSpPr>
            <p:cNvPr id="304250" name="Freeform 122"/>
            <p:cNvSpPr>
              <a:spLocks/>
            </p:cNvSpPr>
            <p:nvPr/>
          </p:nvSpPr>
          <p:spPr bwMode="auto">
            <a:xfrm>
              <a:off x="4872" y="1870"/>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1"/>
            </a:solidFill>
            <a:ln w="9525">
              <a:noFill/>
              <a:round/>
              <a:headEnd/>
              <a:tailEnd/>
            </a:ln>
          </p:spPr>
          <p:txBody>
            <a:bodyPr/>
            <a:lstStyle/>
            <a:p>
              <a:endParaRPr lang="en-CA"/>
            </a:p>
          </p:txBody>
        </p:sp>
        <p:sp>
          <p:nvSpPr>
            <p:cNvPr id="304251" name="Freeform 123"/>
            <p:cNvSpPr>
              <a:spLocks/>
            </p:cNvSpPr>
            <p:nvPr/>
          </p:nvSpPr>
          <p:spPr bwMode="auto">
            <a:xfrm>
              <a:off x="4873" y="1876"/>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1"/>
            </a:solidFill>
            <a:ln w="9525">
              <a:noFill/>
              <a:round/>
              <a:headEnd/>
              <a:tailEnd/>
            </a:ln>
          </p:spPr>
          <p:txBody>
            <a:bodyPr/>
            <a:lstStyle/>
            <a:p>
              <a:endParaRPr lang="en-CA"/>
            </a:p>
          </p:txBody>
        </p:sp>
        <p:sp>
          <p:nvSpPr>
            <p:cNvPr id="304252" name="Freeform 124"/>
            <p:cNvSpPr>
              <a:spLocks/>
            </p:cNvSpPr>
            <p:nvPr/>
          </p:nvSpPr>
          <p:spPr bwMode="auto">
            <a:xfrm>
              <a:off x="4874" y="1883"/>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1"/>
            </a:solidFill>
            <a:ln w="9525">
              <a:noFill/>
              <a:round/>
              <a:headEnd/>
              <a:tailEnd/>
            </a:ln>
          </p:spPr>
          <p:txBody>
            <a:bodyPr/>
            <a:lstStyle/>
            <a:p>
              <a:endParaRPr lang="en-CA"/>
            </a:p>
          </p:txBody>
        </p:sp>
        <p:sp>
          <p:nvSpPr>
            <p:cNvPr id="304253" name="Freeform 125"/>
            <p:cNvSpPr>
              <a:spLocks/>
            </p:cNvSpPr>
            <p:nvPr/>
          </p:nvSpPr>
          <p:spPr bwMode="auto">
            <a:xfrm>
              <a:off x="4875" y="1890"/>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1"/>
            </a:solidFill>
            <a:ln w="9525">
              <a:noFill/>
              <a:round/>
              <a:headEnd/>
              <a:tailEnd/>
            </a:ln>
          </p:spPr>
          <p:txBody>
            <a:bodyPr/>
            <a:lstStyle/>
            <a:p>
              <a:endParaRPr lang="en-CA"/>
            </a:p>
          </p:txBody>
        </p:sp>
        <p:sp>
          <p:nvSpPr>
            <p:cNvPr id="304254" name="Freeform 126"/>
            <p:cNvSpPr>
              <a:spLocks/>
            </p:cNvSpPr>
            <p:nvPr/>
          </p:nvSpPr>
          <p:spPr bwMode="auto">
            <a:xfrm>
              <a:off x="4994" y="1850"/>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1"/>
            </a:solidFill>
            <a:ln w="9525">
              <a:noFill/>
              <a:round/>
              <a:headEnd/>
              <a:tailEnd/>
            </a:ln>
          </p:spPr>
          <p:txBody>
            <a:bodyPr/>
            <a:lstStyle/>
            <a:p>
              <a:endParaRPr lang="en-CA"/>
            </a:p>
          </p:txBody>
        </p:sp>
        <p:sp>
          <p:nvSpPr>
            <p:cNvPr id="304255" name="Freeform 127"/>
            <p:cNvSpPr>
              <a:spLocks/>
            </p:cNvSpPr>
            <p:nvPr/>
          </p:nvSpPr>
          <p:spPr bwMode="auto">
            <a:xfrm>
              <a:off x="4995" y="1857"/>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1"/>
            </a:solidFill>
            <a:ln w="9525">
              <a:noFill/>
              <a:round/>
              <a:headEnd/>
              <a:tailEnd/>
            </a:ln>
          </p:spPr>
          <p:txBody>
            <a:bodyPr/>
            <a:lstStyle/>
            <a:p>
              <a:endParaRPr lang="en-CA"/>
            </a:p>
          </p:txBody>
        </p:sp>
        <p:sp>
          <p:nvSpPr>
            <p:cNvPr id="304256" name="Freeform 128"/>
            <p:cNvSpPr>
              <a:spLocks/>
            </p:cNvSpPr>
            <p:nvPr/>
          </p:nvSpPr>
          <p:spPr bwMode="auto">
            <a:xfrm>
              <a:off x="4996" y="1865"/>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1"/>
            </a:solidFill>
            <a:ln w="9525">
              <a:noFill/>
              <a:round/>
              <a:headEnd/>
              <a:tailEnd/>
            </a:ln>
          </p:spPr>
          <p:txBody>
            <a:bodyPr/>
            <a:lstStyle/>
            <a:p>
              <a:endParaRPr lang="en-CA"/>
            </a:p>
          </p:txBody>
        </p:sp>
        <p:sp>
          <p:nvSpPr>
            <p:cNvPr id="304257" name="Freeform 129"/>
            <p:cNvSpPr>
              <a:spLocks/>
            </p:cNvSpPr>
            <p:nvPr/>
          </p:nvSpPr>
          <p:spPr bwMode="auto">
            <a:xfrm>
              <a:off x="4997" y="1873"/>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1"/>
            </a:solidFill>
            <a:ln w="9525">
              <a:noFill/>
              <a:round/>
              <a:headEnd/>
              <a:tailEnd/>
            </a:ln>
          </p:spPr>
          <p:txBody>
            <a:bodyPr/>
            <a:lstStyle/>
            <a:p>
              <a:endParaRPr lang="en-CA"/>
            </a:p>
          </p:txBody>
        </p:sp>
        <p:sp>
          <p:nvSpPr>
            <p:cNvPr id="304258" name="Freeform 130"/>
            <p:cNvSpPr>
              <a:spLocks/>
            </p:cNvSpPr>
            <p:nvPr/>
          </p:nvSpPr>
          <p:spPr bwMode="auto">
            <a:xfrm>
              <a:off x="4998" y="1881"/>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1"/>
            </a:solidFill>
            <a:ln w="9525">
              <a:noFill/>
              <a:round/>
              <a:headEnd/>
              <a:tailEnd/>
            </a:ln>
          </p:spPr>
          <p:txBody>
            <a:bodyPr/>
            <a:lstStyle/>
            <a:p>
              <a:endParaRPr lang="en-CA"/>
            </a:p>
          </p:txBody>
        </p:sp>
        <p:sp>
          <p:nvSpPr>
            <p:cNvPr id="304259" name="Rectangle 131"/>
            <p:cNvSpPr>
              <a:spLocks noChangeArrowheads="1"/>
            </p:cNvSpPr>
            <p:nvPr/>
          </p:nvSpPr>
          <p:spPr bwMode="auto">
            <a:xfrm>
              <a:off x="4846" y="1869"/>
              <a:ext cx="4" cy="146"/>
            </a:xfrm>
            <a:prstGeom prst="rect">
              <a:avLst/>
            </a:prstGeom>
            <a:solidFill>
              <a:srgbClr val="FFCCFF"/>
            </a:solidFill>
            <a:ln w="9525">
              <a:noFill/>
              <a:miter lim="800000"/>
              <a:headEnd/>
              <a:tailEnd/>
            </a:ln>
          </p:spPr>
          <p:txBody>
            <a:bodyPr/>
            <a:lstStyle/>
            <a:p>
              <a:endParaRPr lang="en-CA"/>
            </a:p>
          </p:txBody>
        </p:sp>
        <p:sp>
          <p:nvSpPr>
            <p:cNvPr id="304260" name="Freeform 132"/>
            <p:cNvSpPr>
              <a:spLocks/>
            </p:cNvSpPr>
            <p:nvPr/>
          </p:nvSpPr>
          <p:spPr bwMode="auto">
            <a:xfrm>
              <a:off x="4898" y="1867"/>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w="9525">
              <a:noFill/>
              <a:round/>
              <a:headEnd/>
              <a:tailEnd/>
            </a:ln>
          </p:spPr>
          <p:txBody>
            <a:bodyPr/>
            <a:lstStyle/>
            <a:p>
              <a:endParaRPr lang="en-CA"/>
            </a:p>
          </p:txBody>
        </p:sp>
        <p:sp>
          <p:nvSpPr>
            <p:cNvPr id="304261" name="Freeform 133"/>
            <p:cNvSpPr>
              <a:spLocks/>
            </p:cNvSpPr>
            <p:nvPr/>
          </p:nvSpPr>
          <p:spPr bwMode="auto">
            <a:xfrm>
              <a:off x="4819" y="1917"/>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304262" name="Freeform 134"/>
            <p:cNvSpPr>
              <a:spLocks/>
            </p:cNvSpPr>
            <p:nvPr/>
          </p:nvSpPr>
          <p:spPr bwMode="auto">
            <a:xfrm>
              <a:off x="4819" y="1887"/>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304263" name="Freeform 135"/>
            <p:cNvSpPr>
              <a:spLocks/>
            </p:cNvSpPr>
            <p:nvPr/>
          </p:nvSpPr>
          <p:spPr bwMode="auto">
            <a:xfrm>
              <a:off x="4863" y="1872"/>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1"/>
            </a:solidFill>
            <a:ln w="9525">
              <a:noFill/>
              <a:round/>
              <a:headEnd/>
              <a:tailEnd/>
            </a:ln>
          </p:spPr>
          <p:txBody>
            <a:bodyPr/>
            <a:lstStyle/>
            <a:p>
              <a:endParaRPr lang="en-CA"/>
            </a:p>
          </p:txBody>
        </p:sp>
        <p:sp>
          <p:nvSpPr>
            <p:cNvPr id="304264" name="Freeform 136"/>
            <p:cNvSpPr>
              <a:spLocks/>
            </p:cNvSpPr>
            <p:nvPr/>
          </p:nvSpPr>
          <p:spPr bwMode="auto">
            <a:xfrm>
              <a:off x="4900" y="1840"/>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1"/>
            </a:solidFill>
            <a:ln w="9525">
              <a:noFill/>
              <a:round/>
              <a:headEnd/>
              <a:tailEnd/>
            </a:ln>
          </p:spPr>
          <p:txBody>
            <a:bodyPr/>
            <a:lstStyle/>
            <a:p>
              <a:endParaRPr lang="en-CA"/>
            </a:p>
          </p:txBody>
        </p:sp>
        <p:sp>
          <p:nvSpPr>
            <p:cNvPr id="304265" name="Freeform 137"/>
            <p:cNvSpPr>
              <a:spLocks/>
            </p:cNvSpPr>
            <p:nvPr/>
          </p:nvSpPr>
          <p:spPr bwMode="auto">
            <a:xfrm>
              <a:off x="4843" y="2015"/>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bg1"/>
            </a:solidFill>
            <a:ln w="9525">
              <a:noFill/>
              <a:round/>
              <a:headEnd/>
              <a:tailEnd/>
            </a:ln>
          </p:spPr>
          <p:txBody>
            <a:bodyPr/>
            <a:lstStyle/>
            <a:p>
              <a:endParaRPr lang="en-CA"/>
            </a:p>
          </p:txBody>
        </p:sp>
        <p:sp>
          <p:nvSpPr>
            <p:cNvPr id="304266" name="Freeform 138"/>
            <p:cNvSpPr>
              <a:spLocks/>
            </p:cNvSpPr>
            <p:nvPr/>
          </p:nvSpPr>
          <p:spPr bwMode="auto">
            <a:xfrm>
              <a:off x="4809" y="2029"/>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304267" name="Freeform 139"/>
            <p:cNvSpPr>
              <a:spLocks/>
            </p:cNvSpPr>
            <p:nvPr/>
          </p:nvSpPr>
          <p:spPr bwMode="auto">
            <a:xfrm>
              <a:off x="4837" y="2022"/>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304268" name="Freeform 140"/>
            <p:cNvSpPr>
              <a:spLocks/>
            </p:cNvSpPr>
            <p:nvPr/>
          </p:nvSpPr>
          <p:spPr bwMode="auto">
            <a:xfrm>
              <a:off x="4824" y="2025"/>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304269" name="Group 141"/>
          <p:cNvGrpSpPr>
            <a:grpSpLocks/>
          </p:cNvGrpSpPr>
          <p:nvPr/>
        </p:nvGrpSpPr>
        <p:grpSpPr bwMode="auto">
          <a:xfrm>
            <a:off x="4126397" y="5296108"/>
            <a:ext cx="504825" cy="415925"/>
            <a:chOff x="4781" y="1833"/>
            <a:chExt cx="318" cy="262"/>
          </a:xfrm>
        </p:grpSpPr>
        <p:sp>
          <p:nvSpPr>
            <p:cNvPr id="304270" name="AutoShape 142"/>
            <p:cNvSpPr>
              <a:spLocks noChangeAspect="1" noChangeArrowheads="1" noTextEdit="1"/>
            </p:cNvSpPr>
            <p:nvPr/>
          </p:nvSpPr>
          <p:spPr bwMode="auto">
            <a:xfrm>
              <a:off x="4787" y="1835"/>
              <a:ext cx="312" cy="260"/>
            </a:xfrm>
            <a:prstGeom prst="rect">
              <a:avLst/>
            </a:prstGeom>
            <a:noFill/>
            <a:ln w="9525">
              <a:noFill/>
              <a:miter lim="800000"/>
              <a:headEnd/>
              <a:tailEnd/>
            </a:ln>
          </p:spPr>
          <p:txBody>
            <a:bodyPr/>
            <a:lstStyle/>
            <a:p>
              <a:endParaRPr lang="en-CA"/>
            </a:p>
          </p:txBody>
        </p:sp>
        <p:sp>
          <p:nvSpPr>
            <p:cNvPr id="304271" name="Freeform 143"/>
            <p:cNvSpPr>
              <a:spLocks/>
            </p:cNvSpPr>
            <p:nvPr/>
          </p:nvSpPr>
          <p:spPr bwMode="auto">
            <a:xfrm>
              <a:off x="4781" y="1833"/>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w="9525">
              <a:noFill/>
              <a:round/>
              <a:headEnd/>
              <a:tailEnd/>
            </a:ln>
          </p:spPr>
          <p:txBody>
            <a:bodyPr/>
            <a:lstStyle/>
            <a:p>
              <a:endParaRPr lang="en-CA"/>
            </a:p>
          </p:txBody>
        </p:sp>
        <p:sp>
          <p:nvSpPr>
            <p:cNvPr id="304272" name="Freeform 144"/>
            <p:cNvSpPr>
              <a:spLocks/>
            </p:cNvSpPr>
            <p:nvPr/>
          </p:nvSpPr>
          <p:spPr bwMode="auto">
            <a:xfrm>
              <a:off x="4894" y="1857"/>
              <a:ext cx="98" cy="112"/>
            </a:xfrm>
            <a:custGeom>
              <a:avLst/>
              <a:gdLst/>
              <a:ahLst/>
              <a:cxnLst>
                <a:cxn ang="0">
                  <a:pos x="684" y="29"/>
                </a:cxn>
                <a:cxn ang="0">
                  <a:pos x="681" y="28"/>
                </a:cxn>
                <a:cxn ang="0">
                  <a:pos x="670" y="25"/>
                </a:cxn>
                <a:cxn ang="0">
                  <a:pos x="652" y="21"/>
                </a:cxn>
                <a:cxn ang="0">
                  <a:pos x="628" y="16"/>
                </a:cxn>
                <a:cxn ang="0">
                  <a:pos x="600" y="11"/>
                </a:cxn>
                <a:cxn ang="0">
                  <a:pos x="566" y="7"/>
                </a:cxn>
                <a:cxn ang="0">
                  <a:pos x="527" y="3"/>
                </a:cxn>
                <a:cxn ang="0">
                  <a:pos x="483" y="1"/>
                </a:cxn>
                <a:cxn ang="0">
                  <a:pos x="436" y="0"/>
                </a:cxn>
                <a:cxn ang="0">
                  <a:pos x="386" y="2"/>
                </a:cxn>
                <a:cxn ang="0">
                  <a:pos x="333" y="7"/>
                </a:cxn>
                <a:cxn ang="0">
                  <a:pos x="277" y="16"/>
                </a:cxn>
                <a:cxn ang="0">
                  <a:pos x="221" y="28"/>
                </a:cxn>
                <a:cxn ang="0">
                  <a:pos x="163" y="45"/>
                </a:cxn>
                <a:cxn ang="0">
                  <a:pos x="104" y="65"/>
                </a:cxn>
                <a:cxn ang="0">
                  <a:pos x="44" y="93"/>
                </a:cxn>
                <a:cxn ang="0">
                  <a:pos x="40" y="108"/>
                </a:cxn>
                <a:cxn ang="0">
                  <a:pos x="29" y="150"/>
                </a:cxn>
                <a:cxn ang="0">
                  <a:pos x="17" y="216"/>
                </a:cxn>
                <a:cxn ang="0">
                  <a:pos x="5" y="301"/>
                </a:cxn>
                <a:cxn ang="0">
                  <a:pos x="0" y="402"/>
                </a:cxn>
                <a:cxn ang="0">
                  <a:pos x="4" y="516"/>
                </a:cxn>
                <a:cxn ang="0">
                  <a:pos x="21" y="638"/>
                </a:cxn>
                <a:cxn ang="0">
                  <a:pos x="57" y="763"/>
                </a:cxn>
                <a:cxn ang="0">
                  <a:pos x="60" y="763"/>
                </a:cxn>
                <a:cxn ang="0">
                  <a:pos x="69" y="762"/>
                </a:cxn>
                <a:cxn ang="0">
                  <a:pos x="84" y="759"/>
                </a:cxn>
                <a:cxn ang="0">
                  <a:pos x="105" y="758"/>
                </a:cxn>
                <a:cxn ang="0">
                  <a:pos x="131" y="756"/>
                </a:cxn>
                <a:cxn ang="0">
                  <a:pos x="162" y="754"/>
                </a:cxn>
                <a:cxn ang="0">
                  <a:pos x="198" y="753"/>
                </a:cxn>
                <a:cxn ang="0">
                  <a:pos x="239" y="751"/>
                </a:cxn>
                <a:cxn ang="0">
                  <a:pos x="283" y="750"/>
                </a:cxn>
                <a:cxn ang="0">
                  <a:pos x="331" y="751"/>
                </a:cxn>
                <a:cxn ang="0">
                  <a:pos x="384" y="753"/>
                </a:cxn>
                <a:cxn ang="0">
                  <a:pos x="440" y="755"/>
                </a:cxn>
                <a:cxn ang="0">
                  <a:pos x="498" y="759"/>
                </a:cxn>
                <a:cxn ang="0">
                  <a:pos x="560" y="765"/>
                </a:cxn>
                <a:cxn ang="0">
                  <a:pos x="624" y="773"/>
                </a:cxn>
                <a:cxn ang="0">
                  <a:pos x="690" y="782"/>
                </a:cxn>
                <a:cxn ang="0">
                  <a:pos x="687" y="759"/>
                </a:cxn>
                <a:cxn ang="0">
                  <a:pos x="680" y="697"/>
                </a:cxn>
                <a:cxn ang="0">
                  <a:pos x="670" y="604"/>
                </a:cxn>
                <a:cxn ang="0">
                  <a:pos x="662" y="492"/>
                </a:cxn>
                <a:cxn ang="0">
                  <a:pos x="656" y="368"/>
                </a:cxn>
                <a:cxn ang="0">
                  <a:pos x="656" y="244"/>
                </a:cxn>
                <a:cxn ang="0">
                  <a:pos x="665" y="128"/>
                </a:cxn>
                <a:cxn ang="0">
                  <a:pos x="684" y="29"/>
                </a:cxn>
              </a:cxnLst>
              <a:rect l="0" t="0" r="r" b="b"/>
              <a:pathLst>
                <a:path w="690" h="782">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w="9525">
              <a:noFill/>
              <a:round/>
              <a:headEnd/>
              <a:tailEnd/>
            </a:ln>
          </p:spPr>
          <p:txBody>
            <a:bodyPr/>
            <a:lstStyle/>
            <a:p>
              <a:endParaRPr lang="en-CA"/>
            </a:p>
          </p:txBody>
        </p:sp>
        <p:sp>
          <p:nvSpPr>
            <p:cNvPr id="304273" name="Freeform 145"/>
            <p:cNvSpPr>
              <a:spLocks/>
            </p:cNvSpPr>
            <p:nvPr/>
          </p:nvSpPr>
          <p:spPr bwMode="auto">
            <a:xfrm>
              <a:off x="4904" y="1888"/>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1"/>
            </a:solidFill>
            <a:ln w="9525">
              <a:noFill/>
              <a:round/>
              <a:headEnd/>
              <a:tailEnd/>
            </a:ln>
          </p:spPr>
          <p:txBody>
            <a:bodyPr/>
            <a:lstStyle/>
            <a:p>
              <a:endParaRPr lang="en-CA"/>
            </a:p>
          </p:txBody>
        </p:sp>
        <p:sp>
          <p:nvSpPr>
            <p:cNvPr id="304274" name="Freeform 146"/>
            <p:cNvSpPr>
              <a:spLocks/>
            </p:cNvSpPr>
            <p:nvPr/>
          </p:nvSpPr>
          <p:spPr bwMode="auto">
            <a:xfrm>
              <a:off x="4884" y="1997"/>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1"/>
            </a:solidFill>
            <a:ln w="9525">
              <a:noFill/>
              <a:round/>
              <a:headEnd/>
              <a:tailEnd/>
            </a:ln>
          </p:spPr>
          <p:txBody>
            <a:bodyPr/>
            <a:lstStyle/>
            <a:p>
              <a:endParaRPr lang="en-CA"/>
            </a:p>
          </p:txBody>
        </p:sp>
        <p:sp>
          <p:nvSpPr>
            <p:cNvPr id="304275" name="Freeform 147"/>
            <p:cNvSpPr>
              <a:spLocks/>
            </p:cNvSpPr>
            <p:nvPr/>
          </p:nvSpPr>
          <p:spPr bwMode="auto">
            <a:xfrm>
              <a:off x="4943" y="2009"/>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rgbClr val="FFCCFF"/>
            </a:solidFill>
            <a:ln w="9525">
              <a:noFill/>
              <a:round/>
              <a:headEnd/>
              <a:tailEnd/>
            </a:ln>
          </p:spPr>
          <p:txBody>
            <a:bodyPr/>
            <a:lstStyle/>
            <a:p>
              <a:endParaRPr lang="en-CA"/>
            </a:p>
          </p:txBody>
        </p:sp>
        <p:sp>
          <p:nvSpPr>
            <p:cNvPr id="304276" name="Freeform 148"/>
            <p:cNvSpPr>
              <a:spLocks/>
            </p:cNvSpPr>
            <p:nvPr/>
          </p:nvSpPr>
          <p:spPr bwMode="auto">
            <a:xfrm>
              <a:off x="4891" y="2000"/>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rgbClr val="FFCCFF"/>
            </a:solidFill>
            <a:ln w="9525">
              <a:noFill/>
              <a:round/>
              <a:headEnd/>
              <a:tailEnd/>
            </a:ln>
          </p:spPr>
          <p:txBody>
            <a:bodyPr/>
            <a:lstStyle/>
            <a:p>
              <a:endParaRPr lang="en-CA"/>
            </a:p>
          </p:txBody>
        </p:sp>
        <p:sp>
          <p:nvSpPr>
            <p:cNvPr id="304277" name="Freeform 149"/>
            <p:cNvSpPr>
              <a:spLocks/>
            </p:cNvSpPr>
            <p:nvPr/>
          </p:nvSpPr>
          <p:spPr bwMode="auto">
            <a:xfrm>
              <a:off x="4805" y="2013"/>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w="9525">
              <a:noFill/>
              <a:round/>
              <a:headEnd/>
              <a:tailEnd/>
            </a:ln>
          </p:spPr>
          <p:txBody>
            <a:bodyPr/>
            <a:lstStyle/>
            <a:p>
              <a:endParaRPr lang="en-CA"/>
            </a:p>
          </p:txBody>
        </p:sp>
        <p:sp>
          <p:nvSpPr>
            <p:cNvPr id="304278" name="Freeform 150"/>
            <p:cNvSpPr>
              <a:spLocks/>
            </p:cNvSpPr>
            <p:nvPr/>
          </p:nvSpPr>
          <p:spPr bwMode="auto">
            <a:xfrm>
              <a:off x="5006" y="2006"/>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1"/>
            </a:solidFill>
            <a:ln w="9525">
              <a:noFill/>
              <a:round/>
              <a:headEnd/>
              <a:tailEnd/>
            </a:ln>
          </p:spPr>
          <p:txBody>
            <a:bodyPr/>
            <a:lstStyle/>
            <a:p>
              <a:endParaRPr lang="en-CA"/>
            </a:p>
          </p:txBody>
        </p:sp>
        <p:sp>
          <p:nvSpPr>
            <p:cNvPr id="304279" name="Freeform 151"/>
            <p:cNvSpPr>
              <a:spLocks/>
            </p:cNvSpPr>
            <p:nvPr/>
          </p:nvSpPr>
          <p:spPr bwMode="auto">
            <a:xfrm>
              <a:off x="4821" y="1869"/>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1"/>
            </a:solidFill>
            <a:ln w="9525">
              <a:noFill/>
              <a:round/>
              <a:headEnd/>
              <a:tailEnd/>
            </a:ln>
          </p:spPr>
          <p:txBody>
            <a:bodyPr/>
            <a:lstStyle/>
            <a:p>
              <a:endParaRPr lang="en-CA"/>
            </a:p>
          </p:txBody>
        </p:sp>
        <p:sp>
          <p:nvSpPr>
            <p:cNvPr id="304280" name="Freeform 152"/>
            <p:cNvSpPr>
              <a:spLocks/>
            </p:cNvSpPr>
            <p:nvPr/>
          </p:nvSpPr>
          <p:spPr bwMode="auto">
            <a:xfrm>
              <a:off x="4822" y="1871"/>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w="9525">
              <a:noFill/>
              <a:round/>
              <a:headEnd/>
              <a:tailEnd/>
            </a:ln>
          </p:spPr>
          <p:txBody>
            <a:bodyPr/>
            <a:lstStyle/>
            <a:p>
              <a:endParaRPr lang="en-CA"/>
            </a:p>
          </p:txBody>
        </p:sp>
        <p:sp>
          <p:nvSpPr>
            <p:cNvPr id="304281" name="Freeform 153"/>
            <p:cNvSpPr>
              <a:spLocks/>
            </p:cNvSpPr>
            <p:nvPr/>
          </p:nvSpPr>
          <p:spPr bwMode="auto">
            <a:xfrm>
              <a:off x="4823" y="1872"/>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bg1"/>
            </a:solidFill>
            <a:ln w="9525">
              <a:noFill/>
              <a:round/>
              <a:headEnd/>
              <a:tailEnd/>
            </a:ln>
          </p:spPr>
          <p:txBody>
            <a:bodyPr/>
            <a:lstStyle/>
            <a:p>
              <a:endParaRPr lang="en-CA"/>
            </a:p>
          </p:txBody>
        </p:sp>
        <p:sp>
          <p:nvSpPr>
            <p:cNvPr id="304282" name="Freeform 154"/>
            <p:cNvSpPr>
              <a:spLocks/>
            </p:cNvSpPr>
            <p:nvPr/>
          </p:nvSpPr>
          <p:spPr bwMode="auto">
            <a:xfrm>
              <a:off x="4824" y="1873"/>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1"/>
            </a:solidFill>
            <a:ln w="9525">
              <a:noFill/>
              <a:round/>
              <a:headEnd/>
              <a:tailEnd/>
            </a:ln>
          </p:spPr>
          <p:txBody>
            <a:bodyPr/>
            <a:lstStyle/>
            <a:p>
              <a:endParaRPr lang="en-CA"/>
            </a:p>
          </p:txBody>
        </p:sp>
        <p:sp>
          <p:nvSpPr>
            <p:cNvPr id="304283" name="Freeform 155"/>
            <p:cNvSpPr>
              <a:spLocks/>
            </p:cNvSpPr>
            <p:nvPr/>
          </p:nvSpPr>
          <p:spPr bwMode="auto">
            <a:xfrm>
              <a:off x="4825" y="1875"/>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w="9525">
              <a:noFill/>
              <a:round/>
              <a:headEnd/>
              <a:tailEnd/>
            </a:ln>
          </p:spPr>
          <p:txBody>
            <a:bodyPr/>
            <a:lstStyle/>
            <a:p>
              <a:endParaRPr lang="en-CA"/>
            </a:p>
          </p:txBody>
        </p:sp>
        <p:sp>
          <p:nvSpPr>
            <p:cNvPr id="304284" name="Freeform 156"/>
            <p:cNvSpPr>
              <a:spLocks/>
            </p:cNvSpPr>
            <p:nvPr/>
          </p:nvSpPr>
          <p:spPr bwMode="auto">
            <a:xfrm>
              <a:off x="4826" y="1876"/>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w="9525">
              <a:noFill/>
              <a:round/>
              <a:headEnd/>
              <a:tailEnd/>
            </a:ln>
          </p:spPr>
          <p:txBody>
            <a:bodyPr/>
            <a:lstStyle/>
            <a:p>
              <a:endParaRPr lang="en-CA"/>
            </a:p>
          </p:txBody>
        </p:sp>
        <p:sp>
          <p:nvSpPr>
            <p:cNvPr id="304285" name="Freeform 157"/>
            <p:cNvSpPr>
              <a:spLocks/>
            </p:cNvSpPr>
            <p:nvPr/>
          </p:nvSpPr>
          <p:spPr bwMode="auto">
            <a:xfrm>
              <a:off x="4964" y="1970"/>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w="9525">
              <a:noFill/>
              <a:round/>
              <a:headEnd/>
              <a:tailEnd/>
            </a:ln>
          </p:spPr>
          <p:txBody>
            <a:bodyPr/>
            <a:lstStyle/>
            <a:p>
              <a:endParaRPr lang="en-CA"/>
            </a:p>
          </p:txBody>
        </p:sp>
        <p:sp>
          <p:nvSpPr>
            <p:cNvPr id="304286" name="Freeform 158"/>
            <p:cNvSpPr>
              <a:spLocks/>
            </p:cNvSpPr>
            <p:nvPr/>
          </p:nvSpPr>
          <p:spPr bwMode="auto">
            <a:xfrm>
              <a:off x="4912" y="1970"/>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304287" name="Freeform 159"/>
            <p:cNvSpPr>
              <a:spLocks/>
            </p:cNvSpPr>
            <p:nvPr/>
          </p:nvSpPr>
          <p:spPr bwMode="auto">
            <a:xfrm>
              <a:off x="4927" y="1971"/>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304288" name="Freeform 160"/>
            <p:cNvSpPr>
              <a:spLocks/>
            </p:cNvSpPr>
            <p:nvPr/>
          </p:nvSpPr>
          <p:spPr bwMode="auto">
            <a:xfrm>
              <a:off x="4871" y="1856"/>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1"/>
            </a:solidFill>
            <a:ln w="9525">
              <a:noFill/>
              <a:round/>
              <a:headEnd/>
              <a:tailEnd/>
            </a:ln>
          </p:spPr>
          <p:txBody>
            <a:bodyPr/>
            <a:lstStyle/>
            <a:p>
              <a:endParaRPr lang="en-CA"/>
            </a:p>
          </p:txBody>
        </p:sp>
        <p:sp>
          <p:nvSpPr>
            <p:cNvPr id="304289" name="Freeform 161"/>
            <p:cNvSpPr>
              <a:spLocks/>
            </p:cNvSpPr>
            <p:nvPr/>
          </p:nvSpPr>
          <p:spPr bwMode="auto">
            <a:xfrm>
              <a:off x="4993" y="1842"/>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1"/>
            </a:solidFill>
            <a:ln w="9525">
              <a:noFill/>
              <a:round/>
              <a:headEnd/>
              <a:tailEnd/>
            </a:ln>
          </p:spPr>
          <p:txBody>
            <a:bodyPr/>
            <a:lstStyle/>
            <a:p>
              <a:endParaRPr lang="en-CA"/>
            </a:p>
          </p:txBody>
        </p:sp>
        <p:sp>
          <p:nvSpPr>
            <p:cNvPr id="304290" name="Freeform 162"/>
            <p:cNvSpPr>
              <a:spLocks/>
            </p:cNvSpPr>
            <p:nvPr/>
          </p:nvSpPr>
          <p:spPr bwMode="auto">
            <a:xfrm>
              <a:off x="4871" y="1863"/>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1"/>
            </a:solidFill>
            <a:ln w="9525">
              <a:noFill/>
              <a:round/>
              <a:headEnd/>
              <a:tailEnd/>
            </a:ln>
          </p:spPr>
          <p:txBody>
            <a:bodyPr/>
            <a:lstStyle/>
            <a:p>
              <a:endParaRPr lang="en-CA"/>
            </a:p>
          </p:txBody>
        </p:sp>
        <p:sp>
          <p:nvSpPr>
            <p:cNvPr id="304291" name="Freeform 163"/>
            <p:cNvSpPr>
              <a:spLocks/>
            </p:cNvSpPr>
            <p:nvPr/>
          </p:nvSpPr>
          <p:spPr bwMode="auto">
            <a:xfrm>
              <a:off x="4872" y="1870"/>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1"/>
            </a:solidFill>
            <a:ln w="9525">
              <a:noFill/>
              <a:round/>
              <a:headEnd/>
              <a:tailEnd/>
            </a:ln>
          </p:spPr>
          <p:txBody>
            <a:bodyPr/>
            <a:lstStyle/>
            <a:p>
              <a:endParaRPr lang="en-CA"/>
            </a:p>
          </p:txBody>
        </p:sp>
        <p:sp>
          <p:nvSpPr>
            <p:cNvPr id="304292" name="Freeform 164"/>
            <p:cNvSpPr>
              <a:spLocks/>
            </p:cNvSpPr>
            <p:nvPr/>
          </p:nvSpPr>
          <p:spPr bwMode="auto">
            <a:xfrm>
              <a:off x="4873" y="1876"/>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1"/>
            </a:solidFill>
            <a:ln w="9525">
              <a:noFill/>
              <a:round/>
              <a:headEnd/>
              <a:tailEnd/>
            </a:ln>
          </p:spPr>
          <p:txBody>
            <a:bodyPr/>
            <a:lstStyle/>
            <a:p>
              <a:endParaRPr lang="en-CA"/>
            </a:p>
          </p:txBody>
        </p:sp>
        <p:sp>
          <p:nvSpPr>
            <p:cNvPr id="304293" name="Freeform 165"/>
            <p:cNvSpPr>
              <a:spLocks/>
            </p:cNvSpPr>
            <p:nvPr/>
          </p:nvSpPr>
          <p:spPr bwMode="auto">
            <a:xfrm>
              <a:off x="4874" y="1883"/>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1"/>
            </a:solidFill>
            <a:ln w="9525">
              <a:noFill/>
              <a:round/>
              <a:headEnd/>
              <a:tailEnd/>
            </a:ln>
          </p:spPr>
          <p:txBody>
            <a:bodyPr/>
            <a:lstStyle/>
            <a:p>
              <a:endParaRPr lang="en-CA"/>
            </a:p>
          </p:txBody>
        </p:sp>
        <p:sp>
          <p:nvSpPr>
            <p:cNvPr id="304294" name="Freeform 166"/>
            <p:cNvSpPr>
              <a:spLocks/>
            </p:cNvSpPr>
            <p:nvPr/>
          </p:nvSpPr>
          <p:spPr bwMode="auto">
            <a:xfrm>
              <a:off x="4875" y="1890"/>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1"/>
            </a:solidFill>
            <a:ln w="9525">
              <a:noFill/>
              <a:round/>
              <a:headEnd/>
              <a:tailEnd/>
            </a:ln>
          </p:spPr>
          <p:txBody>
            <a:bodyPr/>
            <a:lstStyle/>
            <a:p>
              <a:endParaRPr lang="en-CA"/>
            </a:p>
          </p:txBody>
        </p:sp>
        <p:sp>
          <p:nvSpPr>
            <p:cNvPr id="304295" name="Freeform 167"/>
            <p:cNvSpPr>
              <a:spLocks/>
            </p:cNvSpPr>
            <p:nvPr/>
          </p:nvSpPr>
          <p:spPr bwMode="auto">
            <a:xfrm>
              <a:off x="4994" y="1850"/>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1"/>
            </a:solidFill>
            <a:ln w="9525">
              <a:noFill/>
              <a:round/>
              <a:headEnd/>
              <a:tailEnd/>
            </a:ln>
          </p:spPr>
          <p:txBody>
            <a:bodyPr/>
            <a:lstStyle/>
            <a:p>
              <a:endParaRPr lang="en-CA"/>
            </a:p>
          </p:txBody>
        </p:sp>
        <p:sp>
          <p:nvSpPr>
            <p:cNvPr id="304296" name="Freeform 168"/>
            <p:cNvSpPr>
              <a:spLocks/>
            </p:cNvSpPr>
            <p:nvPr/>
          </p:nvSpPr>
          <p:spPr bwMode="auto">
            <a:xfrm>
              <a:off x="4995" y="1857"/>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1"/>
            </a:solidFill>
            <a:ln w="9525">
              <a:noFill/>
              <a:round/>
              <a:headEnd/>
              <a:tailEnd/>
            </a:ln>
          </p:spPr>
          <p:txBody>
            <a:bodyPr/>
            <a:lstStyle/>
            <a:p>
              <a:endParaRPr lang="en-CA"/>
            </a:p>
          </p:txBody>
        </p:sp>
        <p:sp>
          <p:nvSpPr>
            <p:cNvPr id="304297" name="Freeform 169"/>
            <p:cNvSpPr>
              <a:spLocks/>
            </p:cNvSpPr>
            <p:nvPr/>
          </p:nvSpPr>
          <p:spPr bwMode="auto">
            <a:xfrm>
              <a:off x="4996" y="1865"/>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1"/>
            </a:solidFill>
            <a:ln w="9525">
              <a:noFill/>
              <a:round/>
              <a:headEnd/>
              <a:tailEnd/>
            </a:ln>
          </p:spPr>
          <p:txBody>
            <a:bodyPr/>
            <a:lstStyle/>
            <a:p>
              <a:endParaRPr lang="en-CA"/>
            </a:p>
          </p:txBody>
        </p:sp>
        <p:sp>
          <p:nvSpPr>
            <p:cNvPr id="304298" name="Freeform 170"/>
            <p:cNvSpPr>
              <a:spLocks/>
            </p:cNvSpPr>
            <p:nvPr/>
          </p:nvSpPr>
          <p:spPr bwMode="auto">
            <a:xfrm>
              <a:off x="4997" y="1873"/>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1"/>
            </a:solidFill>
            <a:ln w="9525">
              <a:noFill/>
              <a:round/>
              <a:headEnd/>
              <a:tailEnd/>
            </a:ln>
          </p:spPr>
          <p:txBody>
            <a:bodyPr/>
            <a:lstStyle/>
            <a:p>
              <a:endParaRPr lang="en-CA"/>
            </a:p>
          </p:txBody>
        </p:sp>
        <p:sp>
          <p:nvSpPr>
            <p:cNvPr id="304299" name="Freeform 171"/>
            <p:cNvSpPr>
              <a:spLocks/>
            </p:cNvSpPr>
            <p:nvPr/>
          </p:nvSpPr>
          <p:spPr bwMode="auto">
            <a:xfrm>
              <a:off x="4998" y="1881"/>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1"/>
            </a:solidFill>
            <a:ln w="9525">
              <a:noFill/>
              <a:round/>
              <a:headEnd/>
              <a:tailEnd/>
            </a:ln>
          </p:spPr>
          <p:txBody>
            <a:bodyPr/>
            <a:lstStyle/>
            <a:p>
              <a:endParaRPr lang="en-CA"/>
            </a:p>
          </p:txBody>
        </p:sp>
        <p:sp>
          <p:nvSpPr>
            <p:cNvPr id="304300" name="Rectangle 172"/>
            <p:cNvSpPr>
              <a:spLocks noChangeArrowheads="1"/>
            </p:cNvSpPr>
            <p:nvPr/>
          </p:nvSpPr>
          <p:spPr bwMode="auto">
            <a:xfrm>
              <a:off x="4846" y="1869"/>
              <a:ext cx="4" cy="146"/>
            </a:xfrm>
            <a:prstGeom prst="rect">
              <a:avLst/>
            </a:prstGeom>
            <a:solidFill>
              <a:srgbClr val="FFCCFF"/>
            </a:solidFill>
            <a:ln w="9525">
              <a:noFill/>
              <a:miter lim="800000"/>
              <a:headEnd/>
              <a:tailEnd/>
            </a:ln>
          </p:spPr>
          <p:txBody>
            <a:bodyPr/>
            <a:lstStyle/>
            <a:p>
              <a:endParaRPr lang="en-CA"/>
            </a:p>
          </p:txBody>
        </p:sp>
        <p:sp>
          <p:nvSpPr>
            <p:cNvPr id="304301" name="Freeform 173"/>
            <p:cNvSpPr>
              <a:spLocks/>
            </p:cNvSpPr>
            <p:nvPr/>
          </p:nvSpPr>
          <p:spPr bwMode="auto">
            <a:xfrm>
              <a:off x="4898" y="1867"/>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w="9525">
              <a:noFill/>
              <a:round/>
              <a:headEnd/>
              <a:tailEnd/>
            </a:ln>
          </p:spPr>
          <p:txBody>
            <a:bodyPr/>
            <a:lstStyle/>
            <a:p>
              <a:endParaRPr lang="en-CA"/>
            </a:p>
          </p:txBody>
        </p:sp>
        <p:sp>
          <p:nvSpPr>
            <p:cNvPr id="304302" name="Freeform 174"/>
            <p:cNvSpPr>
              <a:spLocks/>
            </p:cNvSpPr>
            <p:nvPr/>
          </p:nvSpPr>
          <p:spPr bwMode="auto">
            <a:xfrm>
              <a:off x="4819" y="1917"/>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304303" name="Freeform 175"/>
            <p:cNvSpPr>
              <a:spLocks/>
            </p:cNvSpPr>
            <p:nvPr/>
          </p:nvSpPr>
          <p:spPr bwMode="auto">
            <a:xfrm>
              <a:off x="4819" y="1887"/>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304304" name="Freeform 176"/>
            <p:cNvSpPr>
              <a:spLocks/>
            </p:cNvSpPr>
            <p:nvPr/>
          </p:nvSpPr>
          <p:spPr bwMode="auto">
            <a:xfrm>
              <a:off x="4863" y="1872"/>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1"/>
            </a:solidFill>
            <a:ln w="9525">
              <a:noFill/>
              <a:round/>
              <a:headEnd/>
              <a:tailEnd/>
            </a:ln>
          </p:spPr>
          <p:txBody>
            <a:bodyPr/>
            <a:lstStyle/>
            <a:p>
              <a:endParaRPr lang="en-CA"/>
            </a:p>
          </p:txBody>
        </p:sp>
        <p:sp>
          <p:nvSpPr>
            <p:cNvPr id="304305" name="Freeform 177"/>
            <p:cNvSpPr>
              <a:spLocks/>
            </p:cNvSpPr>
            <p:nvPr/>
          </p:nvSpPr>
          <p:spPr bwMode="auto">
            <a:xfrm>
              <a:off x="4900" y="1840"/>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1"/>
            </a:solidFill>
            <a:ln w="9525">
              <a:noFill/>
              <a:round/>
              <a:headEnd/>
              <a:tailEnd/>
            </a:ln>
          </p:spPr>
          <p:txBody>
            <a:bodyPr/>
            <a:lstStyle/>
            <a:p>
              <a:endParaRPr lang="en-CA"/>
            </a:p>
          </p:txBody>
        </p:sp>
        <p:sp>
          <p:nvSpPr>
            <p:cNvPr id="304306" name="Freeform 178"/>
            <p:cNvSpPr>
              <a:spLocks/>
            </p:cNvSpPr>
            <p:nvPr/>
          </p:nvSpPr>
          <p:spPr bwMode="auto">
            <a:xfrm>
              <a:off x="4843" y="2015"/>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bg1"/>
            </a:solidFill>
            <a:ln w="9525">
              <a:noFill/>
              <a:round/>
              <a:headEnd/>
              <a:tailEnd/>
            </a:ln>
          </p:spPr>
          <p:txBody>
            <a:bodyPr/>
            <a:lstStyle/>
            <a:p>
              <a:endParaRPr lang="en-CA"/>
            </a:p>
          </p:txBody>
        </p:sp>
        <p:sp>
          <p:nvSpPr>
            <p:cNvPr id="304307" name="Freeform 179"/>
            <p:cNvSpPr>
              <a:spLocks/>
            </p:cNvSpPr>
            <p:nvPr/>
          </p:nvSpPr>
          <p:spPr bwMode="auto">
            <a:xfrm>
              <a:off x="4809" y="2029"/>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304308" name="Freeform 180"/>
            <p:cNvSpPr>
              <a:spLocks/>
            </p:cNvSpPr>
            <p:nvPr/>
          </p:nvSpPr>
          <p:spPr bwMode="auto">
            <a:xfrm>
              <a:off x="4837" y="2022"/>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304309" name="Freeform 181"/>
            <p:cNvSpPr>
              <a:spLocks/>
            </p:cNvSpPr>
            <p:nvPr/>
          </p:nvSpPr>
          <p:spPr bwMode="auto">
            <a:xfrm>
              <a:off x="4824" y="2025"/>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304310" name="Group 182"/>
          <p:cNvGrpSpPr>
            <a:grpSpLocks/>
          </p:cNvGrpSpPr>
          <p:nvPr/>
        </p:nvGrpSpPr>
        <p:grpSpPr bwMode="auto">
          <a:xfrm>
            <a:off x="1094272" y="3870533"/>
            <a:ext cx="504825" cy="415925"/>
            <a:chOff x="4781" y="1833"/>
            <a:chExt cx="318" cy="262"/>
          </a:xfrm>
        </p:grpSpPr>
        <p:sp>
          <p:nvSpPr>
            <p:cNvPr id="304311" name="AutoShape 183"/>
            <p:cNvSpPr>
              <a:spLocks noChangeAspect="1" noChangeArrowheads="1" noTextEdit="1"/>
            </p:cNvSpPr>
            <p:nvPr/>
          </p:nvSpPr>
          <p:spPr bwMode="auto">
            <a:xfrm>
              <a:off x="4787" y="1835"/>
              <a:ext cx="312" cy="260"/>
            </a:xfrm>
            <a:prstGeom prst="rect">
              <a:avLst/>
            </a:prstGeom>
            <a:noFill/>
            <a:ln w="9525">
              <a:noFill/>
              <a:miter lim="800000"/>
              <a:headEnd/>
              <a:tailEnd/>
            </a:ln>
          </p:spPr>
          <p:txBody>
            <a:bodyPr/>
            <a:lstStyle/>
            <a:p>
              <a:endParaRPr lang="en-CA"/>
            </a:p>
          </p:txBody>
        </p:sp>
        <p:sp>
          <p:nvSpPr>
            <p:cNvPr id="304312" name="Freeform 184"/>
            <p:cNvSpPr>
              <a:spLocks/>
            </p:cNvSpPr>
            <p:nvPr/>
          </p:nvSpPr>
          <p:spPr bwMode="auto">
            <a:xfrm>
              <a:off x="4781" y="1833"/>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w="9525">
              <a:noFill/>
              <a:round/>
              <a:headEnd/>
              <a:tailEnd/>
            </a:ln>
          </p:spPr>
          <p:txBody>
            <a:bodyPr/>
            <a:lstStyle/>
            <a:p>
              <a:endParaRPr lang="en-CA"/>
            </a:p>
          </p:txBody>
        </p:sp>
        <p:sp>
          <p:nvSpPr>
            <p:cNvPr id="304313" name="Freeform 185"/>
            <p:cNvSpPr>
              <a:spLocks/>
            </p:cNvSpPr>
            <p:nvPr/>
          </p:nvSpPr>
          <p:spPr bwMode="auto">
            <a:xfrm>
              <a:off x="4894" y="1857"/>
              <a:ext cx="98" cy="112"/>
            </a:xfrm>
            <a:custGeom>
              <a:avLst/>
              <a:gdLst/>
              <a:ahLst/>
              <a:cxnLst>
                <a:cxn ang="0">
                  <a:pos x="684" y="29"/>
                </a:cxn>
                <a:cxn ang="0">
                  <a:pos x="681" y="28"/>
                </a:cxn>
                <a:cxn ang="0">
                  <a:pos x="670" y="25"/>
                </a:cxn>
                <a:cxn ang="0">
                  <a:pos x="652" y="21"/>
                </a:cxn>
                <a:cxn ang="0">
                  <a:pos x="628" y="16"/>
                </a:cxn>
                <a:cxn ang="0">
                  <a:pos x="600" y="11"/>
                </a:cxn>
                <a:cxn ang="0">
                  <a:pos x="566" y="7"/>
                </a:cxn>
                <a:cxn ang="0">
                  <a:pos x="527" y="3"/>
                </a:cxn>
                <a:cxn ang="0">
                  <a:pos x="483" y="1"/>
                </a:cxn>
                <a:cxn ang="0">
                  <a:pos x="436" y="0"/>
                </a:cxn>
                <a:cxn ang="0">
                  <a:pos x="386" y="2"/>
                </a:cxn>
                <a:cxn ang="0">
                  <a:pos x="333" y="7"/>
                </a:cxn>
                <a:cxn ang="0">
                  <a:pos x="277" y="16"/>
                </a:cxn>
                <a:cxn ang="0">
                  <a:pos x="221" y="28"/>
                </a:cxn>
                <a:cxn ang="0">
                  <a:pos x="163" y="45"/>
                </a:cxn>
                <a:cxn ang="0">
                  <a:pos x="104" y="65"/>
                </a:cxn>
                <a:cxn ang="0">
                  <a:pos x="44" y="93"/>
                </a:cxn>
                <a:cxn ang="0">
                  <a:pos x="40" y="108"/>
                </a:cxn>
                <a:cxn ang="0">
                  <a:pos x="29" y="150"/>
                </a:cxn>
                <a:cxn ang="0">
                  <a:pos x="17" y="216"/>
                </a:cxn>
                <a:cxn ang="0">
                  <a:pos x="5" y="301"/>
                </a:cxn>
                <a:cxn ang="0">
                  <a:pos x="0" y="402"/>
                </a:cxn>
                <a:cxn ang="0">
                  <a:pos x="4" y="516"/>
                </a:cxn>
                <a:cxn ang="0">
                  <a:pos x="21" y="638"/>
                </a:cxn>
                <a:cxn ang="0">
                  <a:pos x="57" y="763"/>
                </a:cxn>
                <a:cxn ang="0">
                  <a:pos x="60" y="763"/>
                </a:cxn>
                <a:cxn ang="0">
                  <a:pos x="69" y="762"/>
                </a:cxn>
                <a:cxn ang="0">
                  <a:pos x="84" y="759"/>
                </a:cxn>
                <a:cxn ang="0">
                  <a:pos x="105" y="758"/>
                </a:cxn>
                <a:cxn ang="0">
                  <a:pos x="131" y="756"/>
                </a:cxn>
                <a:cxn ang="0">
                  <a:pos x="162" y="754"/>
                </a:cxn>
                <a:cxn ang="0">
                  <a:pos x="198" y="753"/>
                </a:cxn>
                <a:cxn ang="0">
                  <a:pos x="239" y="751"/>
                </a:cxn>
                <a:cxn ang="0">
                  <a:pos x="283" y="750"/>
                </a:cxn>
                <a:cxn ang="0">
                  <a:pos x="331" y="751"/>
                </a:cxn>
                <a:cxn ang="0">
                  <a:pos x="384" y="753"/>
                </a:cxn>
                <a:cxn ang="0">
                  <a:pos x="440" y="755"/>
                </a:cxn>
                <a:cxn ang="0">
                  <a:pos x="498" y="759"/>
                </a:cxn>
                <a:cxn ang="0">
                  <a:pos x="560" y="765"/>
                </a:cxn>
                <a:cxn ang="0">
                  <a:pos x="624" y="773"/>
                </a:cxn>
                <a:cxn ang="0">
                  <a:pos x="690" y="782"/>
                </a:cxn>
                <a:cxn ang="0">
                  <a:pos x="687" y="759"/>
                </a:cxn>
                <a:cxn ang="0">
                  <a:pos x="680" y="697"/>
                </a:cxn>
                <a:cxn ang="0">
                  <a:pos x="670" y="604"/>
                </a:cxn>
                <a:cxn ang="0">
                  <a:pos x="662" y="492"/>
                </a:cxn>
                <a:cxn ang="0">
                  <a:pos x="656" y="368"/>
                </a:cxn>
                <a:cxn ang="0">
                  <a:pos x="656" y="244"/>
                </a:cxn>
                <a:cxn ang="0">
                  <a:pos x="665" y="128"/>
                </a:cxn>
                <a:cxn ang="0">
                  <a:pos x="684" y="29"/>
                </a:cxn>
              </a:cxnLst>
              <a:rect l="0" t="0" r="r" b="b"/>
              <a:pathLst>
                <a:path w="690" h="782">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w="9525">
              <a:noFill/>
              <a:round/>
              <a:headEnd/>
              <a:tailEnd/>
            </a:ln>
          </p:spPr>
          <p:txBody>
            <a:bodyPr/>
            <a:lstStyle/>
            <a:p>
              <a:endParaRPr lang="en-CA"/>
            </a:p>
          </p:txBody>
        </p:sp>
        <p:sp>
          <p:nvSpPr>
            <p:cNvPr id="304314" name="Freeform 186"/>
            <p:cNvSpPr>
              <a:spLocks/>
            </p:cNvSpPr>
            <p:nvPr/>
          </p:nvSpPr>
          <p:spPr bwMode="auto">
            <a:xfrm>
              <a:off x="4904" y="1888"/>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1"/>
            </a:solidFill>
            <a:ln w="9525">
              <a:noFill/>
              <a:round/>
              <a:headEnd/>
              <a:tailEnd/>
            </a:ln>
          </p:spPr>
          <p:txBody>
            <a:bodyPr/>
            <a:lstStyle/>
            <a:p>
              <a:endParaRPr lang="en-CA"/>
            </a:p>
          </p:txBody>
        </p:sp>
        <p:sp>
          <p:nvSpPr>
            <p:cNvPr id="304315" name="Freeform 187"/>
            <p:cNvSpPr>
              <a:spLocks/>
            </p:cNvSpPr>
            <p:nvPr/>
          </p:nvSpPr>
          <p:spPr bwMode="auto">
            <a:xfrm>
              <a:off x="4884" y="1997"/>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1"/>
            </a:solidFill>
            <a:ln w="9525">
              <a:noFill/>
              <a:round/>
              <a:headEnd/>
              <a:tailEnd/>
            </a:ln>
          </p:spPr>
          <p:txBody>
            <a:bodyPr/>
            <a:lstStyle/>
            <a:p>
              <a:endParaRPr lang="en-CA"/>
            </a:p>
          </p:txBody>
        </p:sp>
        <p:sp>
          <p:nvSpPr>
            <p:cNvPr id="304316" name="Freeform 188"/>
            <p:cNvSpPr>
              <a:spLocks/>
            </p:cNvSpPr>
            <p:nvPr/>
          </p:nvSpPr>
          <p:spPr bwMode="auto">
            <a:xfrm>
              <a:off x="4943" y="2009"/>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rgbClr val="FFCCFF"/>
            </a:solidFill>
            <a:ln w="9525">
              <a:noFill/>
              <a:round/>
              <a:headEnd/>
              <a:tailEnd/>
            </a:ln>
          </p:spPr>
          <p:txBody>
            <a:bodyPr/>
            <a:lstStyle/>
            <a:p>
              <a:endParaRPr lang="en-CA"/>
            </a:p>
          </p:txBody>
        </p:sp>
        <p:sp>
          <p:nvSpPr>
            <p:cNvPr id="304317" name="Freeform 189"/>
            <p:cNvSpPr>
              <a:spLocks/>
            </p:cNvSpPr>
            <p:nvPr/>
          </p:nvSpPr>
          <p:spPr bwMode="auto">
            <a:xfrm>
              <a:off x="4891" y="2000"/>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rgbClr val="FFCCFF"/>
            </a:solidFill>
            <a:ln w="9525">
              <a:noFill/>
              <a:round/>
              <a:headEnd/>
              <a:tailEnd/>
            </a:ln>
          </p:spPr>
          <p:txBody>
            <a:bodyPr/>
            <a:lstStyle/>
            <a:p>
              <a:endParaRPr lang="en-CA"/>
            </a:p>
          </p:txBody>
        </p:sp>
        <p:sp>
          <p:nvSpPr>
            <p:cNvPr id="304318" name="Freeform 190"/>
            <p:cNvSpPr>
              <a:spLocks/>
            </p:cNvSpPr>
            <p:nvPr/>
          </p:nvSpPr>
          <p:spPr bwMode="auto">
            <a:xfrm>
              <a:off x="4805" y="2013"/>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w="9525">
              <a:noFill/>
              <a:round/>
              <a:headEnd/>
              <a:tailEnd/>
            </a:ln>
          </p:spPr>
          <p:txBody>
            <a:bodyPr/>
            <a:lstStyle/>
            <a:p>
              <a:endParaRPr lang="en-CA"/>
            </a:p>
          </p:txBody>
        </p:sp>
        <p:sp>
          <p:nvSpPr>
            <p:cNvPr id="304319" name="Freeform 191"/>
            <p:cNvSpPr>
              <a:spLocks/>
            </p:cNvSpPr>
            <p:nvPr/>
          </p:nvSpPr>
          <p:spPr bwMode="auto">
            <a:xfrm>
              <a:off x="5006" y="2006"/>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1"/>
            </a:solidFill>
            <a:ln w="9525">
              <a:noFill/>
              <a:round/>
              <a:headEnd/>
              <a:tailEnd/>
            </a:ln>
          </p:spPr>
          <p:txBody>
            <a:bodyPr/>
            <a:lstStyle/>
            <a:p>
              <a:endParaRPr lang="en-CA"/>
            </a:p>
          </p:txBody>
        </p:sp>
        <p:sp>
          <p:nvSpPr>
            <p:cNvPr id="304320" name="Freeform 192"/>
            <p:cNvSpPr>
              <a:spLocks/>
            </p:cNvSpPr>
            <p:nvPr/>
          </p:nvSpPr>
          <p:spPr bwMode="auto">
            <a:xfrm>
              <a:off x="4821" y="1869"/>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1"/>
            </a:solidFill>
            <a:ln w="9525">
              <a:noFill/>
              <a:round/>
              <a:headEnd/>
              <a:tailEnd/>
            </a:ln>
          </p:spPr>
          <p:txBody>
            <a:bodyPr/>
            <a:lstStyle/>
            <a:p>
              <a:endParaRPr lang="en-CA"/>
            </a:p>
          </p:txBody>
        </p:sp>
        <p:sp>
          <p:nvSpPr>
            <p:cNvPr id="304321" name="Freeform 193"/>
            <p:cNvSpPr>
              <a:spLocks/>
            </p:cNvSpPr>
            <p:nvPr/>
          </p:nvSpPr>
          <p:spPr bwMode="auto">
            <a:xfrm>
              <a:off x="4822" y="1871"/>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w="9525">
              <a:noFill/>
              <a:round/>
              <a:headEnd/>
              <a:tailEnd/>
            </a:ln>
          </p:spPr>
          <p:txBody>
            <a:bodyPr/>
            <a:lstStyle/>
            <a:p>
              <a:endParaRPr lang="en-CA"/>
            </a:p>
          </p:txBody>
        </p:sp>
        <p:sp>
          <p:nvSpPr>
            <p:cNvPr id="304322" name="Freeform 194"/>
            <p:cNvSpPr>
              <a:spLocks/>
            </p:cNvSpPr>
            <p:nvPr/>
          </p:nvSpPr>
          <p:spPr bwMode="auto">
            <a:xfrm>
              <a:off x="4823" y="1872"/>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bg1"/>
            </a:solidFill>
            <a:ln w="9525">
              <a:noFill/>
              <a:round/>
              <a:headEnd/>
              <a:tailEnd/>
            </a:ln>
          </p:spPr>
          <p:txBody>
            <a:bodyPr/>
            <a:lstStyle/>
            <a:p>
              <a:endParaRPr lang="en-CA"/>
            </a:p>
          </p:txBody>
        </p:sp>
        <p:sp>
          <p:nvSpPr>
            <p:cNvPr id="304323" name="Freeform 195"/>
            <p:cNvSpPr>
              <a:spLocks/>
            </p:cNvSpPr>
            <p:nvPr/>
          </p:nvSpPr>
          <p:spPr bwMode="auto">
            <a:xfrm>
              <a:off x="4824" y="1873"/>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1"/>
            </a:solidFill>
            <a:ln w="9525">
              <a:noFill/>
              <a:round/>
              <a:headEnd/>
              <a:tailEnd/>
            </a:ln>
          </p:spPr>
          <p:txBody>
            <a:bodyPr/>
            <a:lstStyle/>
            <a:p>
              <a:endParaRPr lang="en-CA"/>
            </a:p>
          </p:txBody>
        </p:sp>
        <p:sp>
          <p:nvSpPr>
            <p:cNvPr id="304324" name="Freeform 196"/>
            <p:cNvSpPr>
              <a:spLocks/>
            </p:cNvSpPr>
            <p:nvPr/>
          </p:nvSpPr>
          <p:spPr bwMode="auto">
            <a:xfrm>
              <a:off x="4825" y="1875"/>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w="9525">
              <a:noFill/>
              <a:round/>
              <a:headEnd/>
              <a:tailEnd/>
            </a:ln>
          </p:spPr>
          <p:txBody>
            <a:bodyPr/>
            <a:lstStyle/>
            <a:p>
              <a:endParaRPr lang="en-CA"/>
            </a:p>
          </p:txBody>
        </p:sp>
        <p:sp>
          <p:nvSpPr>
            <p:cNvPr id="304325" name="Freeform 197"/>
            <p:cNvSpPr>
              <a:spLocks/>
            </p:cNvSpPr>
            <p:nvPr/>
          </p:nvSpPr>
          <p:spPr bwMode="auto">
            <a:xfrm>
              <a:off x="4826" y="1876"/>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w="9525">
              <a:noFill/>
              <a:round/>
              <a:headEnd/>
              <a:tailEnd/>
            </a:ln>
          </p:spPr>
          <p:txBody>
            <a:bodyPr/>
            <a:lstStyle/>
            <a:p>
              <a:endParaRPr lang="en-CA"/>
            </a:p>
          </p:txBody>
        </p:sp>
        <p:sp>
          <p:nvSpPr>
            <p:cNvPr id="304326" name="Freeform 198"/>
            <p:cNvSpPr>
              <a:spLocks/>
            </p:cNvSpPr>
            <p:nvPr/>
          </p:nvSpPr>
          <p:spPr bwMode="auto">
            <a:xfrm>
              <a:off x="4964" y="1970"/>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w="9525">
              <a:noFill/>
              <a:round/>
              <a:headEnd/>
              <a:tailEnd/>
            </a:ln>
          </p:spPr>
          <p:txBody>
            <a:bodyPr/>
            <a:lstStyle/>
            <a:p>
              <a:endParaRPr lang="en-CA"/>
            </a:p>
          </p:txBody>
        </p:sp>
        <p:sp>
          <p:nvSpPr>
            <p:cNvPr id="304327" name="Freeform 199"/>
            <p:cNvSpPr>
              <a:spLocks/>
            </p:cNvSpPr>
            <p:nvPr/>
          </p:nvSpPr>
          <p:spPr bwMode="auto">
            <a:xfrm>
              <a:off x="4912" y="1970"/>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304328" name="Freeform 200"/>
            <p:cNvSpPr>
              <a:spLocks/>
            </p:cNvSpPr>
            <p:nvPr/>
          </p:nvSpPr>
          <p:spPr bwMode="auto">
            <a:xfrm>
              <a:off x="4927" y="1971"/>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304329" name="Freeform 201"/>
            <p:cNvSpPr>
              <a:spLocks/>
            </p:cNvSpPr>
            <p:nvPr/>
          </p:nvSpPr>
          <p:spPr bwMode="auto">
            <a:xfrm>
              <a:off x="4871" y="1856"/>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1"/>
            </a:solidFill>
            <a:ln w="9525">
              <a:noFill/>
              <a:round/>
              <a:headEnd/>
              <a:tailEnd/>
            </a:ln>
          </p:spPr>
          <p:txBody>
            <a:bodyPr/>
            <a:lstStyle/>
            <a:p>
              <a:endParaRPr lang="en-CA"/>
            </a:p>
          </p:txBody>
        </p:sp>
        <p:sp>
          <p:nvSpPr>
            <p:cNvPr id="304330" name="Freeform 202"/>
            <p:cNvSpPr>
              <a:spLocks/>
            </p:cNvSpPr>
            <p:nvPr/>
          </p:nvSpPr>
          <p:spPr bwMode="auto">
            <a:xfrm>
              <a:off x="4993" y="1842"/>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1"/>
            </a:solidFill>
            <a:ln w="9525">
              <a:noFill/>
              <a:round/>
              <a:headEnd/>
              <a:tailEnd/>
            </a:ln>
          </p:spPr>
          <p:txBody>
            <a:bodyPr/>
            <a:lstStyle/>
            <a:p>
              <a:endParaRPr lang="en-CA"/>
            </a:p>
          </p:txBody>
        </p:sp>
        <p:sp>
          <p:nvSpPr>
            <p:cNvPr id="304331" name="Freeform 203"/>
            <p:cNvSpPr>
              <a:spLocks/>
            </p:cNvSpPr>
            <p:nvPr/>
          </p:nvSpPr>
          <p:spPr bwMode="auto">
            <a:xfrm>
              <a:off x="4871" y="1863"/>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1"/>
            </a:solidFill>
            <a:ln w="9525">
              <a:noFill/>
              <a:round/>
              <a:headEnd/>
              <a:tailEnd/>
            </a:ln>
          </p:spPr>
          <p:txBody>
            <a:bodyPr/>
            <a:lstStyle/>
            <a:p>
              <a:endParaRPr lang="en-CA"/>
            </a:p>
          </p:txBody>
        </p:sp>
        <p:sp>
          <p:nvSpPr>
            <p:cNvPr id="304332" name="Freeform 204"/>
            <p:cNvSpPr>
              <a:spLocks/>
            </p:cNvSpPr>
            <p:nvPr/>
          </p:nvSpPr>
          <p:spPr bwMode="auto">
            <a:xfrm>
              <a:off x="4872" y="1870"/>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1"/>
            </a:solidFill>
            <a:ln w="9525">
              <a:noFill/>
              <a:round/>
              <a:headEnd/>
              <a:tailEnd/>
            </a:ln>
          </p:spPr>
          <p:txBody>
            <a:bodyPr/>
            <a:lstStyle/>
            <a:p>
              <a:endParaRPr lang="en-CA"/>
            </a:p>
          </p:txBody>
        </p:sp>
        <p:sp>
          <p:nvSpPr>
            <p:cNvPr id="304333" name="Freeform 205"/>
            <p:cNvSpPr>
              <a:spLocks/>
            </p:cNvSpPr>
            <p:nvPr/>
          </p:nvSpPr>
          <p:spPr bwMode="auto">
            <a:xfrm>
              <a:off x="4873" y="1876"/>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1"/>
            </a:solidFill>
            <a:ln w="9525">
              <a:noFill/>
              <a:round/>
              <a:headEnd/>
              <a:tailEnd/>
            </a:ln>
          </p:spPr>
          <p:txBody>
            <a:bodyPr/>
            <a:lstStyle/>
            <a:p>
              <a:endParaRPr lang="en-CA"/>
            </a:p>
          </p:txBody>
        </p:sp>
        <p:sp>
          <p:nvSpPr>
            <p:cNvPr id="304334" name="Freeform 206"/>
            <p:cNvSpPr>
              <a:spLocks/>
            </p:cNvSpPr>
            <p:nvPr/>
          </p:nvSpPr>
          <p:spPr bwMode="auto">
            <a:xfrm>
              <a:off x="4874" y="1883"/>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1"/>
            </a:solidFill>
            <a:ln w="9525">
              <a:noFill/>
              <a:round/>
              <a:headEnd/>
              <a:tailEnd/>
            </a:ln>
          </p:spPr>
          <p:txBody>
            <a:bodyPr/>
            <a:lstStyle/>
            <a:p>
              <a:endParaRPr lang="en-CA"/>
            </a:p>
          </p:txBody>
        </p:sp>
        <p:sp>
          <p:nvSpPr>
            <p:cNvPr id="304335" name="Freeform 207"/>
            <p:cNvSpPr>
              <a:spLocks/>
            </p:cNvSpPr>
            <p:nvPr/>
          </p:nvSpPr>
          <p:spPr bwMode="auto">
            <a:xfrm>
              <a:off x="4875" y="1890"/>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1"/>
            </a:solidFill>
            <a:ln w="9525">
              <a:noFill/>
              <a:round/>
              <a:headEnd/>
              <a:tailEnd/>
            </a:ln>
          </p:spPr>
          <p:txBody>
            <a:bodyPr/>
            <a:lstStyle/>
            <a:p>
              <a:endParaRPr lang="en-CA"/>
            </a:p>
          </p:txBody>
        </p:sp>
        <p:sp>
          <p:nvSpPr>
            <p:cNvPr id="304336" name="Freeform 208"/>
            <p:cNvSpPr>
              <a:spLocks/>
            </p:cNvSpPr>
            <p:nvPr/>
          </p:nvSpPr>
          <p:spPr bwMode="auto">
            <a:xfrm>
              <a:off x="4994" y="1850"/>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1"/>
            </a:solidFill>
            <a:ln w="9525">
              <a:noFill/>
              <a:round/>
              <a:headEnd/>
              <a:tailEnd/>
            </a:ln>
          </p:spPr>
          <p:txBody>
            <a:bodyPr/>
            <a:lstStyle/>
            <a:p>
              <a:endParaRPr lang="en-CA"/>
            </a:p>
          </p:txBody>
        </p:sp>
        <p:sp>
          <p:nvSpPr>
            <p:cNvPr id="304337" name="Freeform 209"/>
            <p:cNvSpPr>
              <a:spLocks/>
            </p:cNvSpPr>
            <p:nvPr/>
          </p:nvSpPr>
          <p:spPr bwMode="auto">
            <a:xfrm>
              <a:off x="4995" y="1857"/>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1"/>
            </a:solidFill>
            <a:ln w="9525">
              <a:noFill/>
              <a:round/>
              <a:headEnd/>
              <a:tailEnd/>
            </a:ln>
          </p:spPr>
          <p:txBody>
            <a:bodyPr/>
            <a:lstStyle/>
            <a:p>
              <a:endParaRPr lang="en-CA"/>
            </a:p>
          </p:txBody>
        </p:sp>
        <p:sp>
          <p:nvSpPr>
            <p:cNvPr id="304338" name="Freeform 210"/>
            <p:cNvSpPr>
              <a:spLocks/>
            </p:cNvSpPr>
            <p:nvPr/>
          </p:nvSpPr>
          <p:spPr bwMode="auto">
            <a:xfrm>
              <a:off x="4996" y="1865"/>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1"/>
            </a:solidFill>
            <a:ln w="9525">
              <a:noFill/>
              <a:round/>
              <a:headEnd/>
              <a:tailEnd/>
            </a:ln>
          </p:spPr>
          <p:txBody>
            <a:bodyPr/>
            <a:lstStyle/>
            <a:p>
              <a:endParaRPr lang="en-CA"/>
            </a:p>
          </p:txBody>
        </p:sp>
        <p:sp>
          <p:nvSpPr>
            <p:cNvPr id="304339" name="Freeform 211"/>
            <p:cNvSpPr>
              <a:spLocks/>
            </p:cNvSpPr>
            <p:nvPr/>
          </p:nvSpPr>
          <p:spPr bwMode="auto">
            <a:xfrm>
              <a:off x="4997" y="1873"/>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1"/>
            </a:solidFill>
            <a:ln w="9525">
              <a:noFill/>
              <a:round/>
              <a:headEnd/>
              <a:tailEnd/>
            </a:ln>
          </p:spPr>
          <p:txBody>
            <a:bodyPr/>
            <a:lstStyle/>
            <a:p>
              <a:endParaRPr lang="en-CA"/>
            </a:p>
          </p:txBody>
        </p:sp>
        <p:sp>
          <p:nvSpPr>
            <p:cNvPr id="304340" name="Freeform 212"/>
            <p:cNvSpPr>
              <a:spLocks/>
            </p:cNvSpPr>
            <p:nvPr/>
          </p:nvSpPr>
          <p:spPr bwMode="auto">
            <a:xfrm>
              <a:off x="4998" y="1881"/>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1"/>
            </a:solidFill>
            <a:ln w="9525">
              <a:noFill/>
              <a:round/>
              <a:headEnd/>
              <a:tailEnd/>
            </a:ln>
          </p:spPr>
          <p:txBody>
            <a:bodyPr/>
            <a:lstStyle/>
            <a:p>
              <a:endParaRPr lang="en-CA"/>
            </a:p>
          </p:txBody>
        </p:sp>
        <p:sp>
          <p:nvSpPr>
            <p:cNvPr id="304341" name="Rectangle 213"/>
            <p:cNvSpPr>
              <a:spLocks noChangeArrowheads="1"/>
            </p:cNvSpPr>
            <p:nvPr/>
          </p:nvSpPr>
          <p:spPr bwMode="auto">
            <a:xfrm>
              <a:off x="4846" y="1869"/>
              <a:ext cx="4" cy="146"/>
            </a:xfrm>
            <a:prstGeom prst="rect">
              <a:avLst/>
            </a:prstGeom>
            <a:solidFill>
              <a:srgbClr val="FFCCFF"/>
            </a:solidFill>
            <a:ln w="9525">
              <a:noFill/>
              <a:miter lim="800000"/>
              <a:headEnd/>
              <a:tailEnd/>
            </a:ln>
          </p:spPr>
          <p:txBody>
            <a:bodyPr/>
            <a:lstStyle/>
            <a:p>
              <a:endParaRPr lang="en-CA"/>
            </a:p>
          </p:txBody>
        </p:sp>
        <p:sp>
          <p:nvSpPr>
            <p:cNvPr id="304342" name="Freeform 214"/>
            <p:cNvSpPr>
              <a:spLocks/>
            </p:cNvSpPr>
            <p:nvPr/>
          </p:nvSpPr>
          <p:spPr bwMode="auto">
            <a:xfrm>
              <a:off x="4898" y="1867"/>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w="9525">
              <a:noFill/>
              <a:round/>
              <a:headEnd/>
              <a:tailEnd/>
            </a:ln>
          </p:spPr>
          <p:txBody>
            <a:bodyPr/>
            <a:lstStyle/>
            <a:p>
              <a:endParaRPr lang="en-CA"/>
            </a:p>
          </p:txBody>
        </p:sp>
        <p:sp>
          <p:nvSpPr>
            <p:cNvPr id="304343" name="Freeform 215"/>
            <p:cNvSpPr>
              <a:spLocks/>
            </p:cNvSpPr>
            <p:nvPr/>
          </p:nvSpPr>
          <p:spPr bwMode="auto">
            <a:xfrm>
              <a:off x="4819" y="1917"/>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304344" name="Freeform 216"/>
            <p:cNvSpPr>
              <a:spLocks/>
            </p:cNvSpPr>
            <p:nvPr/>
          </p:nvSpPr>
          <p:spPr bwMode="auto">
            <a:xfrm>
              <a:off x="4819" y="1887"/>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304345" name="Freeform 217"/>
            <p:cNvSpPr>
              <a:spLocks/>
            </p:cNvSpPr>
            <p:nvPr/>
          </p:nvSpPr>
          <p:spPr bwMode="auto">
            <a:xfrm>
              <a:off x="4863" y="1872"/>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1"/>
            </a:solidFill>
            <a:ln w="9525">
              <a:noFill/>
              <a:round/>
              <a:headEnd/>
              <a:tailEnd/>
            </a:ln>
          </p:spPr>
          <p:txBody>
            <a:bodyPr/>
            <a:lstStyle/>
            <a:p>
              <a:endParaRPr lang="en-CA"/>
            </a:p>
          </p:txBody>
        </p:sp>
        <p:sp>
          <p:nvSpPr>
            <p:cNvPr id="304346" name="Freeform 218"/>
            <p:cNvSpPr>
              <a:spLocks/>
            </p:cNvSpPr>
            <p:nvPr/>
          </p:nvSpPr>
          <p:spPr bwMode="auto">
            <a:xfrm>
              <a:off x="4900" y="1840"/>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1"/>
            </a:solidFill>
            <a:ln w="9525">
              <a:noFill/>
              <a:round/>
              <a:headEnd/>
              <a:tailEnd/>
            </a:ln>
          </p:spPr>
          <p:txBody>
            <a:bodyPr/>
            <a:lstStyle/>
            <a:p>
              <a:endParaRPr lang="en-CA"/>
            </a:p>
          </p:txBody>
        </p:sp>
        <p:sp>
          <p:nvSpPr>
            <p:cNvPr id="304347" name="Freeform 219"/>
            <p:cNvSpPr>
              <a:spLocks/>
            </p:cNvSpPr>
            <p:nvPr/>
          </p:nvSpPr>
          <p:spPr bwMode="auto">
            <a:xfrm>
              <a:off x="4843" y="2015"/>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bg1"/>
            </a:solidFill>
            <a:ln w="9525">
              <a:noFill/>
              <a:round/>
              <a:headEnd/>
              <a:tailEnd/>
            </a:ln>
          </p:spPr>
          <p:txBody>
            <a:bodyPr/>
            <a:lstStyle/>
            <a:p>
              <a:endParaRPr lang="en-CA"/>
            </a:p>
          </p:txBody>
        </p:sp>
        <p:sp>
          <p:nvSpPr>
            <p:cNvPr id="304348" name="Freeform 220"/>
            <p:cNvSpPr>
              <a:spLocks/>
            </p:cNvSpPr>
            <p:nvPr/>
          </p:nvSpPr>
          <p:spPr bwMode="auto">
            <a:xfrm>
              <a:off x="4809" y="2029"/>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304349" name="Freeform 221"/>
            <p:cNvSpPr>
              <a:spLocks/>
            </p:cNvSpPr>
            <p:nvPr/>
          </p:nvSpPr>
          <p:spPr bwMode="auto">
            <a:xfrm>
              <a:off x="4837" y="2022"/>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304350" name="Freeform 222"/>
            <p:cNvSpPr>
              <a:spLocks/>
            </p:cNvSpPr>
            <p:nvPr/>
          </p:nvSpPr>
          <p:spPr bwMode="auto">
            <a:xfrm>
              <a:off x="4824" y="2025"/>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304351" name="Group 223"/>
          <p:cNvGrpSpPr>
            <a:grpSpLocks/>
          </p:cNvGrpSpPr>
          <p:nvPr/>
        </p:nvGrpSpPr>
        <p:grpSpPr bwMode="auto">
          <a:xfrm>
            <a:off x="2181710" y="3465720"/>
            <a:ext cx="495300" cy="414338"/>
            <a:chOff x="4765" y="1531"/>
            <a:chExt cx="312" cy="261"/>
          </a:xfrm>
        </p:grpSpPr>
        <p:sp>
          <p:nvSpPr>
            <p:cNvPr id="304352" name="AutoShape 224"/>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CA"/>
            </a:p>
          </p:txBody>
        </p:sp>
        <p:sp>
          <p:nvSpPr>
            <p:cNvPr id="304353" name="Freeform 225"/>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CA"/>
            </a:p>
          </p:txBody>
        </p:sp>
        <p:sp>
          <p:nvSpPr>
            <p:cNvPr id="304354" name="Freeform 226"/>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CA"/>
            </a:p>
          </p:txBody>
        </p:sp>
        <p:sp>
          <p:nvSpPr>
            <p:cNvPr id="304355" name="Freeform 227"/>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CA"/>
            </a:p>
          </p:txBody>
        </p:sp>
        <p:sp>
          <p:nvSpPr>
            <p:cNvPr id="304356" name="Freeform 228"/>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CA"/>
            </a:p>
          </p:txBody>
        </p:sp>
        <p:sp>
          <p:nvSpPr>
            <p:cNvPr id="304357" name="Freeform 229"/>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CA"/>
            </a:p>
          </p:txBody>
        </p:sp>
        <p:sp>
          <p:nvSpPr>
            <p:cNvPr id="304358" name="Freeform 230"/>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CA"/>
            </a:p>
          </p:txBody>
        </p:sp>
        <p:sp>
          <p:nvSpPr>
            <p:cNvPr id="304359" name="Freeform 231"/>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CA"/>
            </a:p>
          </p:txBody>
        </p:sp>
        <p:sp>
          <p:nvSpPr>
            <p:cNvPr id="304360" name="Freeform 232"/>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CA"/>
            </a:p>
          </p:txBody>
        </p:sp>
        <p:sp>
          <p:nvSpPr>
            <p:cNvPr id="304361" name="Freeform 233"/>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CA"/>
            </a:p>
          </p:txBody>
        </p:sp>
        <p:sp>
          <p:nvSpPr>
            <p:cNvPr id="304362" name="Freeform 234"/>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CA"/>
            </a:p>
          </p:txBody>
        </p:sp>
        <p:sp>
          <p:nvSpPr>
            <p:cNvPr id="304363" name="Freeform 235"/>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CA"/>
            </a:p>
          </p:txBody>
        </p:sp>
        <p:sp>
          <p:nvSpPr>
            <p:cNvPr id="304364" name="Freeform 236"/>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CA"/>
            </a:p>
          </p:txBody>
        </p:sp>
        <p:sp>
          <p:nvSpPr>
            <p:cNvPr id="304365" name="Freeform 237"/>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CA"/>
            </a:p>
          </p:txBody>
        </p:sp>
        <p:sp>
          <p:nvSpPr>
            <p:cNvPr id="304366" name="Freeform 238"/>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CA"/>
            </a:p>
          </p:txBody>
        </p:sp>
        <p:sp>
          <p:nvSpPr>
            <p:cNvPr id="304367" name="Freeform 239"/>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304368" name="Freeform 240"/>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304369" name="Freeform 241"/>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CA"/>
            </a:p>
          </p:txBody>
        </p:sp>
        <p:sp>
          <p:nvSpPr>
            <p:cNvPr id="304370" name="Freeform 242"/>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CA"/>
            </a:p>
          </p:txBody>
        </p:sp>
        <p:sp>
          <p:nvSpPr>
            <p:cNvPr id="304371" name="Freeform 243"/>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CA"/>
            </a:p>
          </p:txBody>
        </p:sp>
        <p:sp>
          <p:nvSpPr>
            <p:cNvPr id="304372" name="Freeform 244"/>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CA"/>
            </a:p>
          </p:txBody>
        </p:sp>
        <p:sp>
          <p:nvSpPr>
            <p:cNvPr id="304373" name="Freeform 245"/>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CA"/>
            </a:p>
          </p:txBody>
        </p:sp>
        <p:sp>
          <p:nvSpPr>
            <p:cNvPr id="304374" name="Freeform 246"/>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CA"/>
            </a:p>
          </p:txBody>
        </p:sp>
        <p:sp>
          <p:nvSpPr>
            <p:cNvPr id="304375" name="Freeform 247"/>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CA"/>
            </a:p>
          </p:txBody>
        </p:sp>
        <p:sp>
          <p:nvSpPr>
            <p:cNvPr id="304376" name="Freeform 248"/>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CA"/>
            </a:p>
          </p:txBody>
        </p:sp>
        <p:sp>
          <p:nvSpPr>
            <p:cNvPr id="304377" name="Freeform 249"/>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CA"/>
            </a:p>
          </p:txBody>
        </p:sp>
        <p:sp>
          <p:nvSpPr>
            <p:cNvPr id="304378" name="Freeform 250"/>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CA"/>
            </a:p>
          </p:txBody>
        </p:sp>
        <p:sp>
          <p:nvSpPr>
            <p:cNvPr id="304379" name="Freeform 251"/>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CA"/>
            </a:p>
          </p:txBody>
        </p:sp>
        <p:sp>
          <p:nvSpPr>
            <p:cNvPr id="304380" name="Freeform 252"/>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CA"/>
            </a:p>
          </p:txBody>
        </p:sp>
        <p:sp>
          <p:nvSpPr>
            <p:cNvPr id="304381" name="Rectangle 253"/>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CA"/>
            </a:p>
          </p:txBody>
        </p:sp>
        <p:sp>
          <p:nvSpPr>
            <p:cNvPr id="304382" name="Freeform 254"/>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CA"/>
            </a:p>
          </p:txBody>
        </p:sp>
        <p:sp>
          <p:nvSpPr>
            <p:cNvPr id="304383" name="Freeform 255"/>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304384" name="Freeform 256"/>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304385" name="Freeform 257"/>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CA"/>
            </a:p>
          </p:txBody>
        </p:sp>
        <p:sp>
          <p:nvSpPr>
            <p:cNvPr id="304386" name="Freeform 258"/>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CA"/>
            </a:p>
          </p:txBody>
        </p:sp>
        <p:sp>
          <p:nvSpPr>
            <p:cNvPr id="304387" name="Freeform 259"/>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CA"/>
            </a:p>
          </p:txBody>
        </p:sp>
        <p:sp>
          <p:nvSpPr>
            <p:cNvPr id="304388" name="Freeform 260"/>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304389" name="Freeform 261"/>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304390" name="Freeform 262"/>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304391" name="Group 263"/>
          <p:cNvGrpSpPr>
            <a:grpSpLocks/>
          </p:cNvGrpSpPr>
          <p:nvPr/>
        </p:nvGrpSpPr>
        <p:grpSpPr bwMode="auto">
          <a:xfrm>
            <a:off x="2804010" y="5627895"/>
            <a:ext cx="495300" cy="414338"/>
            <a:chOff x="4765" y="1531"/>
            <a:chExt cx="312" cy="261"/>
          </a:xfrm>
        </p:grpSpPr>
        <p:sp>
          <p:nvSpPr>
            <p:cNvPr id="304392" name="AutoShape 264"/>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CA"/>
            </a:p>
          </p:txBody>
        </p:sp>
        <p:sp>
          <p:nvSpPr>
            <p:cNvPr id="304393" name="Freeform 265"/>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CA"/>
            </a:p>
          </p:txBody>
        </p:sp>
        <p:sp>
          <p:nvSpPr>
            <p:cNvPr id="304394" name="Freeform 266"/>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CA"/>
            </a:p>
          </p:txBody>
        </p:sp>
        <p:sp>
          <p:nvSpPr>
            <p:cNvPr id="304395" name="Freeform 267"/>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CA"/>
            </a:p>
          </p:txBody>
        </p:sp>
        <p:sp>
          <p:nvSpPr>
            <p:cNvPr id="304396" name="Freeform 268"/>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CA"/>
            </a:p>
          </p:txBody>
        </p:sp>
        <p:sp>
          <p:nvSpPr>
            <p:cNvPr id="304397" name="Freeform 269"/>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CA"/>
            </a:p>
          </p:txBody>
        </p:sp>
        <p:sp>
          <p:nvSpPr>
            <p:cNvPr id="304398" name="Freeform 270"/>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CA"/>
            </a:p>
          </p:txBody>
        </p:sp>
        <p:sp>
          <p:nvSpPr>
            <p:cNvPr id="304399" name="Freeform 271"/>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CA"/>
            </a:p>
          </p:txBody>
        </p:sp>
        <p:sp>
          <p:nvSpPr>
            <p:cNvPr id="304400" name="Freeform 272"/>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CA"/>
            </a:p>
          </p:txBody>
        </p:sp>
        <p:sp>
          <p:nvSpPr>
            <p:cNvPr id="304401" name="Freeform 273"/>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CA"/>
            </a:p>
          </p:txBody>
        </p:sp>
        <p:sp>
          <p:nvSpPr>
            <p:cNvPr id="304402" name="Freeform 274"/>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CA"/>
            </a:p>
          </p:txBody>
        </p:sp>
        <p:sp>
          <p:nvSpPr>
            <p:cNvPr id="304403" name="Freeform 275"/>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CA"/>
            </a:p>
          </p:txBody>
        </p:sp>
        <p:sp>
          <p:nvSpPr>
            <p:cNvPr id="304404" name="Freeform 276"/>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CA"/>
            </a:p>
          </p:txBody>
        </p:sp>
        <p:sp>
          <p:nvSpPr>
            <p:cNvPr id="304405" name="Freeform 277"/>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CA"/>
            </a:p>
          </p:txBody>
        </p:sp>
        <p:sp>
          <p:nvSpPr>
            <p:cNvPr id="304406" name="Freeform 278"/>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CA"/>
            </a:p>
          </p:txBody>
        </p:sp>
        <p:sp>
          <p:nvSpPr>
            <p:cNvPr id="304407" name="Freeform 279"/>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304408" name="Freeform 280"/>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304409" name="Freeform 281"/>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CA"/>
            </a:p>
          </p:txBody>
        </p:sp>
        <p:sp>
          <p:nvSpPr>
            <p:cNvPr id="304410" name="Freeform 282"/>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CA"/>
            </a:p>
          </p:txBody>
        </p:sp>
        <p:sp>
          <p:nvSpPr>
            <p:cNvPr id="304411" name="Freeform 283"/>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CA"/>
            </a:p>
          </p:txBody>
        </p:sp>
        <p:sp>
          <p:nvSpPr>
            <p:cNvPr id="304412" name="Freeform 284"/>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CA"/>
            </a:p>
          </p:txBody>
        </p:sp>
        <p:sp>
          <p:nvSpPr>
            <p:cNvPr id="304413" name="Freeform 285"/>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CA"/>
            </a:p>
          </p:txBody>
        </p:sp>
        <p:sp>
          <p:nvSpPr>
            <p:cNvPr id="304414" name="Freeform 286"/>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CA"/>
            </a:p>
          </p:txBody>
        </p:sp>
        <p:sp>
          <p:nvSpPr>
            <p:cNvPr id="304415" name="Freeform 287"/>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CA"/>
            </a:p>
          </p:txBody>
        </p:sp>
        <p:sp>
          <p:nvSpPr>
            <p:cNvPr id="304416" name="Freeform 288"/>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CA"/>
            </a:p>
          </p:txBody>
        </p:sp>
        <p:sp>
          <p:nvSpPr>
            <p:cNvPr id="304417" name="Freeform 289"/>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CA"/>
            </a:p>
          </p:txBody>
        </p:sp>
        <p:sp>
          <p:nvSpPr>
            <p:cNvPr id="304418" name="Freeform 290"/>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CA"/>
            </a:p>
          </p:txBody>
        </p:sp>
        <p:sp>
          <p:nvSpPr>
            <p:cNvPr id="304419" name="Freeform 291"/>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CA"/>
            </a:p>
          </p:txBody>
        </p:sp>
        <p:sp>
          <p:nvSpPr>
            <p:cNvPr id="304420" name="Freeform 292"/>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CA"/>
            </a:p>
          </p:txBody>
        </p:sp>
        <p:sp>
          <p:nvSpPr>
            <p:cNvPr id="304421" name="Rectangle 293"/>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CA"/>
            </a:p>
          </p:txBody>
        </p:sp>
        <p:sp>
          <p:nvSpPr>
            <p:cNvPr id="304422" name="Freeform 294"/>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CA"/>
            </a:p>
          </p:txBody>
        </p:sp>
        <p:sp>
          <p:nvSpPr>
            <p:cNvPr id="304423" name="Freeform 295"/>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304424" name="Freeform 296"/>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304425" name="Freeform 297"/>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CA"/>
            </a:p>
          </p:txBody>
        </p:sp>
        <p:sp>
          <p:nvSpPr>
            <p:cNvPr id="304426" name="Freeform 298"/>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CA"/>
            </a:p>
          </p:txBody>
        </p:sp>
        <p:sp>
          <p:nvSpPr>
            <p:cNvPr id="304427" name="Freeform 299"/>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CA"/>
            </a:p>
          </p:txBody>
        </p:sp>
        <p:sp>
          <p:nvSpPr>
            <p:cNvPr id="304428" name="Freeform 300"/>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304429" name="Freeform 301"/>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304430" name="Freeform 302"/>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304431" name="Group 303"/>
          <p:cNvGrpSpPr>
            <a:grpSpLocks/>
          </p:cNvGrpSpPr>
          <p:nvPr/>
        </p:nvGrpSpPr>
        <p:grpSpPr bwMode="auto">
          <a:xfrm>
            <a:off x="1713397" y="5642183"/>
            <a:ext cx="495300" cy="414337"/>
            <a:chOff x="4765" y="1531"/>
            <a:chExt cx="312" cy="261"/>
          </a:xfrm>
        </p:grpSpPr>
        <p:sp>
          <p:nvSpPr>
            <p:cNvPr id="304432" name="AutoShape 304"/>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CA"/>
            </a:p>
          </p:txBody>
        </p:sp>
        <p:sp>
          <p:nvSpPr>
            <p:cNvPr id="304433" name="Freeform 305"/>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CA"/>
            </a:p>
          </p:txBody>
        </p:sp>
        <p:sp>
          <p:nvSpPr>
            <p:cNvPr id="304434" name="Freeform 306"/>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CA"/>
            </a:p>
          </p:txBody>
        </p:sp>
        <p:sp>
          <p:nvSpPr>
            <p:cNvPr id="304435" name="Freeform 307"/>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CA"/>
            </a:p>
          </p:txBody>
        </p:sp>
        <p:sp>
          <p:nvSpPr>
            <p:cNvPr id="304436" name="Freeform 308"/>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CA"/>
            </a:p>
          </p:txBody>
        </p:sp>
        <p:sp>
          <p:nvSpPr>
            <p:cNvPr id="304437" name="Freeform 309"/>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CA"/>
            </a:p>
          </p:txBody>
        </p:sp>
        <p:sp>
          <p:nvSpPr>
            <p:cNvPr id="304438" name="Freeform 310"/>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CA"/>
            </a:p>
          </p:txBody>
        </p:sp>
        <p:sp>
          <p:nvSpPr>
            <p:cNvPr id="304439" name="Freeform 311"/>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CA"/>
            </a:p>
          </p:txBody>
        </p:sp>
        <p:sp>
          <p:nvSpPr>
            <p:cNvPr id="304440" name="Freeform 312"/>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CA"/>
            </a:p>
          </p:txBody>
        </p:sp>
        <p:sp>
          <p:nvSpPr>
            <p:cNvPr id="304441" name="Freeform 313"/>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CA"/>
            </a:p>
          </p:txBody>
        </p:sp>
        <p:sp>
          <p:nvSpPr>
            <p:cNvPr id="304442" name="Freeform 314"/>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CA"/>
            </a:p>
          </p:txBody>
        </p:sp>
        <p:sp>
          <p:nvSpPr>
            <p:cNvPr id="304443" name="Freeform 315"/>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CA"/>
            </a:p>
          </p:txBody>
        </p:sp>
        <p:sp>
          <p:nvSpPr>
            <p:cNvPr id="304444" name="Freeform 316"/>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CA"/>
            </a:p>
          </p:txBody>
        </p:sp>
        <p:sp>
          <p:nvSpPr>
            <p:cNvPr id="304445" name="Freeform 317"/>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CA"/>
            </a:p>
          </p:txBody>
        </p:sp>
        <p:sp>
          <p:nvSpPr>
            <p:cNvPr id="304446" name="Freeform 318"/>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CA"/>
            </a:p>
          </p:txBody>
        </p:sp>
        <p:sp>
          <p:nvSpPr>
            <p:cNvPr id="304447" name="Freeform 319"/>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304448" name="Freeform 320"/>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304449" name="Freeform 321"/>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CA"/>
            </a:p>
          </p:txBody>
        </p:sp>
        <p:sp>
          <p:nvSpPr>
            <p:cNvPr id="304450" name="Freeform 322"/>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CA"/>
            </a:p>
          </p:txBody>
        </p:sp>
        <p:sp>
          <p:nvSpPr>
            <p:cNvPr id="304451" name="Freeform 323"/>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CA"/>
            </a:p>
          </p:txBody>
        </p:sp>
        <p:sp>
          <p:nvSpPr>
            <p:cNvPr id="304452" name="Freeform 324"/>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CA"/>
            </a:p>
          </p:txBody>
        </p:sp>
        <p:sp>
          <p:nvSpPr>
            <p:cNvPr id="304453" name="Freeform 325"/>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CA"/>
            </a:p>
          </p:txBody>
        </p:sp>
        <p:sp>
          <p:nvSpPr>
            <p:cNvPr id="304454" name="Freeform 326"/>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CA"/>
            </a:p>
          </p:txBody>
        </p:sp>
        <p:sp>
          <p:nvSpPr>
            <p:cNvPr id="304455" name="Freeform 327"/>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CA"/>
            </a:p>
          </p:txBody>
        </p:sp>
        <p:sp>
          <p:nvSpPr>
            <p:cNvPr id="304456" name="Freeform 328"/>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CA"/>
            </a:p>
          </p:txBody>
        </p:sp>
        <p:sp>
          <p:nvSpPr>
            <p:cNvPr id="304457" name="Freeform 329"/>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CA"/>
            </a:p>
          </p:txBody>
        </p:sp>
        <p:sp>
          <p:nvSpPr>
            <p:cNvPr id="304458" name="Freeform 330"/>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CA"/>
            </a:p>
          </p:txBody>
        </p:sp>
        <p:sp>
          <p:nvSpPr>
            <p:cNvPr id="304459" name="Freeform 331"/>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CA"/>
            </a:p>
          </p:txBody>
        </p:sp>
        <p:sp>
          <p:nvSpPr>
            <p:cNvPr id="304460" name="Freeform 332"/>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CA"/>
            </a:p>
          </p:txBody>
        </p:sp>
        <p:sp>
          <p:nvSpPr>
            <p:cNvPr id="304461" name="Rectangle 333"/>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CA"/>
            </a:p>
          </p:txBody>
        </p:sp>
        <p:sp>
          <p:nvSpPr>
            <p:cNvPr id="304462" name="Freeform 334"/>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CA"/>
            </a:p>
          </p:txBody>
        </p:sp>
        <p:sp>
          <p:nvSpPr>
            <p:cNvPr id="304463" name="Freeform 335"/>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304464" name="Freeform 336"/>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304465" name="Freeform 337"/>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CA"/>
            </a:p>
          </p:txBody>
        </p:sp>
        <p:sp>
          <p:nvSpPr>
            <p:cNvPr id="304466" name="Freeform 338"/>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CA"/>
            </a:p>
          </p:txBody>
        </p:sp>
        <p:sp>
          <p:nvSpPr>
            <p:cNvPr id="304467" name="Freeform 339"/>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CA"/>
            </a:p>
          </p:txBody>
        </p:sp>
        <p:sp>
          <p:nvSpPr>
            <p:cNvPr id="304468" name="Freeform 340"/>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304469" name="Freeform 341"/>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304470" name="Freeform 342"/>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sp>
        <p:nvSpPr>
          <p:cNvPr id="304471" name="Freeform 343"/>
          <p:cNvSpPr>
            <a:spLocks/>
          </p:cNvSpPr>
          <p:nvPr/>
        </p:nvSpPr>
        <p:spPr bwMode="auto">
          <a:xfrm>
            <a:off x="2462697" y="3884820"/>
            <a:ext cx="1143000" cy="88900"/>
          </a:xfrm>
          <a:custGeom>
            <a:avLst/>
            <a:gdLst/>
            <a:ahLst/>
            <a:cxnLst>
              <a:cxn ang="0">
                <a:pos x="0" y="0"/>
              </a:cxn>
              <a:cxn ang="0">
                <a:pos x="0" y="56"/>
              </a:cxn>
              <a:cxn ang="0">
                <a:pos x="720" y="56"/>
              </a:cxn>
              <a:cxn ang="0">
                <a:pos x="720" y="8"/>
              </a:cxn>
            </a:cxnLst>
            <a:rect l="0" t="0" r="r" b="b"/>
            <a:pathLst>
              <a:path w="720" h="56">
                <a:moveTo>
                  <a:pt x="0" y="0"/>
                </a:moveTo>
                <a:lnTo>
                  <a:pt x="0" y="56"/>
                </a:lnTo>
                <a:lnTo>
                  <a:pt x="720" y="56"/>
                </a:lnTo>
                <a:lnTo>
                  <a:pt x="720" y="8"/>
                </a:lnTo>
              </a:path>
            </a:pathLst>
          </a:custGeom>
          <a:noFill/>
          <a:ln w="12700" cap="flat" cmpd="sng">
            <a:solidFill>
              <a:schemeClr val="tx1"/>
            </a:solidFill>
            <a:prstDash val="solid"/>
            <a:round/>
            <a:headEnd/>
            <a:tailEnd/>
          </a:ln>
          <a:effectLst/>
        </p:spPr>
        <p:txBody>
          <a:bodyPr wrap="none"/>
          <a:lstStyle/>
          <a:p>
            <a:endParaRPr lang="en-CA"/>
          </a:p>
        </p:txBody>
      </p:sp>
      <p:sp>
        <p:nvSpPr>
          <p:cNvPr id="304472" name="Freeform 344"/>
          <p:cNvSpPr>
            <a:spLocks/>
          </p:cNvSpPr>
          <p:nvPr/>
        </p:nvSpPr>
        <p:spPr bwMode="auto">
          <a:xfrm flipV="1">
            <a:off x="2037247" y="5548520"/>
            <a:ext cx="1143000" cy="88900"/>
          </a:xfrm>
          <a:custGeom>
            <a:avLst/>
            <a:gdLst/>
            <a:ahLst/>
            <a:cxnLst>
              <a:cxn ang="0">
                <a:pos x="0" y="0"/>
              </a:cxn>
              <a:cxn ang="0">
                <a:pos x="0" y="56"/>
              </a:cxn>
              <a:cxn ang="0">
                <a:pos x="720" y="56"/>
              </a:cxn>
              <a:cxn ang="0">
                <a:pos x="720" y="8"/>
              </a:cxn>
            </a:cxnLst>
            <a:rect l="0" t="0" r="r" b="b"/>
            <a:pathLst>
              <a:path w="720" h="56">
                <a:moveTo>
                  <a:pt x="0" y="0"/>
                </a:moveTo>
                <a:lnTo>
                  <a:pt x="0" y="56"/>
                </a:lnTo>
                <a:lnTo>
                  <a:pt x="720" y="56"/>
                </a:lnTo>
                <a:lnTo>
                  <a:pt x="720" y="8"/>
                </a:lnTo>
              </a:path>
            </a:pathLst>
          </a:custGeom>
          <a:noFill/>
          <a:ln w="12700" cap="flat" cmpd="sng">
            <a:solidFill>
              <a:schemeClr val="tx1"/>
            </a:solidFill>
            <a:prstDash val="solid"/>
            <a:round/>
            <a:headEnd/>
            <a:tailEnd/>
          </a:ln>
          <a:effectLst/>
        </p:spPr>
        <p:txBody>
          <a:bodyPr wrap="none"/>
          <a:lstStyle/>
          <a:p>
            <a:endParaRPr lang="en-CA"/>
          </a:p>
        </p:txBody>
      </p:sp>
      <p:sp>
        <p:nvSpPr>
          <p:cNvPr id="304473" name="Line 345"/>
          <p:cNvSpPr>
            <a:spLocks noChangeShapeType="1"/>
          </p:cNvSpPr>
          <p:nvPr/>
        </p:nvSpPr>
        <p:spPr bwMode="auto">
          <a:xfrm>
            <a:off x="2640497" y="5446920"/>
            <a:ext cx="0" cy="95250"/>
          </a:xfrm>
          <a:prstGeom prst="line">
            <a:avLst/>
          </a:prstGeom>
          <a:noFill/>
          <a:ln w="19050">
            <a:solidFill>
              <a:schemeClr val="tx1"/>
            </a:solidFill>
            <a:round/>
            <a:headEnd/>
            <a:tailEnd/>
          </a:ln>
          <a:effectLst/>
        </p:spPr>
        <p:txBody>
          <a:bodyPr wrap="none"/>
          <a:lstStyle/>
          <a:p>
            <a:endParaRPr lang="en-CA"/>
          </a:p>
        </p:txBody>
      </p:sp>
      <p:sp>
        <p:nvSpPr>
          <p:cNvPr id="304474" name="Line 346"/>
          <p:cNvSpPr>
            <a:spLocks noChangeShapeType="1"/>
          </p:cNvSpPr>
          <p:nvPr/>
        </p:nvSpPr>
        <p:spPr bwMode="auto">
          <a:xfrm>
            <a:off x="3034197" y="3973720"/>
            <a:ext cx="0" cy="95250"/>
          </a:xfrm>
          <a:prstGeom prst="line">
            <a:avLst/>
          </a:prstGeom>
          <a:noFill/>
          <a:ln w="19050">
            <a:solidFill>
              <a:schemeClr val="tx1"/>
            </a:solidFill>
            <a:round/>
            <a:headEnd/>
            <a:tailEnd/>
          </a:ln>
          <a:effectLst/>
        </p:spPr>
        <p:txBody>
          <a:bodyPr wrap="none"/>
          <a:lstStyle/>
          <a:p>
            <a:endParaRPr lang="en-CA"/>
          </a:p>
        </p:txBody>
      </p:sp>
      <p:sp>
        <p:nvSpPr>
          <p:cNvPr id="304475" name="Freeform 347"/>
          <p:cNvSpPr>
            <a:spLocks/>
          </p:cNvSpPr>
          <p:nvPr/>
        </p:nvSpPr>
        <p:spPr bwMode="auto">
          <a:xfrm rot="5400000">
            <a:off x="3542197" y="5008770"/>
            <a:ext cx="1143000" cy="88900"/>
          </a:xfrm>
          <a:custGeom>
            <a:avLst/>
            <a:gdLst/>
            <a:ahLst/>
            <a:cxnLst>
              <a:cxn ang="0">
                <a:pos x="0" y="0"/>
              </a:cxn>
              <a:cxn ang="0">
                <a:pos x="0" y="56"/>
              </a:cxn>
              <a:cxn ang="0">
                <a:pos x="720" y="56"/>
              </a:cxn>
              <a:cxn ang="0">
                <a:pos x="720" y="0"/>
              </a:cxn>
            </a:cxnLst>
            <a:rect l="0" t="0" r="r" b="b"/>
            <a:pathLst>
              <a:path w="720" h="56">
                <a:moveTo>
                  <a:pt x="0" y="0"/>
                </a:moveTo>
                <a:lnTo>
                  <a:pt x="0" y="56"/>
                </a:lnTo>
                <a:lnTo>
                  <a:pt x="720" y="56"/>
                </a:lnTo>
                <a:lnTo>
                  <a:pt x="720" y="0"/>
                </a:lnTo>
              </a:path>
            </a:pathLst>
          </a:custGeom>
          <a:noFill/>
          <a:ln w="12700" cap="flat" cmpd="sng">
            <a:solidFill>
              <a:schemeClr val="tx1"/>
            </a:solidFill>
            <a:prstDash val="solid"/>
            <a:round/>
            <a:headEnd/>
            <a:tailEnd/>
          </a:ln>
          <a:effectLst/>
        </p:spPr>
        <p:txBody>
          <a:bodyPr wrap="none"/>
          <a:lstStyle/>
          <a:p>
            <a:endParaRPr lang="en-CA"/>
          </a:p>
        </p:txBody>
      </p:sp>
      <p:sp>
        <p:nvSpPr>
          <p:cNvPr id="304476" name="Line 348"/>
          <p:cNvSpPr>
            <a:spLocks noChangeShapeType="1"/>
          </p:cNvSpPr>
          <p:nvPr/>
        </p:nvSpPr>
        <p:spPr bwMode="auto">
          <a:xfrm rot="5400000">
            <a:off x="4019241" y="4950827"/>
            <a:ext cx="1587" cy="95250"/>
          </a:xfrm>
          <a:prstGeom prst="line">
            <a:avLst/>
          </a:prstGeom>
          <a:noFill/>
          <a:ln w="19050">
            <a:solidFill>
              <a:schemeClr val="tx1"/>
            </a:solidFill>
            <a:round/>
            <a:headEnd/>
            <a:tailEnd/>
          </a:ln>
          <a:effectLst/>
        </p:spPr>
        <p:txBody>
          <a:bodyPr wrap="none"/>
          <a:lstStyle/>
          <a:p>
            <a:endParaRPr lang="en-CA"/>
          </a:p>
        </p:txBody>
      </p:sp>
      <p:sp>
        <p:nvSpPr>
          <p:cNvPr id="304477" name="Freeform 349"/>
          <p:cNvSpPr>
            <a:spLocks/>
          </p:cNvSpPr>
          <p:nvPr/>
        </p:nvSpPr>
        <p:spPr bwMode="auto">
          <a:xfrm rot="16200000" flipH="1">
            <a:off x="1033947" y="4570620"/>
            <a:ext cx="1143000" cy="88900"/>
          </a:xfrm>
          <a:custGeom>
            <a:avLst/>
            <a:gdLst/>
            <a:ahLst/>
            <a:cxnLst>
              <a:cxn ang="0">
                <a:pos x="0" y="0"/>
              </a:cxn>
              <a:cxn ang="0">
                <a:pos x="0" y="56"/>
              </a:cxn>
              <a:cxn ang="0">
                <a:pos x="720" y="56"/>
              </a:cxn>
              <a:cxn ang="0">
                <a:pos x="720" y="0"/>
              </a:cxn>
            </a:cxnLst>
            <a:rect l="0" t="0" r="r" b="b"/>
            <a:pathLst>
              <a:path w="720" h="56">
                <a:moveTo>
                  <a:pt x="0" y="0"/>
                </a:moveTo>
                <a:lnTo>
                  <a:pt x="0" y="56"/>
                </a:lnTo>
                <a:lnTo>
                  <a:pt x="720" y="56"/>
                </a:lnTo>
                <a:lnTo>
                  <a:pt x="720" y="0"/>
                </a:lnTo>
              </a:path>
            </a:pathLst>
          </a:custGeom>
          <a:noFill/>
          <a:ln w="12700" cap="flat" cmpd="sng">
            <a:solidFill>
              <a:schemeClr val="tx1"/>
            </a:solidFill>
            <a:prstDash val="solid"/>
            <a:round/>
            <a:headEnd/>
            <a:tailEnd/>
          </a:ln>
          <a:effectLst/>
        </p:spPr>
        <p:txBody>
          <a:bodyPr wrap="none"/>
          <a:lstStyle/>
          <a:p>
            <a:endParaRPr lang="en-CA"/>
          </a:p>
        </p:txBody>
      </p:sp>
      <p:sp>
        <p:nvSpPr>
          <p:cNvPr id="304478" name="Line 350"/>
          <p:cNvSpPr>
            <a:spLocks noChangeShapeType="1"/>
          </p:cNvSpPr>
          <p:nvPr/>
        </p:nvSpPr>
        <p:spPr bwMode="auto">
          <a:xfrm rot="5400000">
            <a:off x="1695141" y="4544427"/>
            <a:ext cx="1587" cy="95250"/>
          </a:xfrm>
          <a:prstGeom prst="line">
            <a:avLst/>
          </a:prstGeom>
          <a:noFill/>
          <a:ln w="19050">
            <a:solidFill>
              <a:schemeClr val="tx1"/>
            </a:solidFill>
            <a:round/>
            <a:headEnd/>
            <a:tailEnd/>
          </a:ln>
          <a:effectLst/>
        </p:spPr>
        <p:txBody>
          <a:bodyPr wrap="none"/>
          <a:lstStyle/>
          <a:p>
            <a:endParaRPr lang="en-CA"/>
          </a:p>
        </p:txBody>
      </p:sp>
      <p:sp>
        <p:nvSpPr>
          <p:cNvPr id="304481" name="Freeform 353"/>
          <p:cNvSpPr>
            <a:spLocks/>
          </p:cNvSpPr>
          <p:nvPr/>
        </p:nvSpPr>
        <p:spPr bwMode="auto">
          <a:xfrm>
            <a:off x="3948597" y="4691270"/>
            <a:ext cx="292100" cy="1054100"/>
          </a:xfrm>
          <a:custGeom>
            <a:avLst/>
            <a:gdLst/>
            <a:ahLst/>
            <a:cxnLst>
              <a:cxn ang="0">
                <a:pos x="149" y="0"/>
              </a:cxn>
              <a:cxn ang="0">
                <a:pos x="79" y="253"/>
              </a:cxn>
              <a:cxn ang="0">
                <a:pos x="18" y="602"/>
              </a:cxn>
              <a:cxn ang="0">
                <a:pos x="184" y="628"/>
              </a:cxn>
            </a:cxnLst>
            <a:rect l="0" t="0" r="r" b="b"/>
            <a:pathLst>
              <a:path w="184" h="664">
                <a:moveTo>
                  <a:pt x="149" y="0"/>
                </a:moveTo>
                <a:cubicBezTo>
                  <a:pt x="137" y="42"/>
                  <a:pt x="101" y="153"/>
                  <a:pt x="79" y="253"/>
                </a:cubicBezTo>
                <a:cubicBezTo>
                  <a:pt x="57" y="353"/>
                  <a:pt x="0" y="540"/>
                  <a:pt x="18" y="602"/>
                </a:cubicBezTo>
                <a:cubicBezTo>
                  <a:pt x="36" y="664"/>
                  <a:pt x="150" y="623"/>
                  <a:pt x="184" y="628"/>
                </a:cubicBezTo>
              </a:path>
            </a:pathLst>
          </a:custGeom>
          <a:noFill/>
          <a:ln w="28575" cap="flat" cmpd="sng">
            <a:solidFill>
              <a:srgbClr val="FF0000"/>
            </a:solidFill>
            <a:prstDash val="solid"/>
            <a:round/>
            <a:headEnd type="none" w="med" len="med"/>
            <a:tailEnd type="triangle" w="med" len="med"/>
          </a:ln>
          <a:effectLst/>
        </p:spPr>
        <p:txBody>
          <a:bodyPr wrap="none"/>
          <a:lstStyle/>
          <a:p>
            <a:endParaRPr lang="en-CA"/>
          </a:p>
        </p:txBody>
      </p:sp>
      <p:sp>
        <p:nvSpPr>
          <p:cNvPr id="304482" name="Rectangle 354"/>
          <p:cNvSpPr>
            <a:spLocks noChangeArrowheads="1"/>
          </p:cNvSpPr>
          <p:nvPr/>
        </p:nvSpPr>
        <p:spPr bwMode="auto">
          <a:xfrm>
            <a:off x="4849813" y="3333750"/>
            <a:ext cx="4108450" cy="180975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65000"/>
              <a:buFont typeface="Arial" charset="0"/>
              <a:buChar char="►"/>
            </a:pPr>
            <a:r>
              <a:rPr lang="en-US" sz="3200">
                <a:solidFill>
                  <a:schemeClr val="accent2"/>
                </a:solidFill>
              </a:rPr>
              <a:t>Application-layer  multicast</a:t>
            </a:r>
          </a:p>
          <a:p>
            <a:pPr marL="342900" indent="-342900" eaLnBrk="1" hangingPunct="1">
              <a:spcBef>
                <a:spcPct val="20000"/>
              </a:spcBef>
              <a:buClr>
                <a:schemeClr val="hlink"/>
              </a:buClr>
              <a:buSzPct val="65000"/>
              <a:buFont typeface="Arial" charset="0"/>
              <a:buChar char="►"/>
            </a:pPr>
            <a:r>
              <a:rPr lang="en-US" sz="2800"/>
              <a:t>end systems involved in multicast copy and forward unicast datagrams among themselves</a:t>
            </a:r>
          </a:p>
        </p:txBody>
      </p:sp>
      <p:grpSp>
        <p:nvGrpSpPr>
          <p:cNvPr id="304541" name="Group 413"/>
          <p:cNvGrpSpPr>
            <a:grpSpLocks/>
          </p:cNvGrpSpPr>
          <p:nvPr/>
        </p:nvGrpSpPr>
        <p:grpSpPr bwMode="auto">
          <a:xfrm>
            <a:off x="3432660" y="4835733"/>
            <a:ext cx="541337" cy="265112"/>
            <a:chOff x="3600" y="219"/>
            <a:chExt cx="360" cy="175"/>
          </a:xfrm>
        </p:grpSpPr>
        <p:sp>
          <p:nvSpPr>
            <p:cNvPr id="304542" name="Oval 414"/>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CA"/>
            </a:p>
          </p:txBody>
        </p:sp>
        <p:sp>
          <p:nvSpPr>
            <p:cNvPr id="304543" name="Line 415"/>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304544" name="Line 416"/>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304545" name="Rectangle 417"/>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304546" name="Oval 418"/>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CA"/>
            </a:p>
          </p:txBody>
        </p:sp>
        <p:grpSp>
          <p:nvGrpSpPr>
            <p:cNvPr id="304547" name="Group 419"/>
            <p:cNvGrpSpPr>
              <a:grpSpLocks/>
            </p:cNvGrpSpPr>
            <p:nvPr/>
          </p:nvGrpSpPr>
          <p:grpSpPr bwMode="auto">
            <a:xfrm>
              <a:off x="3686" y="244"/>
              <a:ext cx="177" cy="66"/>
              <a:chOff x="2848" y="848"/>
              <a:chExt cx="140" cy="98"/>
            </a:xfrm>
          </p:grpSpPr>
          <p:sp>
            <p:nvSpPr>
              <p:cNvPr id="304548" name="Line 42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304549" name="Line 42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304550" name="Line 42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304551" name="Group 423"/>
            <p:cNvGrpSpPr>
              <a:grpSpLocks/>
            </p:cNvGrpSpPr>
            <p:nvPr/>
          </p:nvGrpSpPr>
          <p:grpSpPr bwMode="auto">
            <a:xfrm flipV="1">
              <a:off x="3686" y="243"/>
              <a:ext cx="177" cy="66"/>
              <a:chOff x="2848" y="848"/>
              <a:chExt cx="140" cy="98"/>
            </a:xfrm>
          </p:grpSpPr>
          <p:sp>
            <p:nvSpPr>
              <p:cNvPr id="304552" name="Line 42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304553" name="Line 42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304554" name="Line 42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304555" name="Group 427"/>
          <p:cNvGrpSpPr>
            <a:grpSpLocks/>
          </p:cNvGrpSpPr>
          <p:nvPr/>
        </p:nvGrpSpPr>
        <p:grpSpPr bwMode="auto">
          <a:xfrm>
            <a:off x="2767497" y="4032458"/>
            <a:ext cx="541338" cy="265112"/>
            <a:chOff x="3600" y="219"/>
            <a:chExt cx="360" cy="175"/>
          </a:xfrm>
        </p:grpSpPr>
        <p:sp>
          <p:nvSpPr>
            <p:cNvPr id="304556" name="Oval 428"/>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CA"/>
            </a:p>
          </p:txBody>
        </p:sp>
        <p:sp>
          <p:nvSpPr>
            <p:cNvPr id="304557" name="Line 42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304558" name="Line 43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304559" name="Rectangle 431"/>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304560" name="Oval 432"/>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CA"/>
            </a:p>
          </p:txBody>
        </p:sp>
        <p:grpSp>
          <p:nvGrpSpPr>
            <p:cNvPr id="304561" name="Group 433"/>
            <p:cNvGrpSpPr>
              <a:grpSpLocks/>
            </p:cNvGrpSpPr>
            <p:nvPr/>
          </p:nvGrpSpPr>
          <p:grpSpPr bwMode="auto">
            <a:xfrm>
              <a:off x="3686" y="244"/>
              <a:ext cx="177" cy="66"/>
              <a:chOff x="2848" y="848"/>
              <a:chExt cx="140" cy="98"/>
            </a:xfrm>
          </p:grpSpPr>
          <p:sp>
            <p:nvSpPr>
              <p:cNvPr id="304562" name="Line 43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304563" name="Line 43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304564" name="Line 43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304565" name="Group 437"/>
            <p:cNvGrpSpPr>
              <a:grpSpLocks/>
            </p:cNvGrpSpPr>
            <p:nvPr/>
          </p:nvGrpSpPr>
          <p:grpSpPr bwMode="auto">
            <a:xfrm flipV="1">
              <a:off x="3686" y="243"/>
              <a:ext cx="177" cy="66"/>
              <a:chOff x="2848" y="848"/>
              <a:chExt cx="140" cy="98"/>
            </a:xfrm>
          </p:grpSpPr>
          <p:sp>
            <p:nvSpPr>
              <p:cNvPr id="304566" name="Line 43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304567" name="Line 43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304568" name="Line 44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304569" name="Group 441"/>
          <p:cNvGrpSpPr>
            <a:grpSpLocks/>
          </p:cNvGrpSpPr>
          <p:nvPr/>
        </p:nvGrpSpPr>
        <p:grpSpPr bwMode="auto">
          <a:xfrm>
            <a:off x="2683360" y="4530933"/>
            <a:ext cx="541337" cy="265112"/>
            <a:chOff x="3600" y="219"/>
            <a:chExt cx="360" cy="175"/>
          </a:xfrm>
        </p:grpSpPr>
        <p:sp>
          <p:nvSpPr>
            <p:cNvPr id="304570" name="Oval 442"/>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CA"/>
            </a:p>
          </p:txBody>
        </p:sp>
        <p:sp>
          <p:nvSpPr>
            <p:cNvPr id="304571" name="Line 443"/>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304572" name="Line 444"/>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304573" name="Rectangle 445"/>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304574" name="Oval 446"/>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CA"/>
            </a:p>
          </p:txBody>
        </p:sp>
        <p:grpSp>
          <p:nvGrpSpPr>
            <p:cNvPr id="304575" name="Group 447"/>
            <p:cNvGrpSpPr>
              <a:grpSpLocks/>
            </p:cNvGrpSpPr>
            <p:nvPr/>
          </p:nvGrpSpPr>
          <p:grpSpPr bwMode="auto">
            <a:xfrm>
              <a:off x="3686" y="244"/>
              <a:ext cx="177" cy="66"/>
              <a:chOff x="2848" y="848"/>
              <a:chExt cx="140" cy="98"/>
            </a:xfrm>
          </p:grpSpPr>
          <p:sp>
            <p:nvSpPr>
              <p:cNvPr id="304576" name="Line 44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304577" name="Line 44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304578" name="Line 45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304579" name="Group 451"/>
            <p:cNvGrpSpPr>
              <a:grpSpLocks/>
            </p:cNvGrpSpPr>
            <p:nvPr/>
          </p:nvGrpSpPr>
          <p:grpSpPr bwMode="auto">
            <a:xfrm flipV="1">
              <a:off x="3686" y="243"/>
              <a:ext cx="177" cy="66"/>
              <a:chOff x="2848" y="848"/>
              <a:chExt cx="140" cy="98"/>
            </a:xfrm>
          </p:grpSpPr>
          <p:sp>
            <p:nvSpPr>
              <p:cNvPr id="304580" name="Line 45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304581" name="Line 45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304582" name="Line 45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304583" name="Group 455"/>
          <p:cNvGrpSpPr>
            <a:grpSpLocks/>
          </p:cNvGrpSpPr>
          <p:nvPr/>
        </p:nvGrpSpPr>
        <p:grpSpPr bwMode="auto">
          <a:xfrm>
            <a:off x="1562585" y="4281695"/>
            <a:ext cx="541337" cy="265113"/>
            <a:chOff x="3600" y="219"/>
            <a:chExt cx="360" cy="175"/>
          </a:xfrm>
        </p:grpSpPr>
        <p:sp>
          <p:nvSpPr>
            <p:cNvPr id="304584" name="Oval 456"/>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CA"/>
            </a:p>
          </p:txBody>
        </p:sp>
        <p:sp>
          <p:nvSpPr>
            <p:cNvPr id="304585" name="Line 457"/>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304586" name="Line 458"/>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304587" name="Rectangle 459"/>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304588" name="Oval 460"/>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CA"/>
            </a:p>
          </p:txBody>
        </p:sp>
        <p:grpSp>
          <p:nvGrpSpPr>
            <p:cNvPr id="304589" name="Group 461"/>
            <p:cNvGrpSpPr>
              <a:grpSpLocks/>
            </p:cNvGrpSpPr>
            <p:nvPr/>
          </p:nvGrpSpPr>
          <p:grpSpPr bwMode="auto">
            <a:xfrm>
              <a:off x="3686" y="244"/>
              <a:ext cx="177" cy="66"/>
              <a:chOff x="2848" y="848"/>
              <a:chExt cx="140" cy="98"/>
            </a:xfrm>
          </p:grpSpPr>
          <p:sp>
            <p:nvSpPr>
              <p:cNvPr id="304590" name="Line 46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304591" name="Line 46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304592" name="Line 46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304593" name="Group 465"/>
            <p:cNvGrpSpPr>
              <a:grpSpLocks/>
            </p:cNvGrpSpPr>
            <p:nvPr/>
          </p:nvGrpSpPr>
          <p:grpSpPr bwMode="auto">
            <a:xfrm flipV="1">
              <a:off x="3686" y="243"/>
              <a:ext cx="177" cy="66"/>
              <a:chOff x="2848" y="848"/>
              <a:chExt cx="140" cy="98"/>
            </a:xfrm>
          </p:grpSpPr>
          <p:sp>
            <p:nvSpPr>
              <p:cNvPr id="304594" name="Line 46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304595" name="Line 46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304596" name="Line 46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sp>
        <p:nvSpPr>
          <p:cNvPr id="304480" name="Freeform 352"/>
          <p:cNvSpPr>
            <a:spLocks/>
          </p:cNvSpPr>
          <p:nvPr/>
        </p:nvSpPr>
        <p:spPr bwMode="auto">
          <a:xfrm>
            <a:off x="1565760" y="4027695"/>
            <a:ext cx="2633662" cy="936625"/>
          </a:xfrm>
          <a:custGeom>
            <a:avLst/>
            <a:gdLst/>
            <a:ahLst/>
            <a:cxnLst>
              <a:cxn ang="0">
                <a:pos x="0" y="34"/>
              </a:cxn>
              <a:cxn ang="0">
                <a:pos x="105" y="51"/>
              </a:cxn>
              <a:cxn ang="0">
                <a:pos x="227" y="339"/>
              </a:cxn>
              <a:cxn ang="0">
                <a:pos x="891" y="435"/>
              </a:cxn>
              <a:cxn ang="0">
                <a:pos x="1318" y="575"/>
              </a:cxn>
              <a:cxn ang="0">
                <a:pos x="1528" y="523"/>
              </a:cxn>
              <a:cxn ang="0">
                <a:pos x="1528" y="261"/>
              </a:cxn>
              <a:cxn ang="0">
                <a:pos x="1659" y="235"/>
              </a:cxn>
            </a:cxnLst>
            <a:rect l="0" t="0" r="r" b="b"/>
            <a:pathLst>
              <a:path w="1659" h="590">
                <a:moveTo>
                  <a:pt x="0" y="34"/>
                </a:moveTo>
                <a:cubicBezTo>
                  <a:pt x="17" y="37"/>
                  <a:pt x="67" y="0"/>
                  <a:pt x="105" y="51"/>
                </a:cubicBezTo>
                <a:cubicBezTo>
                  <a:pt x="143" y="102"/>
                  <a:pt x="96" y="275"/>
                  <a:pt x="227" y="339"/>
                </a:cubicBezTo>
                <a:cubicBezTo>
                  <a:pt x="358" y="403"/>
                  <a:pt x="709" y="396"/>
                  <a:pt x="891" y="435"/>
                </a:cubicBezTo>
                <a:cubicBezTo>
                  <a:pt x="1073" y="474"/>
                  <a:pt x="1212" y="560"/>
                  <a:pt x="1318" y="575"/>
                </a:cubicBezTo>
                <a:cubicBezTo>
                  <a:pt x="1424" y="590"/>
                  <a:pt x="1493" y="575"/>
                  <a:pt x="1528" y="523"/>
                </a:cubicBezTo>
                <a:cubicBezTo>
                  <a:pt x="1563" y="471"/>
                  <a:pt x="1506" y="309"/>
                  <a:pt x="1528" y="261"/>
                </a:cubicBezTo>
                <a:cubicBezTo>
                  <a:pt x="1550" y="213"/>
                  <a:pt x="1632" y="240"/>
                  <a:pt x="1659" y="235"/>
                </a:cubicBezTo>
              </a:path>
            </a:pathLst>
          </a:custGeom>
          <a:noFill/>
          <a:ln w="28575" cap="flat" cmpd="sng">
            <a:solidFill>
              <a:srgbClr val="FF0000"/>
            </a:solidFill>
            <a:prstDash val="solid"/>
            <a:round/>
            <a:headEnd type="none" w="med" len="med"/>
            <a:tailEnd type="triangle" w="med" len="med"/>
          </a:ln>
          <a:effectLst/>
        </p:spPr>
        <p:txBody>
          <a:bodyPr wrap="none"/>
          <a:lstStyle/>
          <a:p>
            <a:endParaRPr lang="en-CA"/>
          </a:p>
        </p:txBody>
      </p:sp>
      <p:sp>
        <p:nvSpPr>
          <p:cNvPr id="304479" name="Freeform 351"/>
          <p:cNvSpPr>
            <a:spLocks/>
          </p:cNvSpPr>
          <p:nvPr/>
        </p:nvSpPr>
        <p:spPr bwMode="auto">
          <a:xfrm>
            <a:off x="2862747" y="3832433"/>
            <a:ext cx="1336675" cy="1047750"/>
          </a:xfrm>
          <a:custGeom>
            <a:avLst/>
            <a:gdLst/>
            <a:ahLst/>
            <a:cxnLst>
              <a:cxn ang="0">
                <a:pos x="842" y="305"/>
              </a:cxn>
              <a:cxn ang="0">
                <a:pos x="667" y="332"/>
              </a:cxn>
              <a:cxn ang="0">
                <a:pos x="624" y="637"/>
              </a:cxn>
              <a:cxn ang="0">
                <a:pos x="83" y="471"/>
              </a:cxn>
              <a:cxn ang="0">
                <a:pos x="126" y="166"/>
              </a:cxn>
              <a:cxn ang="0">
                <a:pos x="528" y="157"/>
              </a:cxn>
              <a:cxn ang="0">
                <a:pos x="554" y="0"/>
              </a:cxn>
            </a:cxnLst>
            <a:rect l="0" t="0" r="r" b="b"/>
            <a:pathLst>
              <a:path w="842" h="660">
                <a:moveTo>
                  <a:pt x="842" y="305"/>
                </a:moveTo>
                <a:cubicBezTo>
                  <a:pt x="813" y="309"/>
                  <a:pt x="703" y="277"/>
                  <a:pt x="667" y="332"/>
                </a:cubicBezTo>
                <a:cubicBezTo>
                  <a:pt x="631" y="387"/>
                  <a:pt x="721" y="614"/>
                  <a:pt x="624" y="637"/>
                </a:cubicBezTo>
                <a:cubicBezTo>
                  <a:pt x="527" y="660"/>
                  <a:pt x="166" y="549"/>
                  <a:pt x="83" y="471"/>
                </a:cubicBezTo>
                <a:cubicBezTo>
                  <a:pt x="0" y="393"/>
                  <a:pt x="52" y="218"/>
                  <a:pt x="126" y="166"/>
                </a:cubicBezTo>
                <a:cubicBezTo>
                  <a:pt x="200" y="114"/>
                  <a:pt x="457" y="185"/>
                  <a:pt x="528" y="157"/>
                </a:cubicBezTo>
                <a:cubicBezTo>
                  <a:pt x="599" y="129"/>
                  <a:pt x="549" y="33"/>
                  <a:pt x="554" y="0"/>
                </a:cubicBezTo>
              </a:path>
            </a:pathLst>
          </a:custGeom>
          <a:noFill/>
          <a:ln w="28575" cap="flat" cmpd="sng">
            <a:solidFill>
              <a:srgbClr val="FF0000"/>
            </a:solidFill>
            <a:prstDash val="solid"/>
            <a:round/>
            <a:headEnd type="none" w="med" len="med"/>
            <a:tailEnd type="triangle" w="med" len="med"/>
          </a:ln>
          <a:effectLst/>
        </p:spPr>
        <p:txBody>
          <a:bodyPr wrap="none"/>
          <a:lstStyle/>
          <a:p>
            <a:endParaRPr lang="en-CA"/>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1017104" y="265044"/>
            <a:ext cx="8305800" cy="838200"/>
          </a:xfrm>
          <a:noFill/>
          <a:ln/>
        </p:spPr>
        <p:txBody>
          <a:bodyPr lIns="90488" tIns="44450" rIns="90488" bIns="44450" anchor="b"/>
          <a:lstStyle/>
          <a:p>
            <a:r>
              <a:rPr lang="en-US" dirty="0"/>
              <a:t>Multicast Apps Characteristics</a:t>
            </a:r>
          </a:p>
        </p:txBody>
      </p:sp>
      <p:sp>
        <p:nvSpPr>
          <p:cNvPr id="381955" name="Rectangle 3"/>
          <p:cNvSpPr>
            <a:spLocks noGrp="1" noChangeArrowheads="1"/>
          </p:cNvSpPr>
          <p:nvPr>
            <p:ph idx="1"/>
          </p:nvPr>
        </p:nvSpPr>
        <p:spPr>
          <a:xfrm>
            <a:off x="1017998" y="1208926"/>
            <a:ext cx="8307388" cy="4810125"/>
          </a:xfrm>
          <a:noFill/>
          <a:ln/>
        </p:spPr>
        <p:txBody>
          <a:bodyPr lIns="90488" tIns="44450" rIns="90488" bIns="44450"/>
          <a:lstStyle/>
          <a:p>
            <a:pPr>
              <a:lnSpc>
                <a:spcPct val="90000"/>
              </a:lnSpc>
            </a:pPr>
            <a:r>
              <a:rPr lang="en-US" sz="2800" dirty="0"/>
              <a:t>Number of (simultaneous) senders to the group</a:t>
            </a:r>
          </a:p>
          <a:p>
            <a:pPr>
              <a:lnSpc>
                <a:spcPct val="90000"/>
              </a:lnSpc>
            </a:pPr>
            <a:r>
              <a:rPr lang="en-US" sz="2800" dirty="0"/>
              <a:t>The </a:t>
            </a:r>
            <a:r>
              <a:rPr lang="en-US" sz="2800" i="1" dirty="0">
                <a:solidFill>
                  <a:srgbClr val="FF0000"/>
                </a:solidFill>
              </a:rPr>
              <a:t>size of the groups</a:t>
            </a:r>
            <a:endParaRPr lang="en-US" sz="2800" dirty="0">
              <a:solidFill>
                <a:srgbClr val="FF0000"/>
              </a:solidFill>
            </a:endParaRPr>
          </a:p>
          <a:p>
            <a:pPr lvl="1">
              <a:lnSpc>
                <a:spcPct val="90000"/>
              </a:lnSpc>
            </a:pPr>
            <a:r>
              <a:rPr lang="en-US" sz="2400" i="1" dirty="0">
                <a:solidFill>
                  <a:srgbClr val="FF0000"/>
                </a:solidFill>
              </a:rPr>
              <a:t>Number</a:t>
            </a:r>
            <a:r>
              <a:rPr lang="en-US" sz="2400" dirty="0"/>
              <a:t> of members (receivers)</a:t>
            </a:r>
          </a:p>
          <a:p>
            <a:pPr lvl="1">
              <a:lnSpc>
                <a:spcPct val="90000"/>
              </a:lnSpc>
            </a:pPr>
            <a:r>
              <a:rPr lang="en-US" sz="2400" dirty="0"/>
              <a:t>Geographic extent or </a:t>
            </a:r>
            <a:r>
              <a:rPr lang="en-US" sz="2400" i="1" dirty="0">
                <a:solidFill>
                  <a:srgbClr val="FF0000"/>
                </a:solidFill>
              </a:rPr>
              <a:t>scope</a:t>
            </a:r>
            <a:endParaRPr lang="en-US" sz="2400" dirty="0">
              <a:solidFill>
                <a:srgbClr val="FF0000"/>
              </a:solidFill>
            </a:endParaRPr>
          </a:p>
          <a:p>
            <a:pPr lvl="1">
              <a:lnSpc>
                <a:spcPct val="90000"/>
              </a:lnSpc>
            </a:pPr>
            <a:r>
              <a:rPr lang="en-US" sz="2400" i="1" dirty="0">
                <a:solidFill>
                  <a:srgbClr val="FF0000"/>
                </a:solidFill>
              </a:rPr>
              <a:t>Diameter</a:t>
            </a:r>
            <a:r>
              <a:rPr lang="en-US" sz="2400" dirty="0"/>
              <a:t> of the group measured in router hops</a:t>
            </a:r>
          </a:p>
          <a:p>
            <a:pPr>
              <a:lnSpc>
                <a:spcPct val="90000"/>
              </a:lnSpc>
            </a:pPr>
            <a:r>
              <a:rPr lang="en-US" sz="2800" dirty="0"/>
              <a:t>The </a:t>
            </a:r>
            <a:r>
              <a:rPr lang="en-US" sz="2800" i="1" dirty="0">
                <a:solidFill>
                  <a:srgbClr val="FF0000"/>
                </a:solidFill>
              </a:rPr>
              <a:t>longevity</a:t>
            </a:r>
            <a:r>
              <a:rPr lang="en-US" sz="2800" dirty="0"/>
              <a:t> of the group</a:t>
            </a:r>
          </a:p>
          <a:p>
            <a:pPr>
              <a:lnSpc>
                <a:spcPct val="90000"/>
              </a:lnSpc>
            </a:pPr>
            <a:r>
              <a:rPr lang="en-US" sz="2800" dirty="0"/>
              <a:t>Number of aggregate packets/second</a:t>
            </a:r>
          </a:p>
          <a:p>
            <a:pPr>
              <a:lnSpc>
                <a:spcPct val="90000"/>
              </a:lnSpc>
            </a:pPr>
            <a:r>
              <a:rPr lang="en-US" sz="2800" dirty="0"/>
              <a:t>The peak/average used by source</a:t>
            </a:r>
          </a:p>
          <a:p>
            <a:pPr>
              <a:lnSpc>
                <a:spcPct val="90000"/>
              </a:lnSpc>
            </a:pPr>
            <a:r>
              <a:rPr lang="en-US" sz="2800" dirty="0"/>
              <a:t>Level of human </a:t>
            </a:r>
            <a:r>
              <a:rPr lang="en-US" sz="2800" i="1" dirty="0">
                <a:solidFill>
                  <a:srgbClr val="FF0000"/>
                </a:solidFill>
              </a:rPr>
              <a:t>interactivity</a:t>
            </a:r>
            <a:endParaRPr lang="en-US" sz="2800" dirty="0">
              <a:solidFill>
                <a:srgbClr val="FF0000"/>
              </a:solidFill>
            </a:endParaRPr>
          </a:p>
          <a:p>
            <a:pPr lvl="1">
              <a:lnSpc>
                <a:spcPct val="90000"/>
              </a:lnSpc>
            </a:pPr>
            <a:r>
              <a:rPr lang="en-US" sz="2400" dirty="0"/>
              <a:t>Lecture mode </a:t>
            </a:r>
            <a:r>
              <a:rPr lang="en-US" sz="2400" dirty="0" err="1"/>
              <a:t>vs</a:t>
            </a:r>
            <a:r>
              <a:rPr lang="en-US" sz="2400" dirty="0"/>
              <a:t> interactive</a:t>
            </a:r>
          </a:p>
          <a:p>
            <a:pPr lvl="1">
              <a:lnSpc>
                <a:spcPct val="90000"/>
              </a:lnSpc>
            </a:pPr>
            <a:r>
              <a:rPr lang="en-US" sz="2400" dirty="0"/>
              <a:t>Data-only (</a:t>
            </a:r>
            <a:r>
              <a:rPr lang="en-US" sz="2400" dirty="0" err="1"/>
              <a:t>eg</a:t>
            </a:r>
            <a:r>
              <a:rPr lang="en-US" sz="2400" dirty="0"/>
              <a:t> database replication) </a:t>
            </a:r>
            <a:r>
              <a:rPr lang="en-US" sz="2400" dirty="0" err="1"/>
              <a:t>vs</a:t>
            </a:r>
            <a:r>
              <a:rPr lang="en-US" sz="2400" dirty="0"/>
              <a:t> multimedia</a:t>
            </a:r>
          </a:p>
        </p:txBody>
      </p:sp>
      <p:sp>
        <p:nvSpPr>
          <p:cNvPr id="5" name="Slide Number Placeholder 5"/>
          <p:cNvSpPr>
            <a:spLocks noGrp="1"/>
          </p:cNvSpPr>
          <p:nvPr>
            <p:ph type="sldNum" sz="quarter" idx="12"/>
          </p:nvPr>
        </p:nvSpPr>
        <p:spPr/>
        <p:txBody>
          <a:bodyPr/>
          <a:lstStyle/>
          <a:p>
            <a:fld id="{DD111307-CE07-4543-AE12-0F01B85A74FE}" type="slidenum">
              <a:rPr lang="en-US"/>
              <a:pPr/>
              <a:t>6</a:t>
            </a:fld>
            <a:endParaRPr lang="en-US"/>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973276" y="181735"/>
            <a:ext cx="7772400" cy="1143000"/>
          </a:xfrm>
          <a:noFill/>
          <a:ln/>
        </p:spPr>
        <p:txBody>
          <a:bodyPr lIns="92075" tIns="46038" rIns="92075" bIns="46038"/>
          <a:lstStyle/>
          <a:p>
            <a:r>
              <a:rPr lang="en-US" sz="4000" dirty="0"/>
              <a:t>Internet Multicast Service Model</a:t>
            </a:r>
          </a:p>
        </p:txBody>
      </p:sp>
      <p:sp>
        <p:nvSpPr>
          <p:cNvPr id="250883" name="Rectangle 3"/>
          <p:cNvSpPr>
            <a:spLocks noGrp="1" noChangeArrowheads="1"/>
          </p:cNvSpPr>
          <p:nvPr>
            <p:ph idx="1"/>
          </p:nvPr>
        </p:nvSpPr>
        <p:spPr>
          <a:xfrm>
            <a:off x="998400" y="4432300"/>
            <a:ext cx="8564562" cy="1905000"/>
          </a:xfrm>
          <a:noFill/>
          <a:ln/>
        </p:spPr>
        <p:txBody>
          <a:bodyPr lIns="92075" tIns="46038" rIns="92075" bIns="46038"/>
          <a:lstStyle/>
          <a:p>
            <a:r>
              <a:rPr lang="en-US" sz="2800" dirty="0"/>
              <a:t>multicast group concept: use of </a:t>
            </a:r>
            <a:r>
              <a:rPr lang="en-US" sz="2800" dirty="0">
                <a:solidFill>
                  <a:schemeClr val="accent2"/>
                </a:solidFill>
              </a:rPr>
              <a:t>indirection</a:t>
            </a:r>
          </a:p>
          <a:p>
            <a:pPr lvl="1"/>
            <a:r>
              <a:rPr lang="en-US" dirty="0"/>
              <a:t>hosts addresses IP datagram to multicast group</a:t>
            </a:r>
          </a:p>
          <a:p>
            <a:pPr lvl="1"/>
            <a:r>
              <a:rPr lang="en-US" dirty="0"/>
              <a:t>routers forward multicast </a:t>
            </a:r>
            <a:r>
              <a:rPr lang="en-US" dirty="0" err="1"/>
              <a:t>datagrams</a:t>
            </a:r>
            <a:r>
              <a:rPr lang="en-US" dirty="0"/>
              <a:t> to hosts that have “joined” that multicast group</a:t>
            </a:r>
          </a:p>
        </p:txBody>
      </p:sp>
      <p:sp>
        <p:nvSpPr>
          <p:cNvPr id="346" name="Slide Number Placeholder 5"/>
          <p:cNvSpPr>
            <a:spLocks noGrp="1"/>
          </p:cNvSpPr>
          <p:nvPr>
            <p:ph type="sldNum" sz="quarter" idx="12"/>
          </p:nvPr>
        </p:nvSpPr>
        <p:spPr/>
        <p:txBody>
          <a:bodyPr/>
          <a:lstStyle/>
          <a:p>
            <a:fld id="{3E169760-4A05-4C2C-B948-64238A02A9C0}" type="slidenum">
              <a:rPr lang="en-US"/>
              <a:pPr/>
              <a:t>7</a:t>
            </a:fld>
            <a:endParaRPr lang="en-US"/>
          </a:p>
        </p:txBody>
      </p:sp>
      <p:sp>
        <p:nvSpPr>
          <p:cNvPr id="250885" name="Freeform 5"/>
          <p:cNvSpPr>
            <a:spLocks/>
          </p:cNvSpPr>
          <p:nvPr/>
        </p:nvSpPr>
        <p:spPr bwMode="auto">
          <a:xfrm>
            <a:off x="3486633" y="2266605"/>
            <a:ext cx="2020887" cy="1425575"/>
          </a:xfrm>
          <a:custGeom>
            <a:avLst/>
            <a:gdLst/>
            <a:ahLst/>
            <a:cxnLst>
              <a:cxn ang="0">
                <a:pos x="274" y="0"/>
              </a:cxn>
              <a:cxn ang="0">
                <a:pos x="95" y="126"/>
              </a:cxn>
              <a:cxn ang="0">
                <a:pos x="21" y="468"/>
              </a:cxn>
              <a:cxn ang="0">
                <a:pos x="99" y="747"/>
              </a:cxn>
              <a:cxn ang="0">
                <a:pos x="614" y="878"/>
              </a:cxn>
              <a:cxn ang="0">
                <a:pos x="1007" y="869"/>
              </a:cxn>
              <a:cxn ang="0">
                <a:pos x="1225" y="765"/>
              </a:cxn>
              <a:cxn ang="0">
                <a:pos x="1260" y="477"/>
              </a:cxn>
              <a:cxn ang="0">
                <a:pos x="1146" y="75"/>
              </a:cxn>
              <a:cxn ang="0">
                <a:pos x="728" y="49"/>
              </a:cxn>
              <a:cxn ang="0">
                <a:pos x="274" y="0"/>
              </a:cxn>
            </a:cxnLst>
            <a:rect l="0" t="0" r="r" b="b"/>
            <a:pathLst>
              <a:path w="1273" h="898">
                <a:moveTo>
                  <a:pt x="274" y="0"/>
                </a:moveTo>
                <a:cubicBezTo>
                  <a:pt x="169" y="6"/>
                  <a:pt x="137" y="48"/>
                  <a:pt x="95" y="126"/>
                </a:cubicBezTo>
                <a:cubicBezTo>
                  <a:pt x="53" y="204"/>
                  <a:pt x="20" y="365"/>
                  <a:pt x="21" y="468"/>
                </a:cubicBezTo>
                <a:cubicBezTo>
                  <a:pt x="22" y="571"/>
                  <a:pt x="0" y="679"/>
                  <a:pt x="99" y="747"/>
                </a:cubicBezTo>
                <a:cubicBezTo>
                  <a:pt x="198" y="815"/>
                  <a:pt x="463" y="858"/>
                  <a:pt x="614" y="878"/>
                </a:cubicBezTo>
                <a:cubicBezTo>
                  <a:pt x="765" y="898"/>
                  <a:pt x="905" y="888"/>
                  <a:pt x="1007" y="869"/>
                </a:cubicBezTo>
                <a:cubicBezTo>
                  <a:pt x="1109" y="850"/>
                  <a:pt x="1183" y="830"/>
                  <a:pt x="1225" y="765"/>
                </a:cubicBezTo>
                <a:cubicBezTo>
                  <a:pt x="1267" y="700"/>
                  <a:pt x="1273" y="592"/>
                  <a:pt x="1260" y="477"/>
                </a:cubicBezTo>
                <a:cubicBezTo>
                  <a:pt x="1247" y="362"/>
                  <a:pt x="1235" y="146"/>
                  <a:pt x="1146" y="75"/>
                </a:cubicBezTo>
                <a:cubicBezTo>
                  <a:pt x="1057" y="4"/>
                  <a:pt x="873" y="61"/>
                  <a:pt x="728" y="49"/>
                </a:cubicBezTo>
                <a:cubicBezTo>
                  <a:pt x="583" y="37"/>
                  <a:pt x="369" y="10"/>
                  <a:pt x="274" y="0"/>
                </a:cubicBezTo>
                <a:close/>
              </a:path>
            </a:pathLst>
          </a:custGeom>
          <a:solidFill>
            <a:srgbClr val="FF0000"/>
          </a:solidFill>
          <a:ln w="9525">
            <a:noFill/>
            <a:round/>
            <a:headEnd/>
            <a:tailEnd/>
          </a:ln>
          <a:effectLst/>
        </p:spPr>
        <p:txBody>
          <a:bodyPr wrap="none" anchor="ctr"/>
          <a:lstStyle/>
          <a:p>
            <a:endParaRPr lang="en-CA"/>
          </a:p>
        </p:txBody>
      </p:sp>
      <p:grpSp>
        <p:nvGrpSpPr>
          <p:cNvPr id="250886" name="Group 6"/>
          <p:cNvGrpSpPr>
            <a:grpSpLocks/>
          </p:cNvGrpSpPr>
          <p:nvPr/>
        </p:nvGrpSpPr>
        <p:grpSpPr bwMode="auto">
          <a:xfrm>
            <a:off x="2727808" y="3074642"/>
            <a:ext cx="495300" cy="414338"/>
            <a:chOff x="4765" y="1531"/>
            <a:chExt cx="312" cy="261"/>
          </a:xfrm>
        </p:grpSpPr>
        <p:sp>
          <p:nvSpPr>
            <p:cNvPr id="250887" name="AutoShape 7"/>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CA"/>
            </a:p>
          </p:txBody>
        </p:sp>
        <p:sp>
          <p:nvSpPr>
            <p:cNvPr id="250888" name="Freeform 8"/>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CA"/>
            </a:p>
          </p:txBody>
        </p:sp>
        <p:sp>
          <p:nvSpPr>
            <p:cNvPr id="250889" name="Freeform 9"/>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CA"/>
            </a:p>
          </p:txBody>
        </p:sp>
        <p:sp>
          <p:nvSpPr>
            <p:cNvPr id="250890" name="Freeform 10"/>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CA"/>
            </a:p>
          </p:txBody>
        </p:sp>
        <p:sp>
          <p:nvSpPr>
            <p:cNvPr id="250891" name="Freeform 11"/>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CA"/>
            </a:p>
          </p:txBody>
        </p:sp>
        <p:sp>
          <p:nvSpPr>
            <p:cNvPr id="250892" name="Freeform 12"/>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CA"/>
            </a:p>
          </p:txBody>
        </p:sp>
        <p:sp>
          <p:nvSpPr>
            <p:cNvPr id="250893" name="Freeform 13"/>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CA"/>
            </a:p>
          </p:txBody>
        </p:sp>
        <p:sp>
          <p:nvSpPr>
            <p:cNvPr id="250894" name="Freeform 14"/>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CA"/>
            </a:p>
          </p:txBody>
        </p:sp>
        <p:sp>
          <p:nvSpPr>
            <p:cNvPr id="250895" name="Freeform 15"/>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CA"/>
            </a:p>
          </p:txBody>
        </p:sp>
        <p:sp>
          <p:nvSpPr>
            <p:cNvPr id="250896" name="Freeform 16"/>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CA"/>
            </a:p>
          </p:txBody>
        </p:sp>
        <p:sp>
          <p:nvSpPr>
            <p:cNvPr id="250897" name="Freeform 17"/>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CA"/>
            </a:p>
          </p:txBody>
        </p:sp>
        <p:sp>
          <p:nvSpPr>
            <p:cNvPr id="250898" name="Freeform 18"/>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CA"/>
            </a:p>
          </p:txBody>
        </p:sp>
        <p:sp>
          <p:nvSpPr>
            <p:cNvPr id="250899" name="Freeform 19"/>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CA"/>
            </a:p>
          </p:txBody>
        </p:sp>
        <p:sp>
          <p:nvSpPr>
            <p:cNvPr id="250900" name="Freeform 20"/>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CA"/>
            </a:p>
          </p:txBody>
        </p:sp>
        <p:sp>
          <p:nvSpPr>
            <p:cNvPr id="250901" name="Freeform 21"/>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CA"/>
            </a:p>
          </p:txBody>
        </p:sp>
        <p:sp>
          <p:nvSpPr>
            <p:cNvPr id="250902" name="Freeform 22"/>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50903" name="Freeform 23"/>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50904" name="Freeform 24"/>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CA"/>
            </a:p>
          </p:txBody>
        </p:sp>
        <p:sp>
          <p:nvSpPr>
            <p:cNvPr id="250905" name="Freeform 25"/>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CA"/>
            </a:p>
          </p:txBody>
        </p:sp>
        <p:sp>
          <p:nvSpPr>
            <p:cNvPr id="250906" name="Freeform 26"/>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CA"/>
            </a:p>
          </p:txBody>
        </p:sp>
        <p:sp>
          <p:nvSpPr>
            <p:cNvPr id="250907" name="Freeform 27"/>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CA"/>
            </a:p>
          </p:txBody>
        </p:sp>
        <p:sp>
          <p:nvSpPr>
            <p:cNvPr id="250908" name="Freeform 28"/>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CA"/>
            </a:p>
          </p:txBody>
        </p:sp>
        <p:sp>
          <p:nvSpPr>
            <p:cNvPr id="250909" name="Freeform 29"/>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CA"/>
            </a:p>
          </p:txBody>
        </p:sp>
        <p:sp>
          <p:nvSpPr>
            <p:cNvPr id="250910" name="Freeform 30"/>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CA"/>
            </a:p>
          </p:txBody>
        </p:sp>
        <p:sp>
          <p:nvSpPr>
            <p:cNvPr id="250911" name="Freeform 31"/>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CA"/>
            </a:p>
          </p:txBody>
        </p:sp>
        <p:sp>
          <p:nvSpPr>
            <p:cNvPr id="250912" name="Freeform 32"/>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CA"/>
            </a:p>
          </p:txBody>
        </p:sp>
        <p:sp>
          <p:nvSpPr>
            <p:cNvPr id="250913" name="Freeform 33"/>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CA"/>
            </a:p>
          </p:txBody>
        </p:sp>
        <p:sp>
          <p:nvSpPr>
            <p:cNvPr id="250914" name="Freeform 34"/>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CA"/>
            </a:p>
          </p:txBody>
        </p:sp>
        <p:sp>
          <p:nvSpPr>
            <p:cNvPr id="250915" name="Freeform 35"/>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CA"/>
            </a:p>
          </p:txBody>
        </p:sp>
        <p:sp>
          <p:nvSpPr>
            <p:cNvPr id="250916" name="Rectangle 36"/>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CA"/>
            </a:p>
          </p:txBody>
        </p:sp>
        <p:sp>
          <p:nvSpPr>
            <p:cNvPr id="250917" name="Freeform 37"/>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CA"/>
            </a:p>
          </p:txBody>
        </p:sp>
        <p:sp>
          <p:nvSpPr>
            <p:cNvPr id="250918" name="Freeform 38"/>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50919" name="Freeform 39"/>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50920" name="Freeform 40"/>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CA"/>
            </a:p>
          </p:txBody>
        </p:sp>
        <p:sp>
          <p:nvSpPr>
            <p:cNvPr id="250921" name="Freeform 41"/>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CA"/>
            </a:p>
          </p:txBody>
        </p:sp>
        <p:sp>
          <p:nvSpPr>
            <p:cNvPr id="250922" name="Freeform 42"/>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CA"/>
            </a:p>
          </p:txBody>
        </p:sp>
        <p:sp>
          <p:nvSpPr>
            <p:cNvPr id="250923" name="Freeform 43"/>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50924" name="Freeform 44"/>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50925" name="Freeform 45"/>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250940" name="Group 60"/>
          <p:cNvGrpSpPr>
            <a:grpSpLocks/>
          </p:cNvGrpSpPr>
          <p:nvPr/>
        </p:nvGrpSpPr>
        <p:grpSpPr bwMode="auto">
          <a:xfrm>
            <a:off x="4964595" y="1679230"/>
            <a:ext cx="504825" cy="415925"/>
            <a:chOff x="4781" y="1833"/>
            <a:chExt cx="318" cy="262"/>
          </a:xfrm>
        </p:grpSpPr>
        <p:sp>
          <p:nvSpPr>
            <p:cNvPr id="250941" name="AutoShape 61"/>
            <p:cNvSpPr>
              <a:spLocks noChangeAspect="1" noChangeArrowheads="1" noTextEdit="1"/>
            </p:cNvSpPr>
            <p:nvPr/>
          </p:nvSpPr>
          <p:spPr bwMode="auto">
            <a:xfrm>
              <a:off x="4787" y="1835"/>
              <a:ext cx="312" cy="260"/>
            </a:xfrm>
            <a:prstGeom prst="rect">
              <a:avLst/>
            </a:prstGeom>
            <a:noFill/>
            <a:ln w="9525">
              <a:noFill/>
              <a:miter lim="800000"/>
              <a:headEnd/>
              <a:tailEnd/>
            </a:ln>
          </p:spPr>
          <p:txBody>
            <a:bodyPr/>
            <a:lstStyle/>
            <a:p>
              <a:endParaRPr lang="en-CA"/>
            </a:p>
          </p:txBody>
        </p:sp>
        <p:sp>
          <p:nvSpPr>
            <p:cNvPr id="250942" name="Freeform 62"/>
            <p:cNvSpPr>
              <a:spLocks/>
            </p:cNvSpPr>
            <p:nvPr/>
          </p:nvSpPr>
          <p:spPr bwMode="auto">
            <a:xfrm>
              <a:off x="4781" y="1833"/>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w="9525">
              <a:noFill/>
              <a:round/>
              <a:headEnd/>
              <a:tailEnd/>
            </a:ln>
          </p:spPr>
          <p:txBody>
            <a:bodyPr/>
            <a:lstStyle/>
            <a:p>
              <a:endParaRPr lang="en-CA"/>
            </a:p>
          </p:txBody>
        </p:sp>
        <p:sp>
          <p:nvSpPr>
            <p:cNvPr id="250943" name="Freeform 63"/>
            <p:cNvSpPr>
              <a:spLocks/>
            </p:cNvSpPr>
            <p:nvPr/>
          </p:nvSpPr>
          <p:spPr bwMode="auto">
            <a:xfrm>
              <a:off x="4894" y="1857"/>
              <a:ext cx="98" cy="112"/>
            </a:xfrm>
            <a:custGeom>
              <a:avLst/>
              <a:gdLst/>
              <a:ahLst/>
              <a:cxnLst>
                <a:cxn ang="0">
                  <a:pos x="684" y="29"/>
                </a:cxn>
                <a:cxn ang="0">
                  <a:pos x="681" y="28"/>
                </a:cxn>
                <a:cxn ang="0">
                  <a:pos x="670" y="25"/>
                </a:cxn>
                <a:cxn ang="0">
                  <a:pos x="652" y="21"/>
                </a:cxn>
                <a:cxn ang="0">
                  <a:pos x="628" y="16"/>
                </a:cxn>
                <a:cxn ang="0">
                  <a:pos x="600" y="11"/>
                </a:cxn>
                <a:cxn ang="0">
                  <a:pos x="566" y="7"/>
                </a:cxn>
                <a:cxn ang="0">
                  <a:pos x="527" y="3"/>
                </a:cxn>
                <a:cxn ang="0">
                  <a:pos x="483" y="1"/>
                </a:cxn>
                <a:cxn ang="0">
                  <a:pos x="436" y="0"/>
                </a:cxn>
                <a:cxn ang="0">
                  <a:pos x="386" y="2"/>
                </a:cxn>
                <a:cxn ang="0">
                  <a:pos x="333" y="7"/>
                </a:cxn>
                <a:cxn ang="0">
                  <a:pos x="277" y="16"/>
                </a:cxn>
                <a:cxn ang="0">
                  <a:pos x="221" y="28"/>
                </a:cxn>
                <a:cxn ang="0">
                  <a:pos x="163" y="45"/>
                </a:cxn>
                <a:cxn ang="0">
                  <a:pos x="104" y="65"/>
                </a:cxn>
                <a:cxn ang="0">
                  <a:pos x="44" y="93"/>
                </a:cxn>
                <a:cxn ang="0">
                  <a:pos x="40" y="108"/>
                </a:cxn>
                <a:cxn ang="0">
                  <a:pos x="29" y="150"/>
                </a:cxn>
                <a:cxn ang="0">
                  <a:pos x="17" y="216"/>
                </a:cxn>
                <a:cxn ang="0">
                  <a:pos x="5" y="301"/>
                </a:cxn>
                <a:cxn ang="0">
                  <a:pos x="0" y="402"/>
                </a:cxn>
                <a:cxn ang="0">
                  <a:pos x="4" y="516"/>
                </a:cxn>
                <a:cxn ang="0">
                  <a:pos x="21" y="638"/>
                </a:cxn>
                <a:cxn ang="0">
                  <a:pos x="57" y="763"/>
                </a:cxn>
                <a:cxn ang="0">
                  <a:pos x="60" y="763"/>
                </a:cxn>
                <a:cxn ang="0">
                  <a:pos x="69" y="762"/>
                </a:cxn>
                <a:cxn ang="0">
                  <a:pos x="84" y="759"/>
                </a:cxn>
                <a:cxn ang="0">
                  <a:pos x="105" y="758"/>
                </a:cxn>
                <a:cxn ang="0">
                  <a:pos x="131" y="756"/>
                </a:cxn>
                <a:cxn ang="0">
                  <a:pos x="162" y="754"/>
                </a:cxn>
                <a:cxn ang="0">
                  <a:pos x="198" y="753"/>
                </a:cxn>
                <a:cxn ang="0">
                  <a:pos x="239" y="751"/>
                </a:cxn>
                <a:cxn ang="0">
                  <a:pos x="283" y="750"/>
                </a:cxn>
                <a:cxn ang="0">
                  <a:pos x="331" y="751"/>
                </a:cxn>
                <a:cxn ang="0">
                  <a:pos x="384" y="753"/>
                </a:cxn>
                <a:cxn ang="0">
                  <a:pos x="440" y="755"/>
                </a:cxn>
                <a:cxn ang="0">
                  <a:pos x="498" y="759"/>
                </a:cxn>
                <a:cxn ang="0">
                  <a:pos x="560" y="765"/>
                </a:cxn>
                <a:cxn ang="0">
                  <a:pos x="624" y="773"/>
                </a:cxn>
                <a:cxn ang="0">
                  <a:pos x="690" y="782"/>
                </a:cxn>
                <a:cxn ang="0">
                  <a:pos x="687" y="759"/>
                </a:cxn>
                <a:cxn ang="0">
                  <a:pos x="680" y="697"/>
                </a:cxn>
                <a:cxn ang="0">
                  <a:pos x="670" y="604"/>
                </a:cxn>
                <a:cxn ang="0">
                  <a:pos x="662" y="492"/>
                </a:cxn>
                <a:cxn ang="0">
                  <a:pos x="656" y="368"/>
                </a:cxn>
                <a:cxn ang="0">
                  <a:pos x="656" y="244"/>
                </a:cxn>
                <a:cxn ang="0">
                  <a:pos x="665" y="128"/>
                </a:cxn>
                <a:cxn ang="0">
                  <a:pos x="684" y="29"/>
                </a:cxn>
              </a:cxnLst>
              <a:rect l="0" t="0" r="r" b="b"/>
              <a:pathLst>
                <a:path w="690" h="782">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w="9525">
              <a:noFill/>
              <a:round/>
              <a:headEnd/>
              <a:tailEnd/>
            </a:ln>
          </p:spPr>
          <p:txBody>
            <a:bodyPr/>
            <a:lstStyle/>
            <a:p>
              <a:endParaRPr lang="en-CA"/>
            </a:p>
          </p:txBody>
        </p:sp>
        <p:sp>
          <p:nvSpPr>
            <p:cNvPr id="250944" name="Freeform 64"/>
            <p:cNvSpPr>
              <a:spLocks/>
            </p:cNvSpPr>
            <p:nvPr/>
          </p:nvSpPr>
          <p:spPr bwMode="auto">
            <a:xfrm>
              <a:off x="4904" y="1888"/>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1"/>
            </a:solidFill>
            <a:ln w="9525">
              <a:noFill/>
              <a:round/>
              <a:headEnd/>
              <a:tailEnd/>
            </a:ln>
          </p:spPr>
          <p:txBody>
            <a:bodyPr/>
            <a:lstStyle/>
            <a:p>
              <a:endParaRPr lang="en-CA"/>
            </a:p>
          </p:txBody>
        </p:sp>
        <p:sp>
          <p:nvSpPr>
            <p:cNvPr id="250945" name="Freeform 65"/>
            <p:cNvSpPr>
              <a:spLocks/>
            </p:cNvSpPr>
            <p:nvPr/>
          </p:nvSpPr>
          <p:spPr bwMode="auto">
            <a:xfrm>
              <a:off x="4884" y="1997"/>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1"/>
            </a:solidFill>
            <a:ln w="9525">
              <a:noFill/>
              <a:round/>
              <a:headEnd/>
              <a:tailEnd/>
            </a:ln>
          </p:spPr>
          <p:txBody>
            <a:bodyPr/>
            <a:lstStyle/>
            <a:p>
              <a:endParaRPr lang="en-CA"/>
            </a:p>
          </p:txBody>
        </p:sp>
        <p:sp>
          <p:nvSpPr>
            <p:cNvPr id="250946" name="Freeform 66"/>
            <p:cNvSpPr>
              <a:spLocks/>
            </p:cNvSpPr>
            <p:nvPr/>
          </p:nvSpPr>
          <p:spPr bwMode="auto">
            <a:xfrm>
              <a:off x="4943" y="2009"/>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rgbClr val="FFCCFF"/>
            </a:solidFill>
            <a:ln w="9525">
              <a:noFill/>
              <a:round/>
              <a:headEnd/>
              <a:tailEnd/>
            </a:ln>
          </p:spPr>
          <p:txBody>
            <a:bodyPr/>
            <a:lstStyle/>
            <a:p>
              <a:endParaRPr lang="en-CA"/>
            </a:p>
          </p:txBody>
        </p:sp>
        <p:sp>
          <p:nvSpPr>
            <p:cNvPr id="250947" name="Freeform 67"/>
            <p:cNvSpPr>
              <a:spLocks/>
            </p:cNvSpPr>
            <p:nvPr/>
          </p:nvSpPr>
          <p:spPr bwMode="auto">
            <a:xfrm>
              <a:off x="4891" y="2000"/>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rgbClr val="FFCCFF"/>
            </a:solidFill>
            <a:ln w="9525">
              <a:noFill/>
              <a:round/>
              <a:headEnd/>
              <a:tailEnd/>
            </a:ln>
          </p:spPr>
          <p:txBody>
            <a:bodyPr/>
            <a:lstStyle/>
            <a:p>
              <a:endParaRPr lang="en-CA"/>
            </a:p>
          </p:txBody>
        </p:sp>
        <p:sp>
          <p:nvSpPr>
            <p:cNvPr id="250948" name="Freeform 68"/>
            <p:cNvSpPr>
              <a:spLocks/>
            </p:cNvSpPr>
            <p:nvPr/>
          </p:nvSpPr>
          <p:spPr bwMode="auto">
            <a:xfrm>
              <a:off x="4805" y="2013"/>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w="9525">
              <a:noFill/>
              <a:round/>
              <a:headEnd/>
              <a:tailEnd/>
            </a:ln>
          </p:spPr>
          <p:txBody>
            <a:bodyPr/>
            <a:lstStyle/>
            <a:p>
              <a:endParaRPr lang="en-CA"/>
            </a:p>
          </p:txBody>
        </p:sp>
        <p:sp>
          <p:nvSpPr>
            <p:cNvPr id="250949" name="Freeform 69"/>
            <p:cNvSpPr>
              <a:spLocks/>
            </p:cNvSpPr>
            <p:nvPr/>
          </p:nvSpPr>
          <p:spPr bwMode="auto">
            <a:xfrm>
              <a:off x="5006" y="2006"/>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1"/>
            </a:solidFill>
            <a:ln w="9525">
              <a:noFill/>
              <a:round/>
              <a:headEnd/>
              <a:tailEnd/>
            </a:ln>
          </p:spPr>
          <p:txBody>
            <a:bodyPr/>
            <a:lstStyle/>
            <a:p>
              <a:endParaRPr lang="en-CA"/>
            </a:p>
          </p:txBody>
        </p:sp>
        <p:sp>
          <p:nvSpPr>
            <p:cNvPr id="250950" name="Freeform 70"/>
            <p:cNvSpPr>
              <a:spLocks/>
            </p:cNvSpPr>
            <p:nvPr/>
          </p:nvSpPr>
          <p:spPr bwMode="auto">
            <a:xfrm>
              <a:off x="4821" y="1869"/>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1"/>
            </a:solidFill>
            <a:ln w="9525">
              <a:noFill/>
              <a:round/>
              <a:headEnd/>
              <a:tailEnd/>
            </a:ln>
          </p:spPr>
          <p:txBody>
            <a:bodyPr/>
            <a:lstStyle/>
            <a:p>
              <a:endParaRPr lang="en-CA"/>
            </a:p>
          </p:txBody>
        </p:sp>
        <p:sp>
          <p:nvSpPr>
            <p:cNvPr id="250951" name="Freeform 71"/>
            <p:cNvSpPr>
              <a:spLocks/>
            </p:cNvSpPr>
            <p:nvPr/>
          </p:nvSpPr>
          <p:spPr bwMode="auto">
            <a:xfrm>
              <a:off x="4822" y="1871"/>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w="9525">
              <a:noFill/>
              <a:round/>
              <a:headEnd/>
              <a:tailEnd/>
            </a:ln>
          </p:spPr>
          <p:txBody>
            <a:bodyPr/>
            <a:lstStyle/>
            <a:p>
              <a:endParaRPr lang="en-CA"/>
            </a:p>
          </p:txBody>
        </p:sp>
        <p:sp>
          <p:nvSpPr>
            <p:cNvPr id="250952" name="Freeform 72"/>
            <p:cNvSpPr>
              <a:spLocks/>
            </p:cNvSpPr>
            <p:nvPr/>
          </p:nvSpPr>
          <p:spPr bwMode="auto">
            <a:xfrm>
              <a:off x="4823" y="1872"/>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bg1"/>
            </a:solidFill>
            <a:ln w="9525">
              <a:noFill/>
              <a:round/>
              <a:headEnd/>
              <a:tailEnd/>
            </a:ln>
          </p:spPr>
          <p:txBody>
            <a:bodyPr/>
            <a:lstStyle/>
            <a:p>
              <a:endParaRPr lang="en-CA"/>
            </a:p>
          </p:txBody>
        </p:sp>
        <p:sp>
          <p:nvSpPr>
            <p:cNvPr id="250953" name="Freeform 73"/>
            <p:cNvSpPr>
              <a:spLocks/>
            </p:cNvSpPr>
            <p:nvPr/>
          </p:nvSpPr>
          <p:spPr bwMode="auto">
            <a:xfrm>
              <a:off x="4824" y="1873"/>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1"/>
            </a:solidFill>
            <a:ln w="9525">
              <a:noFill/>
              <a:round/>
              <a:headEnd/>
              <a:tailEnd/>
            </a:ln>
          </p:spPr>
          <p:txBody>
            <a:bodyPr/>
            <a:lstStyle/>
            <a:p>
              <a:endParaRPr lang="en-CA"/>
            </a:p>
          </p:txBody>
        </p:sp>
        <p:sp>
          <p:nvSpPr>
            <p:cNvPr id="250954" name="Freeform 74"/>
            <p:cNvSpPr>
              <a:spLocks/>
            </p:cNvSpPr>
            <p:nvPr/>
          </p:nvSpPr>
          <p:spPr bwMode="auto">
            <a:xfrm>
              <a:off x="4825" y="1875"/>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w="9525">
              <a:noFill/>
              <a:round/>
              <a:headEnd/>
              <a:tailEnd/>
            </a:ln>
          </p:spPr>
          <p:txBody>
            <a:bodyPr/>
            <a:lstStyle/>
            <a:p>
              <a:endParaRPr lang="en-CA"/>
            </a:p>
          </p:txBody>
        </p:sp>
        <p:sp>
          <p:nvSpPr>
            <p:cNvPr id="250955" name="Freeform 75"/>
            <p:cNvSpPr>
              <a:spLocks/>
            </p:cNvSpPr>
            <p:nvPr/>
          </p:nvSpPr>
          <p:spPr bwMode="auto">
            <a:xfrm>
              <a:off x="4826" y="1876"/>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w="9525">
              <a:noFill/>
              <a:round/>
              <a:headEnd/>
              <a:tailEnd/>
            </a:ln>
          </p:spPr>
          <p:txBody>
            <a:bodyPr/>
            <a:lstStyle/>
            <a:p>
              <a:endParaRPr lang="en-CA"/>
            </a:p>
          </p:txBody>
        </p:sp>
        <p:sp>
          <p:nvSpPr>
            <p:cNvPr id="250956" name="Freeform 76"/>
            <p:cNvSpPr>
              <a:spLocks/>
            </p:cNvSpPr>
            <p:nvPr/>
          </p:nvSpPr>
          <p:spPr bwMode="auto">
            <a:xfrm>
              <a:off x="4964" y="1970"/>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w="9525">
              <a:noFill/>
              <a:round/>
              <a:headEnd/>
              <a:tailEnd/>
            </a:ln>
          </p:spPr>
          <p:txBody>
            <a:bodyPr/>
            <a:lstStyle/>
            <a:p>
              <a:endParaRPr lang="en-CA"/>
            </a:p>
          </p:txBody>
        </p:sp>
        <p:sp>
          <p:nvSpPr>
            <p:cNvPr id="250957" name="Freeform 77"/>
            <p:cNvSpPr>
              <a:spLocks/>
            </p:cNvSpPr>
            <p:nvPr/>
          </p:nvSpPr>
          <p:spPr bwMode="auto">
            <a:xfrm>
              <a:off x="4912" y="1970"/>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50958" name="Freeform 78"/>
            <p:cNvSpPr>
              <a:spLocks/>
            </p:cNvSpPr>
            <p:nvPr/>
          </p:nvSpPr>
          <p:spPr bwMode="auto">
            <a:xfrm>
              <a:off x="4927" y="1971"/>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50959" name="Freeform 79"/>
            <p:cNvSpPr>
              <a:spLocks/>
            </p:cNvSpPr>
            <p:nvPr/>
          </p:nvSpPr>
          <p:spPr bwMode="auto">
            <a:xfrm>
              <a:off x="4871" y="1856"/>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1"/>
            </a:solidFill>
            <a:ln w="9525">
              <a:noFill/>
              <a:round/>
              <a:headEnd/>
              <a:tailEnd/>
            </a:ln>
          </p:spPr>
          <p:txBody>
            <a:bodyPr/>
            <a:lstStyle/>
            <a:p>
              <a:endParaRPr lang="en-CA"/>
            </a:p>
          </p:txBody>
        </p:sp>
        <p:sp>
          <p:nvSpPr>
            <p:cNvPr id="250960" name="Freeform 80"/>
            <p:cNvSpPr>
              <a:spLocks/>
            </p:cNvSpPr>
            <p:nvPr/>
          </p:nvSpPr>
          <p:spPr bwMode="auto">
            <a:xfrm>
              <a:off x="4993" y="1842"/>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1"/>
            </a:solidFill>
            <a:ln w="9525">
              <a:noFill/>
              <a:round/>
              <a:headEnd/>
              <a:tailEnd/>
            </a:ln>
          </p:spPr>
          <p:txBody>
            <a:bodyPr/>
            <a:lstStyle/>
            <a:p>
              <a:endParaRPr lang="en-CA"/>
            </a:p>
          </p:txBody>
        </p:sp>
        <p:sp>
          <p:nvSpPr>
            <p:cNvPr id="250961" name="Freeform 81"/>
            <p:cNvSpPr>
              <a:spLocks/>
            </p:cNvSpPr>
            <p:nvPr/>
          </p:nvSpPr>
          <p:spPr bwMode="auto">
            <a:xfrm>
              <a:off x="4871" y="1863"/>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1"/>
            </a:solidFill>
            <a:ln w="9525">
              <a:noFill/>
              <a:round/>
              <a:headEnd/>
              <a:tailEnd/>
            </a:ln>
          </p:spPr>
          <p:txBody>
            <a:bodyPr/>
            <a:lstStyle/>
            <a:p>
              <a:endParaRPr lang="en-CA"/>
            </a:p>
          </p:txBody>
        </p:sp>
        <p:sp>
          <p:nvSpPr>
            <p:cNvPr id="250962" name="Freeform 82"/>
            <p:cNvSpPr>
              <a:spLocks/>
            </p:cNvSpPr>
            <p:nvPr/>
          </p:nvSpPr>
          <p:spPr bwMode="auto">
            <a:xfrm>
              <a:off x="4872" y="1870"/>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1"/>
            </a:solidFill>
            <a:ln w="9525">
              <a:noFill/>
              <a:round/>
              <a:headEnd/>
              <a:tailEnd/>
            </a:ln>
          </p:spPr>
          <p:txBody>
            <a:bodyPr/>
            <a:lstStyle/>
            <a:p>
              <a:endParaRPr lang="en-CA"/>
            </a:p>
          </p:txBody>
        </p:sp>
        <p:sp>
          <p:nvSpPr>
            <p:cNvPr id="250963" name="Freeform 83"/>
            <p:cNvSpPr>
              <a:spLocks/>
            </p:cNvSpPr>
            <p:nvPr/>
          </p:nvSpPr>
          <p:spPr bwMode="auto">
            <a:xfrm>
              <a:off x="4873" y="1876"/>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1"/>
            </a:solidFill>
            <a:ln w="9525">
              <a:noFill/>
              <a:round/>
              <a:headEnd/>
              <a:tailEnd/>
            </a:ln>
          </p:spPr>
          <p:txBody>
            <a:bodyPr/>
            <a:lstStyle/>
            <a:p>
              <a:endParaRPr lang="en-CA"/>
            </a:p>
          </p:txBody>
        </p:sp>
        <p:sp>
          <p:nvSpPr>
            <p:cNvPr id="250964" name="Freeform 84"/>
            <p:cNvSpPr>
              <a:spLocks/>
            </p:cNvSpPr>
            <p:nvPr/>
          </p:nvSpPr>
          <p:spPr bwMode="auto">
            <a:xfrm>
              <a:off x="4874" y="1883"/>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1"/>
            </a:solidFill>
            <a:ln w="9525">
              <a:noFill/>
              <a:round/>
              <a:headEnd/>
              <a:tailEnd/>
            </a:ln>
          </p:spPr>
          <p:txBody>
            <a:bodyPr/>
            <a:lstStyle/>
            <a:p>
              <a:endParaRPr lang="en-CA"/>
            </a:p>
          </p:txBody>
        </p:sp>
        <p:sp>
          <p:nvSpPr>
            <p:cNvPr id="250965" name="Freeform 85"/>
            <p:cNvSpPr>
              <a:spLocks/>
            </p:cNvSpPr>
            <p:nvPr/>
          </p:nvSpPr>
          <p:spPr bwMode="auto">
            <a:xfrm>
              <a:off x="4875" y="1890"/>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1"/>
            </a:solidFill>
            <a:ln w="9525">
              <a:noFill/>
              <a:round/>
              <a:headEnd/>
              <a:tailEnd/>
            </a:ln>
          </p:spPr>
          <p:txBody>
            <a:bodyPr/>
            <a:lstStyle/>
            <a:p>
              <a:endParaRPr lang="en-CA"/>
            </a:p>
          </p:txBody>
        </p:sp>
        <p:sp>
          <p:nvSpPr>
            <p:cNvPr id="250966" name="Freeform 86"/>
            <p:cNvSpPr>
              <a:spLocks/>
            </p:cNvSpPr>
            <p:nvPr/>
          </p:nvSpPr>
          <p:spPr bwMode="auto">
            <a:xfrm>
              <a:off x="4994" y="1850"/>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1"/>
            </a:solidFill>
            <a:ln w="9525">
              <a:noFill/>
              <a:round/>
              <a:headEnd/>
              <a:tailEnd/>
            </a:ln>
          </p:spPr>
          <p:txBody>
            <a:bodyPr/>
            <a:lstStyle/>
            <a:p>
              <a:endParaRPr lang="en-CA"/>
            </a:p>
          </p:txBody>
        </p:sp>
        <p:sp>
          <p:nvSpPr>
            <p:cNvPr id="250967" name="Freeform 87"/>
            <p:cNvSpPr>
              <a:spLocks/>
            </p:cNvSpPr>
            <p:nvPr/>
          </p:nvSpPr>
          <p:spPr bwMode="auto">
            <a:xfrm>
              <a:off x="4995" y="1857"/>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1"/>
            </a:solidFill>
            <a:ln w="9525">
              <a:noFill/>
              <a:round/>
              <a:headEnd/>
              <a:tailEnd/>
            </a:ln>
          </p:spPr>
          <p:txBody>
            <a:bodyPr/>
            <a:lstStyle/>
            <a:p>
              <a:endParaRPr lang="en-CA"/>
            </a:p>
          </p:txBody>
        </p:sp>
        <p:sp>
          <p:nvSpPr>
            <p:cNvPr id="250968" name="Freeform 88"/>
            <p:cNvSpPr>
              <a:spLocks/>
            </p:cNvSpPr>
            <p:nvPr/>
          </p:nvSpPr>
          <p:spPr bwMode="auto">
            <a:xfrm>
              <a:off x="4996" y="1865"/>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1"/>
            </a:solidFill>
            <a:ln w="9525">
              <a:noFill/>
              <a:round/>
              <a:headEnd/>
              <a:tailEnd/>
            </a:ln>
          </p:spPr>
          <p:txBody>
            <a:bodyPr/>
            <a:lstStyle/>
            <a:p>
              <a:endParaRPr lang="en-CA"/>
            </a:p>
          </p:txBody>
        </p:sp>
        <p:sp>
          <p:nvSpPr>
            <p:cNvPr id="250969" name="Freeform 89"/>
            <p:cNvSpPr>
              <a:spLocks/>
            </p:cNvSpPr>
            <p:nvPr/>
          </p:nvSpPr>
          <p:spPr bwMode="auto">
            <a:xfrm>
              <a:off x="4997" y="1873"/>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1"/>
            </a:solidFill>
            <a:ln w="9525">
              <a:noFill/>
              <a:round/>
              <a:headEnd/>
              <a:tailEnd/>
            </a:ln>
          </p:spPr>
          <p:txBody>
            <a:bodyPr/>
            <a:lstStyle/>
            <a:p>
              <a:endParaRPr lang="en-CA"/>
            </a:p>
          </p:txBody>
        </p:sp>
        <p:sp>
          <p:nvSpPr>
            <p:cNvPr id="250970" name="Freeform 90"/>
            <p:cNvSpPr>
              <a:spLocks/>
            </p:cNvSpPr>
            <p:nvPr/>
          </p:nvSpPr>
          <p:spPr bwMode="auto">
            <a:xfrm>
              <a:off x="4998" y="1881"/>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1"/>
            </a:solidFill>
            <a:ln w="9525">
              <a:noFill/>
              <a:round/>
              <a:headEnd/>
              <a:tailEnd/>
            </a:ln>
          </p:spPr>
          <p:txBody>
            <a:bodyPr/>
            <a:lstStyle/>
            <a:p>
              <a:endParaRPr lang="en-CA"/>
            </a:p>
          </p:txBody>
        </p:sp>
        <p:sp>
          <p:nvSpPr>
            <p:cNvPr id="250971" name="Rectangle 91"/>
            <p:cNvSpPr>
              <a:spLocks noChangeArrowheads="1"/>
            </p:cNvSpPr>
            <p:nvPr/>
          </p:nvSpPr>
          <p:spPr bwMode="auto">
            <a:xfrm>
              <a:off x="4846" y="1869"/>
              <a:ext cx="4" cy="146"/>
            </a:xfrm>
            <a:prstGeom prst="rect">
              <a:avLst/>
            </a:prstGeom>
            <a:solidFill>
              <a:srgbClr val="FFCCFF"/>
            </a:solidFill>
            <a:ln w="9525">
              <a:noFill/>
              <a:miter lim="800000"/>
              <a:headEnd/>
              <a:tailEnd/>
            </a:ln>
          </p:spPr>
          <p:txBody>
            <a:bodyPr/>
            <a:lstStyle/>
            <a:p>
              <a:endParaRPr lang="en-CA"/>
            </a:p>
          </p:txBody>
        </p:sp>
        <p:sp>
          <p:nvSpPr>
            <p:cNvPr id="250972" name="Freeform 92"/>
            <p:cNvSpPr>
              <a:spLocks/>
            </p:cNvSpPr>
            <p:nvPr/>
          </p:nvSpPr>
          <p:spPr bwMode="auto">
            <a:xfrm>
              <a:off x="4898" y="1867"/>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w="9525">
              <a:noFill/>
              <a:round/>
              <a:headEnd/>
              <a:tailEnd/>
            </a:ln>
          </p:spPr>
          <p:txBody>
            <a:bodyPr/>
            <a:lstStyle/>
            <a:p>
              <a:endParaRPr lang="en-CA"/>
            </a:p>
          </p:txBody>
        </p:sp>
        <p:sp>
          <p:nvSpPr>
            <p:cNvPr id="250973" name="Freeform 93"/>
            <p:cNvSpPr>
              <a:spLocks/>
            </p:cNvSpPr>
            <p:nvPr/>
          </p:nvSpPr>
          <p:spPr bwMode="auto">
            <a:xfrm>
              <a:off x="4819" y="1917"/>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50974" name="Freeform 94"/>
            <p:cNvSpPr>
              <a:spLocks/>
            </p:cNvSpPr>
            <p:nvPr/>
          </p:nvSpPr>
          <p:spPr bwMode="auto">
            <a:xfrm>
              <a:off x="4819" y="1887"/>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50975" name="Freeform 95"/>
            <p:cNvSpPr>
              <a:spLocks/>
            </p:cNvSpPr>
            <p:nvPr/>
          </p:nvSpPr>
          <p:spPr bwMode="auto">
            <a:xfrm>
              <a:off x="4863" y="1872"/>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1"/>
            </a:solidFill>
            <a:ln w="9525">
              <a:noFill/>
              <a:round/>
              <a:headEnd/>
              <a:tailEnd/>
            </a:ln>
          </p:spPr>
          <p:txBody>
            <a:bodyPr/>
            <a:lstStyle/>
            <a:p>
              <a:endParaRPr lang="en-CA"/>
            </a:p>
          </p:txBody>
        </p:sp>
        <p:sp>
          <p:nvSpPr>
            <p:cNvPr id="250976" name="Freeform 96"/>
            <p:cNvSpPr>
              <a:spLocks/>
            </p:cNvSpPr>
            <p:nvPr/>
          </p:nvSpPr>
          <p:spPr bwMode="auto">
            <a:xfrm>
              <a:off x="4900" y="1840"/>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1"/>
            </a:solidFill>
            <a:ln w="9525">
              <a:noFill/>
              <a:round/>
              <a:headEnd/>
              <a:tailEnd/>
            </a:ln>
          </p:spPr>
          <p:txBody>
            <a:bodyPr/>
            <a:lstStyle/>
            <a:p>
              <a:endParaRPr lang="en-CA"/>
            </a:p>
          </p:txBody>
        </p:sp>
        <p:sp>
          <p:nvSpPr>
            <p:cNvPr id="250977" name="Freeform 97"/>
            <p:cNvSpPr>
              <a:spLocks/>
            </p:cNvSpPr>
            <p:nvPr/>
          </p:nvSpPr>
          <p:spPr bwMode="auto">
            <a:xfrm>
              <a:off x="4843" y="2015"/>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bg1"/>
            </a:solidFill>
            <a:ln w="9525">
              <a:noFill/>
              <a:round/>
              <a:headEnd/>
              <a:tailEnd/>
            </a:ln>
          </p:spPr>
          <p:txBody>
            <a:bodyPr/>
            <a:lstStyle/>
            <a:p>
              <a:endParaRPr lang="en-CA"/>
            </a:p>
          </p:txBody>
        </p:sp>
        <p:sp>
          <p:nvSpPr>
            <p:cNvPr id="250978" name="Freeform 98"/>
            <p:cNvSpPr>
              <a:spLocks/>
            </p:cNvSpPr>
            <p:nvPr/>
          </p:nvSpPr>
          <p:spPr bwMode="auto">
            <a:xfrm>
              <a:off x="4809" y="2029"/>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50979" name="Freeform 99"/>
            <p:cNvSpPr>
              <a:spLocks/>
            </p:cNvSpPr>
            <p:nvPr/>
          </p:nvSpPr>
          <p:spPr bwMode="auto">
            <a:xfrm>
              <a:off x="4837" y="2022"/>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50980" name="Freeform 100"/>
            <p:cNvSpPr>
              <a:spLocks/>
            </p:cNvSpPr>
            <p:nvPr/>
          </p:nvSpPr>
          <p:spPr bwMode="auto">
            <a:xfrm>
              <a:off x="4824" y="2025"/>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250981" name="Group 101"/>
          <p:cNvGrpSpPr>
            <a:grpSpLocks/>
          </p:cNvGrpSpPr>
          <p:nvPr/>
        </p:nvGrpSpPr>
        <p:grpSpPr bwMode="auto">
          <a:xfrm>
            <a:off x="5761520" y="2539655"/>
            <a:ext cx="504825" cy="415925"/>
            <a:chOff x="4781" y="1833"/>
            <a:chExt cx="318" cy="262"/>
          </a:xfrm>
        </p:grpSpPr>
        <p:sp>
          <p:nvSpPr>
            <p:cNvPr id="250982" name="AutoShape 102"/>
            <p:cNvSpPr>
              <a:spLocks noChangeAspect="1" noChangeArrowheads="1" noTextEdit="1"/>
            </p:cNvSpPr>
            <p:nvPr/>
          </p:nvSpPr>
          <p:spPr bwMode="auto">
            <a:xfrm>
              <a:off x="4787" y="1835"/>
              <a:ext cx="312" cy="260"/>
            </a:xfrm>
            <a:prstGeom prst="rect">
              <a:avLst/>
            </a:prstGeom>
            <a:noFill/>
            <a:ln w="9525">
              <a:noFill/>
              <a:miter lim="800000"/>
              <a:headEnd/>
              <a:tailEnd/>
            </a:ln>
          </p:spPr>
          <p:txBody>
            <a:bodyPr/>
            <a:lstStyle/>
            <a:p>
              <a:endParaRPr lang="en-CA"/>
            </a:p>
          </p:txBody>
        </p:sp>
        <p:sp>
          <p:nvSpPr>
            <p:cNvPr id="250983" name="Freeform 103"/>
            <p:cNvSpPr>
              <a:spLocks/>
            </p:cNvSpPr>
            <p:nvPr/>
          </p:nvSpPr>
          <p:spPr bwMode="auto">
            <a:xfrm>
              <a:off x="4781" y="1833"/>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w="9525">
              <a:noFill/>
              <a:round/>
              <a:headEnd/>
              <a:tailEnd/>
            </a:ln>
          </p:spPr>
          <p:txBody>
            <a:bodyPr/>
            <a:lstStyle/>
            <a:p>
              <a:endParaRPr lang="en-CA"/>
            </a:p>
          </p:txBody>
        </p:sp>
        <p:sp>
          <p:nvSpPr>
            <p:cNvPr id="250984" name="Freeform 104"/>
            <p:cNvSpPr>
              <a:spLocks/>
            </p:cNvSpPr>
            <p:nvPr/>
          </p:nvSpPr>
          <p:spPr bwMode="auto">
            <a:xfrm>
              <a:off x="4894" y="1857"/>
              <a:ext cx="98" cy="112"/>
            </a:xfrm>
            <a:custGeom>
              <a:avLst/>
              <a:gdLst/>
              <a:ahLst/>
              <a:cxnLst>
                <a:cxn ang="0">
                  <a:pos x="684" y="29"/>
                </a:cxn>
                <a:cxn ang="0">
                  <a:pos x="681" y="28"/>
                </a:cxn>
                <a:cxn ang="0">
                  <a:pos x="670" y="25"/>
                </a:cxn>
                <a:cxn ang="0">
                  <a:pos x="652" y="21"/>
                </a:cxn>
                <a:cxn ang="0">
                  <a:pos x="628" y="16"/>
                </a:cxn>
                <a:cxn ang="0">
                  <a:pos x="600" y="11"/>
                </a:cxn>
                <a:cxn ang="0">
                  <a:pos x="566" y="7"/>
                </a:cxn>
                <a:cxn ang="0">
                  <a:pos x="527" y="3"/>
                </a:cxn>
                <a:cxn ang="0">
                  <a:pos x="483" y="1"/>
                </a:cxn>
                <a:cxn ang="0">
                  <a:pos x="436" y="0"/>
                </a:cxn>
                <a:cxn ang="0">
                  <a:pos x="386" y="2"/>
                </a:cxn>
                <a:cxn ang="0">
                  <a:pos x="333" y="7"/>
                </a:cxn>
                <a:cxn ang="0">
                  <a:pos x="277" y="16"/>
                </a:cxn>
                <a:cxn ang="0">
                  <a:pos x="221" y="28"/>
                </a:cxn>
                <a:cxn ang="0">
                  <a:pos x="163" y="45"/>
                </a:cxn>
                <a:cxn ang="0">
                  <a:pos x="104" y="65"/>
                </a:cxn>
                <a:cxn ang="0">
                  <a:pos x="44" y="93"/>
                </a:cxn>
                <a:cxn ang="0">
                  <a:pos x="40" y="108"/>
                </a:cxn>
                <a:cxn ang="0">
                  <a:pos x="29" y="150"/>
                </a:cxn>
                <a:cxn ang="0">
                  <a:pos x="17" y="216"/>
                </a:cxn>
                <a:cxn ang="0">
                  <a:pos x="5" y="301"/>
                </a:cxn>
                <a:cxn ang="0">
                  <a:pos x="0" y="402"/>
                </a:cxn>
                <a:cxn ang="0">
                  <a:pos x="4" y="516"/>
                </a:cxn>
                <a:cxn ang="0">
                  <a:pos x="21" y="638"/>
                </a:cxn>
                <a:cxn ang="0">
                  <a:pos x="57" y="763"/>
                </a:cxn>
                <a:cxn ang="0">
                  <a:pos x="60" y="763"/>
                </a:cxn>
                <a:cxn ang="0">
                  <a:pos x="69" y="762"/>
                </a:cxn>
                <a:cxn ang="0">
                  <a:pos x="84" y="759"/>
                </a:cxn>
                <a:cxn ang="0">
                  <a:pos x="105" y="758"/>
                </a:cxn>
                <a:cxn ang="0">
                  <a:pos x="131" y="756"/>
                </a:cxn>
                <a:cxn ang="0">
                  <a:pos x="162" y="754"/>
                </a:cxn>
                <a:cxn ang="0">
                  <a:pos x="198" y="753"/>
                </a:cxn>
                <a:cxn ang="0">
                  <a:pos x="239" y="751"/>
                </a:cxn>
                <a:cxn ang="0">
                  <a:pos x="283" y="750"/>
                </a:cxn>
                <a:cxn ang="0">
                  <a:pos x="331" y="751"/>
                </a:cxn>
                <a:cxn ang="0">
                  <a:pos x="384" y="753"/>
                </a:cxn>
                <a:cxn ang="0">
                  <a:pos x="440" y="755"/>
                </a:cxn>
                <a:cxn ang="0">
                  <a:pos x="498" y="759"/>
                </a:cxn>
                <a:cxn ang="0">
                  <a:pos x="560" y="765"/>
                </a:cxn>
                <a:cxn ang="0">
                  <a:pos x="624" y="773"/>
                </a:cxn>
                <a:cxn ang="0">
                  <a:pos x="690" y="782"/>
                </a:cxn>
                <a:cxn ang="0">
                  <a:pos x="687" y="759"/>
                </a:cxn>
                <a:cxn ang="0">
                  <a:pos x="680" y="697"/>
                </a:cxn>
                <a:cxn ang="0">
                  <a:pos x="670" y="604"/>
                </a:cxn>
                <a:cxn ang="0">
                  <a:pos x="662" y="492"/>
                </a:cxn>
                <a:cxn ang="0">
                  <a:pos x="656" y="368"/>
                </a:cxn>
                <a:cxn ang="0">
                  <a:pos x="656" y="244"/>
                </a:cxn>
                <a:cxn ang="0">
                  <a:pos x="665" y="128"/>
                </a:cxn>
                <a:cxn ang="0">
                  <a:pos x="684" y="29"/>
                </a:cxn>
              </a:cxnLst>
              <a:rect l="0" t="0" r="r" b="b"/>
              <a:pathLst>
                <a:path w="690" h="782">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w="9525">
              <a:noFill/>
              <a:round/>
              <a:headEnd/>
              <a:tailEnd/>
            </a:ln>
          </p:spPr>
          <p:txBody>
            <a:bodyPr/>
            <a:lstStyle/>
            <a:p>
              <a:endParaRPr lang="en-CA"/>
            </a:p>
          </p:txBody>
        </p:sp>
        <p:sp>
          <p:nvSpPr>
            <p:cNvPr id="250985" name="Freeform 105"/>
            <p:cNvSpPr>
              <a:spLocks/>
            </p:cNvSpPr>
            <p:nvPr/>
          </p:nvSpPr>
          <p:spPr bwMode="auto">
            <a:xfrm>
              <a:off x="4904" y="1888"/>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1"/>
            </a:solidFill>
            <a:ln w="9525">
              <a:noFill/>
              <a:round/>
              <a:headEnd/>
              <a:tailEnd/>
            </a:ln>
          </p:spPr>
          <p:txBody>
            <a:bodyPr/>
            <a:lstStyle/>
            <a:p>
              <a:endParaRPr lang="en-CA"/>
            </a:p>
          </p:txBody>
        </p:sp>
        <p:sp>
          <p:nvSpPr>
            <p:cNvPr id="250986" name="Freeform 106"/>
            <p:cNvSpPr>
              <a:spLocks/>
            </p:cNvSpPr>
            <p:nvPr/>
          </p:nvSpPr>
          <p:spPr bwMode="auto">
            <a:xfrm>
              <a:off x="4884" y="1997"/>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1"/>
            </a:solidFill>
            <a:ln w="9525">
              <a:noFill/>
              <a:round/>
              <a:headEnd/>
              <a:tailEnd/>
            </a:ln>
          </p:spPr>
          <p:txBody>
            <a:bodyPr/>
            <a:lstStyle/>
            <a:p>
              <a:endParaRPr lang="en-CA"/>
            </a:p>
          </p:txBody>
        </p:sp>
        <p:sp>
          <p:nvSpPr>
            <p:cNvPr id="250987" name="Freeform 107"/>
            <p:cNvSpPr>
              <a:spLocks/>
            </p:cNvSpPr>
            <p:nvPr/>
          </p:nvSpPr>
          <p:spPr bwMode="auto">
            <a:xfrm>
              <a:off x="4943" y="2009"/>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rgbClr val="FFCCFF"/>
            </a:solidFill>
            <a:ln w="9525">
              <a:noFill/>
              <a:round/>
              <a:headEnd/>
              <a:tailEnd/>
            </a:ln>
          </p:spPr>
          <p:txBody>
            <a:bodyPr/>
            <a:lstStyle/>
            <a:p>
              <a:endParaRPr lang="en-CA"/>
            </a:p>
          </p:txBody>
        </p:sp>
        <p:sp>
          <p:nvSpPr>
            <p:cNvPr id="250988" name="Freeform 108"/>
            <p:cNvSpPr>
              <a:spLocks/>
            </p:cNvSpPr>
            <p:nvPr/>
          </p:nvSpPr>
          <p:spPr bwMode="auto">
            <a:xfrm>
              <a:off x="4891" y="2000"/>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rgbClr val="FFCCFF"/>
            </a:solidFill>
            <a:ln w="9525">
              <a:noFill/>
              <a:round/>
              <a:headEnd/>
              <a:tailEnd/>
            </a:ln>
          </p:spPr>
          <p:txBody>
            <a:bodyPr/>
            <a:lstStyle/>
            <a:p>
              <a:endParaRPr lang="en-CA"/>
            </a:p>
          </p:txBody>
        </p:sp>
        <p:sp>
          <p:nvSpPr>
            <p:cNvPr id="250989" name="Freeform 109"/>
            <p:cNvSpPr>
              <a:spLocks/>
            </p:cNvSpPr>
            <p:nvPr/>
          </p:nvSpPr>
          <p:spPr bwMode="auto">
            <a:xfrm>
              <a:off x="4805" y="2013"/>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w="9525">
              <a:noFill/>
              <a:round/>
              <a:headEnd/>
              <a:tailEnd/>
            </a:ln>
          </p:spPr>
          <p:txBody>
            <a:bodyPr/>
            <a:lstStyle/>
            <a:p>
              <a:endParaRPr lang="en-CA"/>
            </a:p>
          </p:txBody>
        </p:sp>
        <p:sp>
          <p:nvSpPr>
            <p:cNvPr id="250990" name="Freeform 110"/>
            <p:cNvSpPr>
              <a:spLocks/>
            </p:cNvSpPr>
            <p:nvPr/>
          </p:nvSpPr>
          <p:spPr bwMode="auto">
            <a:xfrm>
              <a:off x="5006" y="2006"/>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1"/>
            </a:solidFill>
            <a:ln w="9525">
              <a:noFill/>
              <a:round/>
              <a:headEnd/>
              <a:tailEnd/>
            </a:ln>
          </p:spPr>
          <p:txBody>
            <a:bodyPr/>
            <a:lstStyle/>
            <a:p>
              <a:endParaRPr lang="en-CA"/>
            </a:p>
          </p:txBody>
        </p:sp>
        <p:sp>
          <p:nvSpPr>
            <p:cNvPr id="250991" name="Freeform 111"/>
            <p:cNvSpPr>
              <a:spLocks/>
            </p:cNvSpPr>
            <p:nvPr/>
          </p:nvSpPr>
          <p:spPr bwMode="auto">
            <a:xfrm>
              <a:off x="4821" y="1869"/>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1"/>
            </a:solidFill>
            <a:ln w="9525">
              <a:noFill/>
              <a:round/>
              <a:headEnd/>
              <a:tailEnd/>
            </a:ln>
          </p:spPr>
          <p:txBody>
            <a:bodyPr/>
            <a:lstStyle/>
            <a:p>
              <a:endParaRPr lang="en-CA"/>
            </a:p>
          </p:txBody>
        </p:sp>
        <p:sp>
          <p:nvSpPr>
            <p:cNvPr id="250992" name="Freeform 112"/>
            <p:cNvSpPr>
              <a:spLocks/>
            </p:cNvSpPr>
            <p:nvPr/>
          </p:nvSpPr>
          <p:spPr bwMode="auto">
            <a:xfrm>
              <a:off x="4822" y="1871"/>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w="9525">
              <a:noFill/>
              <a:round/>
              <a:headEnd/>
              <a:tailEnd/>
            </a:ln>
          </p:spPr>
          <p:txBody>
            <a:bodyPr/>
            <a:lstStyle/>
            <a:p>
              <a:endParaRPr lang="en-CA"/>
            </a:p>
          </p:txBody>
        </p:sp>
        <p:sp>
          <p:nvSpPr>
            <p:cNvPr id="250993" name="Freeform 113"/>
            <p:cNvSpPr>
              <a:spLocks/>
            </p:cNvSpPr>
            <p:nvPr/>
          </p:nvSpPr>
          <p:spPr bwMode="auto">
            <a:xfrm>
              <a:off x="4823" y="1872"/>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bg1"/>
            </a:solidFill>
            <a:ln w="9525">
              <a:noFill/>
              <a:round/>
              <a:headEnd/>
              <a:tailEnd/>
            </a:ln>
          </p:spPr>
          <p:txBody>
            <a:bodyPr/>
            <a:lstStyle/>
            <a:p>
              <a:endParaRPr lang="en-CA"/>
            </a:p>
          </p:txBody>
        </p:sp>
        <p:sp>
          <p:nvSpPr>
            <p:cNvPr id="250994" name="Freeform 114"/>
            <p:cNvSpPr>
              <a:spLocks/>
            </p:cNvSpPr>
            <p:nvPr/>
          </p:nvSpPr>
          <p:spPr bwMode="auto">
            <a:xfrm>
              <a:off x="4824" y="1873"/>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1"/>
            </a:solidFill>
            <a:ln w="9525">
              <a:noFill/>
              <a:round/>
              <a:headEnd/>
              <a:tailEnd/>
            </a:ln>
          </p:spPr>
          <p:txBody>
            <a:bodyPr/>
            <a:lstStyle/>
            <a:p>
              <a:endParaRPr lang="en-CA"/>
            </a:p>
          </p:txBody>
        </p:sp>
        <p:sp>
          <p:nvSpPr>
            <p:cNvPr id="250995" name="Freeform 115"/>
            <p:cNvSpPr>
              <a:spLocks/>
            </p:cNvSpPr>
            <p:nvPr/>
          </p:nvSpPr>
          <p:spPr bwMode="auto">
            <a:xfrm>
              <a:off x="4825" y="1875"/>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w="9525">
              <a:noFill/>
              <a:round/>
              <a:headEnd/>
              <a:tailEnd/>
            </a:ln>
          </p:spPr>
          <p:txBody>
            <a:bodyPr/>
            <a:lstStyle/>
            <a:p>
              <a:endParaRPr lang="en-CA"/>
            </a:p>
          </p:txBody>
        </p:sp>
        <p:sp>
          <p:nvSpPr>
            <p:cNvPr id="250996" name="Freeform 116"/>
            <p:cNvSpPr>
              <a:spLocks/>
            </p:cNvSpPr>
            <p:nvPr/>
          </p:nvSpPr>
          <p:spPr bwMode="auto">
            <a:xfrm>
              <a:off x="4826" y="1876"/>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w="9525">
              <a:noFill/>
              <a:round/>
              <a:headEnd/>
              <a:tailEnd/>
            </a:ln>
          </p:spPr>
          <p:txBody>
            <a:bodyPr/>
            <a:lstStyle/>
            <a:p>
              <a:endParaRPr lang="en-CA"/>
            </a:p>
          </p:txBody>
        </p:sp>
        <p:sp>
          <p:nvSpPr>
            <p:cNvPr id="250997" name="Freeform 117"/>
            <p:cNvSpPr>
              <a:spLocks/>
            </p:cNvSpPr>
            <p:nvPr/>
          </p:nvSpPr>
          <p:spPr bwMode="auto">
            <a:xfrm>
              <a:off x="4964" y="1970"/>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w="9525">
              <a:noFill/>
              <a:round/>
              <a:headEnd/>
              <a:tailEnd/>
            </a:ln>
          </p:spPr>
          <p:txBody>
            <a:bodyPr/>
            <a:lstStyle/>
            <a:p>
              <a:endParaRPr lang="en-CA"/>
            </a:p>
          </p:txBody>
        </p:sp>
        <p:sp>
          <p:nvSpPr>
            <p:cNvPr id="250998" name="Freeform 118"/>
            <p:cNvSpPr>
              <a:spLocks/>
            </p:cNvSpPr>
            <p:nvPr/>
          </p:nvSpPr>
          <p:spPr bwMode="auto">
            <a:xfrm>
              <a:off x="4912" y="1970"/>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50999" name="Freeform 119"/>
            <p:cNvSpPr>
              <a:spLocks/>
            </p:cNvSpPr>
            <p:nvPr/>
          </p:nvSpPr>
          <p:spPr bwMode="auto">
            <a:xfrm>
              <a:off x="4927" y="1971"/>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51000" name="Freeform 120"/>
            <p:cNvSpPr>
              <a:spLocks/>
            </p:cNvSpPr>
            <p:nvPr/>
          </p:nvSpPr>
          <p:spPr bwMode="auto">
            <a:xfrm>
              <a:off x="4871" y="1856"/>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1"/>
            </a:solidFill>
            <a:ln w="9525">
              <a:noFill/>
              <a:round/>
              <a:headEnd/>
              <a:tailEnd/>
            </a:ln>
          </p:spPr>
          <p:txBody>
            <a:bodyPr/>
            <a:lstStyle/>
            <a:p>
              <a:endParaRPr lang="en-CA"/>
            </a:p>
          </p:txBody>
        </p:sp>
        <p:sp>
          <p:nvSpPr>
            <p:cNvPr id="251001" name="Freeform 121"/>
            <p:cNvSpPr>
              <a:spLocks/>
            </p:cNvSpPr>
            <p:nvPr/>
          </p:nvSpPr>
          <p:spPr bwMode="auto">
            <a:xfrm>
              <a:off x="4993" y="1842"/>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1"/>
            </a:solidFill>
            <a:ln w="9525">
              <a:noFill/>
              <a:round/>
              <a:headEnd/>
              <a:tailEnd/>
            </a:ln>
          </p:spPr>
          <p:txBody>
            <a:bodyPr/>
            <a:lstStyle/>
            <a:p>
              <a:endParaRPr lang="en-CA"/>
            </a:p>
          </p:txBody>
        </p:sp>
        <p:sp>
          <p:nvSpPr>
            <p:cNvPr id="251002" name="Freeform 122"/>
            <p:cNvSpPr>
              <a:spLocks/>
            </p:cNvSpPr>
            <p:nvPr/>
          </p:nvSpPr>
          <p:spPr bwMode="auto">
            <a:xfrm>
              <a:off x="4871" y="1863"/>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1"/>
            </a:solidFill>
            <a:ln w="9525">
              <a:noFill/>
              <a:round/>
              <a:headEnd/>
              <a:tailEnd/>
            </a:ln>
          </p:spPr>
          <p:txBody>
            <a:bodyPr/>
            <a:lstStyle/>
            <a:p>
              <a:endParaRPr lang="en-CA"/>
            </a:p>
          </p:txBody>
        </p:sp>
        <p:sp>
          <p:nvSpPr>
            <p:cNvPr id="251003" name="Freeform 123"/>
            <p:cNvSpPr>
              <a:spLocks/>
            </p:cNvSpPr>
            <p:nvPr/>
          </p:nvSpPr>
          <p:spPr bwMode="auto">
            <a:xfrm>
              <a:off x="4872" y="1870"/>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1"/>
            </a:solidFill>
            <a:ln w="9525">
              <a:noFill/>
              <a:round/>
              <a:headEnd/>
              <a:tailEnd/>
            </a:ln>
          </p:spPr>
          <p:txBody>
            <a:bodyPr/>
            <a:lstStyle/>
            <a:p>
              <a:endParaRPr lang="en-CA"/>
            </a:p>
          </p:txBody>
        </p:sp>
        <p:sp>
          <p:nvSpPr>
            <p:cNvPr id="251004" name="Freeform 124"/>
            <p:cNvSpPr>
              <a:spLocks/>
            </p:cNvSpPr>
            <p:nvPr/>
          </p:nvSpPr>
          <p:spPr bwMode="auto">
            <a:xfrm>
              <a:off x="4873" y="1876"/>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1"/>
            </a:solidFill>
            <a:ln w="9525">
              <a:noFill/>
              <a:round/>
              <a:headEnd/>
              <a:tailEnd/>
            </a:ln>
          </p:spPr>
          <p:txBody>
            <a:bodyPr/>
            <a:lstStyle/>
            <a:p>
              <a:endParaRPr lang="en-CA"/>
            </a:p>
          </p:txBody>
        </p:sp>
        <p:sp>
          <p:nvSpPr>
            <p:cNvPr id="251005" name="Freeform 125"/>
            <p:cNvSpPr>
              <a:spLocks/>
            </p:cNvSpPr>
            <p:nvPr/>
          </p:nvSpPr>
          <p:spPr bwMode="auto">
            <a:xfrm>
              <a:off x="4874" y="1883"/>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1"/>
            </a:solidFill>
            <a:ln w="9525">
              <a:noFill/>
              <a:round/>
              <a:headEnd/>
              <a:tailEnd/>
            </a:ln>
          </p:spPr>
          <p:txBody>
            <a:bodyPr/>
            <a:lstStyle/>
            <a:p>
              <a:endParaRPr lang="en-CA"/>
            </a:p>
          </p:txBody>
        </p:sp>
        <p:sp>
          <p:nvSpPr>
            <p:cNvPr id="251006" name="Freeform 126"/>
            <p:cNvSpPr>
              <a:spLocks/>
            </p:cNvSpPr>
            <p:nvPr/>
          </p:nvSpPr>
          <p:spPr bwMode="auto">
            <a:xfrm>
              <a:off x="4875" y="1890"/>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1"/>
            </a:solidFill>
            <a:ln w="9525">
              <a:noFill/>
              <a:round/>
              <a:headEnd/>
              <a:tailEnd/>
            </a:ln>
          </p:spPr>
          <p:txBody>
            <a:bodyPr/>
            <a:lstStyle/>
            <a:p>
              <a:endParaRPr lang="en-CA"/>
            </a:p>
          </p:txBody>
        </p:sp>
        <p:sp>
          <p:nvSpPr>
            <p:cNvPr id="251007" name="Freeform 127"/>
            <p:cNvSpPr>
              <a:spLocks/>
            </p:cNvSpPr>
            <p:nvPr/>
          </p:nvSpPr>
          <p:spPr bwMode="auto">
            <a:xfrm>
              <a:off x="4994" y="1850"/>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1"/>
            </a:solidFill>
            <a:ln w="9525">
              <a:noFill/>
              <a:round/>
              <a:headEnd/>
              <a:tailEnd/>
            </a:ln>
          </p:spPr>
          <p:txBody>
            <a:bodyPr/>
            <a:lstStyle/>
            <a:p>
              <a:endParaRPr lang="en-CA"/>
            </a:p>
          </p:txBody>
        </p:sp>
        <p:sp>
          <p:nvSpPr>
            <p:cNvPr id="251008" name="Freeform 128"/>
            <p:cNvSpPr>
              <a:spLocks/>
            </p:cNvSpPr>
            <p:nvPr/>
          </p:nvSpPr>
          <p:spPr bwMode="auto">
            <a:xfrm>
              <a:off x="4995" y="1857"/>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1"/>
            </a:solidFill>
            <a:ln w="9525">
              <a:noFill/>
              <a:round/>
              <a:headEnd/>
              <a:tailEnd/>
            </a:ln>
          </p:spPr>
          <p:txBody>
            <a:bodyPr/>
            <a:lstStyle/>
            <a:p>
              <a:endParaRPr lang="en-CA"/>
            </a:p>
          </p:txBody>
        </p:sp>
        <p:sp>
          <p:nvSpPr>
            <p:cNvPr id="251009" name="Freeform 129"/>
            <p:cNvSpPr>
              <a:spLocks/>
            </p:cNvSpPr>
            <p:nvPr/>
          </p:nvSpPr>
          <p:spPr bwMode="auto">
            <a:xfrm>
              <a:off x="4996" y="1865"/>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1"/>
            </a:solidFill>
            <a:ln w="9525">
              <a:noFill/>
              <a:round/>
              <a:headEnd/>
              <a:tailEnd/>
            </a:ln>
          </p:spPr>
          <p:txBody>
            <a:bodyPr/>
            <a:lstStyle/>
            <a:p>
              <a:endParaRPr lang="en-CA"/>
            </a:p>
          </p:txBody>
        </p:sp>
        <p:sp>
          <p:nvSpPr>
            <p:cNvPr id="251010" name="Freeform 130"/>
            <p:cNvSpPr>
              <a:spLocks/>
            </p:cNvSpPr>
            <p:nvPr/>
          </p:nvSpPr>
          <p:spPr bwMode="auto">
            <a:xfrm>
              <a:off x="4997" y="1873"/>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1"/>
            </a:solidFill>
            <a:ln w="9525">
              <a:noFill/>
              <a:round/>
              <a:headEnd/>
              <a:tailEnd/>
            </a:ln>
          </p:spPr>
          <p:txBody>
            <a:bodyPr/>
            <a:lstStyle/>
            <a:p>
              <a:endParaRPr lang="en-CA"/>
            </a:p>
          </p:txBody>
        </p:sp>
        <p:sp>
          <p:nvSpPr>
            <p:cNvPr id="251011" name="Freeform 131"/>
            <p:cNvSpPr>
              <a:spLocks/>
            </p:cNvSpPr>
            <p:nvPr/>
          </p:nvSpPr>
          <p:spPr bwMode="auto">
            <a:xfrm>
              <a:off x="4998" y="1881"/>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1"/>
            </a:solidFill>
            <a:ln w="9525">
              <a:noFill/>
              <a:round/>
              <a:headEnd/>
              <a:tailEnd/>
            </a:ln>
          </p:spPr>
          <p:txBody>
            <a:bodyPr/>
            <a:lstStyle/>
            <a:p>
              <a:endParaRPr lang="en-CA"/>
            </a:p>
          </p:txBody>
        </p:sp>
        <p:sp>
          <p:nvSpPr>
            <p:cNvPr id="251012" name="Rectangle 132"/>
            <p:cNvSpPr>
              <a:spLocks noChangeArrowheads="1"/>
            </p:cNvSpPr>
            <p:nvPr/>
          </p:nvSpPr>
          <p:spPr bwMode="auto">
            <a:xfrm>
              <a:off x="4846" y="1869"/>
              <a:ext cx="4" cy="146"/>
            </a:xfrm>
            <a:prstGeom prst="rect">
              <a:avLst/>
            </a:prstGeom>
            <a:solidFill>
              <a:srgbClr val="FFCCFF"/>
            </a:solidFill>
            <a:ln w="9525">
              <a:noFill/>
              <a:miter lim="800000"/>
              <a:headEnd/>
              <a:tailEnd/>
            </a:ln>
          </p:spPr>
          <p:txBody>
            <a:bodyPr/>
            <a:lstStyle/>
            <a:p>
              <a:endParaRPr lang="en-CA"/>
            </a:p>
          </p:txBody>
        </p:sp>
        <p:sp>
          <p:nvSpPr>
            <p:cNvPr id="251013" name="Freeform 133"/>
            <p:cNvSpPr>
              <a:spLocks/>
            </p:cNvSpPr>
            <p:nvPr/>
          </p:nvSpPr>
          <p:spPr bwMode="auto">
            <a:xfrm>
              <a:off x="4898" y="1867"/>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w="9525">
              <a:noFill/>
              <a:round/>
              <a:headEnd/>
              <a:tailEnd/>
            </a:ln>
          </p:spPr>
          <p:txBody>
            <a:bodyPr/>
            <a:lstStyle/>
            <a:p>
              <a:endParaRPr lang="en-CA"/>
            </a:p>
          </p:txBody>
        </p:sp>
        <p:sp>
          <p:nvSpPr>
            <p:cNvPr id="251014" name="Freeform 134"/>
            <p:cNvSpPr>
              <a:spLocks/>
            </p:cNvSpPr>
            <p:nvPr/>
          </p:nvSpPr>
          <p:spPr bwMode="auto">
            <a:xfrm>
              <a:off x="4819" y="1917"/>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51015" name="Freeform 135"/>
            <p:cNvSpPr>
              <a:spLocks/>
            </p:cNvSpPr>
            <p:nvPr/>
          </p:nvSpPr>
          <p:spPr bwMode="auto">
            <a:xfrm>
              <a:off x="4819" y="1887"/>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51016" name="Freeform 136"/>
            <p:cNvSpPr>
              <a:spLocks/>
            </p:cNvSpPr>
            <p:nvPr/>
          </p:nvSpPr>
          <p:spPr bwMode="auto">
            <a:xfrm>
              <a:off x="4863" y="1872"/>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1"/>
            </a:solidFill>
            <a:ln w="9525">
              <a:noFill/>
              <a:round/>
              <a:headEnd/>
              <a:tailEnd/>
            </a:ln>
          </p:spPr>
          <p:txBody>
            <a:bodyPr/>
            <a:lstStyle/>
            <a:p>
              <a:endParaRPr lang="en-CA"/>
            </a:p>
          </p:txBody>
        </p:sp>
        <p:sp>
          <p:nvSpPr>
            <p:cNvPr id="251017" name="Freeform 137"/>
            <p:cNvSpPr>
              <a:spLocks/>
            </p:cNvSpPr>
            <p:nvPr/>
          </p:nvSpPr>
          <p:spPr bwMode="auto">
            <a:xfrm>
              <a:off x="4900" y="1840"/>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1"/>
            </a:solidFill>
            <a:ln w="9525">
              <a:noFill/>
              <a:round/>
              <a:headEnd/>
              <a:tailEnd/>
            </a:ln>
          </p:spPr>
          <p:txBody>
            <a:bodyPr/>
            <a:lstStyle/>
            <a:p>
              <a:endParaRPr lang="en-CA"/>
            </a:p>
          </p:txBody>
        </p:sp>
        <p:sp>
          <p:nvSpPr>
            <p:cNvPr id="251018" name="Freeform 138"/>
            <p:cNvSpPr>
              <a:spLocks/>
            </p:cNvSpPr>
            <p:nvPr/>
          </p:nvSpPr>
          <p:spPr bwMode="auto">
            <a:xfrm>
              <a:off x="4843" y="2015"/>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bg1"/>
            </a:solidFill>
            <a:ln w="9525">
              <a:noFill/>
              <a:round/>
              <a:headEnd/>
              <a:tailEnd/>
            </a:ln>
          </p:spPr>
          <p:txBody>
            <a:bodyPr/>
            <a:lstStyle/>
            <a:p>
              <a:endParaRPr lang="en-CA"/>
            </a:p>
          </p:txBody>
        </p:sp>
        <p:sp>
          <p:nvSpPr>
            <p:cNvPr id="251019" name="Freeform 139"/>
            <p:cNvSpPr>
              <a:spLocks/>
            </p:cNvSpPr>
            <p:nvPr/>
          </p:nvSpPr>
          <p:spPr bwMode="auto">
            <a:xfrm>
              <a:off x="4809" y="2029"/>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51020" name="Freeform 140"/>
            <p:cNvSpPr>
              <a:spLocks/>
            </p:cNvSpPr>
            <p:nvPr/>
          </p:nvSpPr>
          <p:spPr bwMode="auto">
            <a:xfrm>
              <a:off x="4837" y="2022"/>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51021" name="Freeform 141"/>
            <p:cNvSpPr>
              <a:spLocks/>
            </p:cNvSpPr>
            <p:nvPr/>
          </p:nvSpPr>
          <p:spPr bwMode="auto">
            <a:xfrm>
              <a:off x="4824" y="2025"/>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251022" name="Group 142"/>
          <p:cNvGrpSpPr>
            <a:grpSpLocks/>
          </p:cNvGrpSpPr>
          <p:nvPr/>
        </p:nvGrpSpPr>
        <p:grpSpPr bwMode="auto">
          <a:xfrm>
            <a:off x="5774220" y="3503267"/>
            <a:ext cx="504825" cy="415925"/>
            <a:chOff x="4781" y="1833"/>
            <a:chExt cx="318" cy="262"/>
          </a:xfrm>
        </p:grpSpPr>
        <p:sp>
          <p:nvSpPr>
            <p:cNvPr id="251023" name="AutoShape 143"/>
            <p:cNvSpPr>
              <a:spLocks noChangeAspect="1" noChangeArrowheads="1" noTextEdit="1"/>
            </p:cNvSpPr>
            <p:nvPr/>
          </p:nvSpPr>
          <p:spPr bwMode="auto">
            <a:xfrm>
              <a:off x="4787" y="1835"/>
              <a:ext cx="312" cy="260"/>
            </a:xfrm>
            <a:prstGeom prst="rect">
              <a:avLst/>
            </a:prstGeom>
            <a:noFill/>
            <a:ln w="9525">
              <a:noFill/>
              <a:miter lim="800000"/>
              <a:headEnd/>
              <a:tailEnd/>
            </a:ln>
          </p:spPr>
          <p:txBody>
            <a:bodyPr/>
            <a:lstStyle/>
            <a:p>
              <a:endParaRPr lang="en-CA"/>
            </a:p>
          </p:txBody>
        </p:sp>
        <p:sp>
          <p:nvSpPr>
            <p:cNvPr id="251024" name="Freeform 144"/>
            <p:cNvSpPr>
              <a:spLocks/>
            </p:cNvSpPr>
            <p:nvPr/>
          </p:nvSpPr>
          <p:spPr bwMode="auto">
            <a:xfrm>
              <a:off x="4781" y="1833"/>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w="9525">
              <a:noFill/>
              <a:round/>
              <a:headEnd/>
              <a:tailEnd/>
            </a:ln>
          </p:spPr>
          <p:txBody>
            <a:bodyPr/>
            <a:lstStyle/>
            <a:p>
              <a:endParaRPr lang="en-CA"/>
            </a:p>
          </p:txBody>
        </p:sp>
        <p:sp>
          <p:nvSpPr>
            <p:cNvPr id="251025" name="Freeform 145"/>
            <p:cNvSpPr>
              <a:spLocks/>
            </p:cNvSpPr>
            <p:nvPr/>
          </p:nvSpPr>
          <p:spPr bwMode="auto">
            <a:xfrm>
              <a:off x="4894" y="1857"/>
              <a:ext cx="98" cy="112"/>
            </a:xfrm>
            <a:custGeom>
              <a:avLst/>
              <a:gdLst/>
              <a:ahLst/>
              <a:cxnLst>
                <a:cxn ang="0">
                  <a:pos x="684" y="29"/>
                </a:cxn>
                <a:cxn ang="0">
                  <a:pos x="681" y="28"/>
                </a:cxn>
                <a:cxn ang="0">
                  <a:pos x="670" y="25"/>
                </a:cxn>
                <a:cxn ang="0">
                  <a:pos x="652" y="21"/>
                </a:cxn>
                <a:cxn ang="0">
                  <a:pos x="628" y="16"/>
                </a:cxn>
                <a:cxn ang="0">
                  <a:pos x="600" y="11"/>
                </a:cxn>
                <a:cxn ang="0">
                  <a:pos x="566" y="7"/>
                </a:cxn>
                <a:cxn ang="0">
                  <a:pos x="527" y="3"/>
                </a:cxn>
                <a:cxn ang="0">
                  <a:pos x="483" y="1"/>
                </a:cxn>
                <a:cxn ang="0">
                  <a:pos x="436" y="0"/>
                </a:cxn>
                <a:cxn ang="0">
                  <a:pos x="386" y="2"/>
                </a:cxn>
                <a:cxn ang="0">
                  <a:pos x="333" y="7"/>
                </a:cxn>
                <a:cxn ang="0">
                  <a:pos x="277" y="16"/>
                </a:cxn>
                <a:cxn ang="0">
                  <a:pos x="221" y="28"/>
                </a:cxn>
                <a:cxn ang="0">
                  <a:pos x="163" y="45"/>
                </a:cxn>
                <a:cxn ang="0">
                  <a:pos x="104" y="65"/>
                </a:cxn>
                <a:cxn ang="0">
                  <a:pos x="44" y="93"/>
                </a:cxn>
                <a:cxn ang="0">
                  <a:pos x="40" y="108"/>
                </a:cxn>
                <a:cxn ang="0">
                  <a:pos x="29" y="150"/>
                </a:cxn>
                <a:cxn ang="0">
                  <a:pos x="17" y="216"/>
                </a:cxn>
                <a:cxn ang="0">
                  <a:pos x="5" y="301"/>
                </a:cxn>
                <a:cxn ang="0">
                  <a:pos x="0" y="402"/>
                </a:cxn>
                <a:cxn ang="0">
                  <a:pos x="4" y="516"/>
                </a:cxn>
                <a:cxn ang="0">
                  <a:pos x="21" y="638"/>
                </a:cxn>
                <a:cxn ang="0">
                  <a:pos x="57" y="763"/>
                </a:cxn>
                <a:cxn ang="0">
                  <a:pos x="60" y="763"/>
                </a:cxn>
                <a:cxn ang="0">
                  <a:pos x="69" y="762"/>
                </a:cxn>
                <a:cxn ang="0">
                  <a:pos x="84" y="759"/>
                </a:cxn>
                <a:cxn ang="0">
                  <a:pos x="105" y="758"/>
                </a:cxn>
                <a:cxn ang="0">
                  <a:pos x="131" y="756"/>
                </a:cxn>
                <a:cxn ang="0">
                  <a:pos x="162" y="754"/>
                </a:cxn>
                <a:cxn ang="0">
                  <a:pos x="198" y="753"/>
                </a:cxn>
                <a:cxn ang="0">
                  <a:pos x="239" y="751"/>
                </a:cxn>
                <a:cxn ang="0">
                  <a:pos x="283" y="750"/>
                </a:cxn>
                <a:cxn ang="0">
                  <a:pos x="331" y="751"/>
                </a:cxn>
                <a:cxn ang="0">
                  <a:pos x="384" y="753"/>
                </a:cxn>
                <a:cxn ang="0">
                  <a:pos x="440" y="755"/>
                </a:cxn>
                <a:cxn ang="0">
                  <a:pos x="498" y="759"/>
                </a:cxn>
                <a:cxn ang="0">
                  <a:pos x="560" y="765"/>
                </a:cxn>
                <a:cxn ang="0">
                  <a:pos x="624" y="773"/>
                </a:cxn>
                <a:cxn ang="0">
                  <a:pos x="690" y="782"/>
                </a:cxn>
                <a:cxn ang="0">
                  <a:pos x="687" y="759"/>
                </a:cxn>
                <a:cxn ang="0">
                  <a:pos x="680" y="697"/>
                </a:cxn>
                <a:cxn ang="0">
                  <a:pos x="670" y="604"/>
                </a:cxn>
                <a:cxn ang="0">
                  <a:pos x="662" y="492"/>
                </a:cxn>
                <a:cxn ang="0">
                  <a:pos x="656" y="368"/>
                </a:cxn>
                <a:cxn ang="0">
                  <a:pos x="656" y="244"/>
                </a:cxn>
                <a:cxn ang="0">
                  <a:pos x="665" y="128"/>
                </a:cxn>
                <a:cxn ang="0">
                  <a:pos x="684" y="29"/>
                </a:cxn>
              </a:cxnLst>
              <a:rect l="0" t="0" r="r" b="b"/>
              <a:pathLst>
                <a:path w="690" h="782">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w="9525">
              <a:noFill/>
              <a:round/>
              <a:headEnd/>
              <a:tailEnd/>
            </a:ln>
          </p:spPr>
          <p:txBody>
            <a:bodyPr/>
            <a:lstStyle/>
            <a:p>
              <a:endParaRPr lang="en-CA"/>
            </a:p>
          </p:txBody>
        </p:sp>
        <p:sp>
          <p:nvSpPr>
            <p:cNvPr id="251026" name="Freeform 146"/>
            <p:cNvSpPr>
              <a:spLocks/>
            </p:cNvSpPr>
            <p:nvPr/>
          </p:nvSpPr>
          <p:spPr bwMode="auto">
            <a:xfrm>
              <a:off x="4904" y="1888"/>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1"/>
            </a:solidFill>
            <a:ln w="9525">
              <a:noFill/>
              <a:round/>
              <a:headEnd/>
              <a:tailEnd/>
            </a:ln>
          </p:spPr>
          <p:txBody>
            <a:bodyPr/>
            <a:lstStyle/>
            <a:p>
              <a:endParaRPr lang="en-CA"/>
            </a:p>
          </p:txBody>
        </p:sp>
        <p:sp>
          <p:nvSpPr>
            <p:cNvPr id="251027" name="Freeform 147"/>
            <p:cNvSpPr>
              <a:spLocks/>
            </p:cNvSpPr>
            <p:nvPr/>
          </p:nvSpPr>
          <p:spPr bwMode="auto">
            <a:xfrm>
              <a:off x="4884" y="1997"/>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1"/>
            </a:solidFill>
            <a:ln w="9525">
              <a:noFill/>
              <a:round/>
              <a:headEnd/>
              <a:tailEnd/>
            </a:ln>
          </p:spPr>
          <p:txBody>
            <a:bodyPr/>
            <a:lstStyle/>
            <a:p>
              <a:endParaRPr lang="en-CA"/>
            </a:p>
          </p:txBody>
        </p:sp>
        <p:sp>
          <p:nvSpPr>
            <p:cNvPr id="251028" name="Freeform 148"/>
            <p:cNvSpPr>
              <a:spLocks/>
            </p:cNvSpPr>
            <p:nvPr/>
          </p:nvSpPr>
          <p:spPr bwMode="auto">
            <a:xfrm>
              <a:off x="4943" y="2009"/>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rgbClr val="FFCCFF"/>
            </a:solidFill>
            <a:ln w="9525">
              <a:noFill/>
              <a:round/>
              <a:headEnd/>
              <a:tailEnd/>
            </a:ln>
          </p:spPr>
          <p:txBody>
            <a:bodyPr/>
            <a:lstStyle/>
            <a:p>
              <a:endParaRPr lang="en-CA"/>
            </a:p>
          </p:txBody>
        </p:sp>
        <p:sp>
          <p:nvSpPr>
            <p:cNvPr id="251029" name="Freeform 149"/>
            <p:cNvSpPr>
              <a:spLocks/>
            </p:cNvSpPr>
            <p:nvPr/>
          </p:nvSpPr>
          <p:spPr bwMode="auto">
            <a:xfrm>
              <a:off x="4891" y="2000"/>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rgbClr val="FFCCFF"/>
            </a:solidFill>
            <a:ln w="9525">
              <a:noFill/>
              <a:round/>
              <a:headEnd/>
              <a:tailEnd/>
            </a:ln>
          </p:spPr>
          <p:txBody>
            <a:bodyPr/>
            <a:lstStyle/>
            <a:p>
              <a:endParaRPr lang="en-CA"/>
            </a:p>
          </p:txBody>
        </p:sp>
        <p:sp>
          <p:nvSpPr>
            <p:cNvPr id="251030" name="Freeform 150"/>
            <p:cNvSpPr>
              <a:spLocks/>
            </p:cNvSpPr>
            <p:nvPr/>
          </p:nvSpPr>
          <p:spPr bwMode="auto">
            <a:xfrm>
              <a:off x="4805" y="2013"/>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w="9525">
              <a:noFill/>
              <a:round/>
              <a:headEnd/>
              <a:tailEnd/>
            </a:ln>
          </p:spPr>
          <p:txBody>
            <a:bodyPr/>
            <a:lstStyle/>
            <a:p>
              <a:endParaRPr lang="en-CA"/>
            </a:p>
          </p:txBody>
        </p:sp>
        <p:sp>
          <p:nvSpPr>
            <p:cNvPr id="251031" name="Freeform 151"/>
            <p:cNvSpPr>
              <a:spLocks/>
            </p:cNvSpPr>
            <p:nvPr/>
          </p:nvSpPr>
          <p:spPr bwMode="auto">
            <a:xfrm>
              <a:off x="5006" y="2006"/>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1"/>
            </a:solidFill>
            <a:ln w="9525">
              <a:noFill/>
              <a:round/>
              <a:headEnd/>
              <a:tailEnd/>
            </a:ln>
          </p:spPr>
          <p:txBody>
            <a:bodyPr/>
            <a:lstStyle/>
            <a:p>
              <a:endParaRPr lang="en-CA"/>
            </a:p>
          </p:txBody>
        </p:sp>
        <p:sp>
          <p:nvSpPr>
            <p:cNvPr id="251032" name="Freeform 152"/>
            <p:cNvSpPr>
              <a:spLocks/>
            </p:cNvSpPr>
            <p:nvPr/>
          </p:nvSpPr>
          <p:spPr bwMode="auto">
            <a:xfrm>
              <a:off x="4821" y="1869"/>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1"/>
            </a:solidFill>
            <a:ln w="9525">
              <a:noFill/>
              <a:round/>
              <a:headEnd/>
              <a:tailEnd/>
            </a:ln>
          </p:spPr>
          <p:txBody>
            <a:bodyPr/>
            <a:lstStyle/>
            <a:p>
              <a:endParaRPr lang="en-CA"/>
            </a:p>
          </p:txBody>
        </p:sp>
        <p:sp>
          <p:nvSpPr>
            <p:cNvPr id="251033" name="Freeform 153"/>
            <p:cNvSpPr>
              <a:spLocks/>
            </p:cNvSpPr>
            <p:nvPr/>
          </p:nvSpPr>
          <p:spPr bwMode="auto">
            <a:xfrm>
              <a:off x="4822" y="1871"/>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w="9525">
              <a:noFill/>
              <a:round/>
              <a:headEnd/>
              <a:tailEnd/>
            </a:ln>
          </p:spPr>
          <p:txBody>
            <a:bodyPr/>
            <a:lstStyle/>
            <a:p>
              <a:endParaRPr lang="en-CA"/>
            </a:p>
          </p:txBody>
        </p:sp>
        <p:sp>
          <p:nvSpPr>
            <p:cNvPr id="251034" name="Freeform 154"/>
            <p:cNvSpPr>
              <a:spLocks/>
            </p:cNvSpPr>
            <p:nvPr/>
          </p:nvSpPr>
          <p:spPr bwMode="auto">
            <a:xfrm>
              <a:off x="4823" y="1872"/>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bg1"/>
            </a:solidFill>
            <a:ln w="9525">
              <a:noFill/>
              <a:round/>
              <a:headEnd/>
              <a:tailEnd/>
            </a:ln>
          </p:spPr>
          <p:txBody>
            <a:bodyPr/>
            <a:lstStyle/>
            <a:p>
              <a:endParaRPr lang="en-CA"/>
            </a:p>
          </p:txBody>
        </p:sp>
        <p:sp>
          <p:nvSpPr>
            <p:cNvPr id="251035" name="Freeform 155"/>
            <p:cNvSpPr>
              <a:spLocks/>
            </p:cNvSpPr>
            <p:nvPr/>
          </p:nvSpPr>
          <p:spPr bwMode="auto">
            <a:xfrm>
              <a:off x="4824" y="1873"/>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1"/>
            </a:solidFill>
            <a:ln w="9525">
              <a:noFill/>
              <a:round/>
              <a:headEnd/>
              <a:tailEnd/>
            </a:ln>
          </p:spPr>
          <p:txBody>
            <a:bodyPr/>
            <a:lstStyle/>
            <a:p>
              <a:endParaRPr lang="en-CA"/>
            </a:p>
          </p:txBody>
        </p:sp>
        <p:sp>
          <p:nvSpPr>
            <p:cNvPr id="251036" name="Freeform 156"/>
            <p:cNvSpPr>
              <a:spLocks/>
            </p:cNvSpPr>
            <p:nvPr/>
          </p:nvSpPr>
          <p:spPr bwMode="auto">
            <a:xfrm>
              <a:off x="4825" y="1875"/>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w="9525">
              <a:noFill/>
              <a:round/>
              <a:headEnd/>
              <a:tailEnd/>
            </a:ln>
          </p:spPr>
          <p:txBody>
            <a:bodyPr/>
            <a:lstStyle/>
            <a:p>
              <a:endParaRPr lang="en-CA"/>
            </a:p>
          </p:txBody>
        </p:sp>
        <p:sp>
          <p:nvSpPr>
            <p:cNvPr id="251037" name="Freeform 157"/>
            <p:cNvSpPr>
              <a:spLocks/>
            </p:cNvSpPr>
            <p:nvPr/>
          </p:nvSpPr>
          <p:spPr bwMode="auto">
            <a:xfrm>
              <a:off x="4826" y="1876"/>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w="9525">
              <a:noFill/>
              <a:round/>
              <a:headEnd/>
              <a:tailEnd/>
            </a:ln>
          </p:spPr>
          <p:txBody>
            <a:bodyPr/>
            <a:lstStyle/>
            <a:p>
              <a:endParaRPr lang="en-CA"/>
            </a:p>
          </p:txBody>
        </p:sp>
        <p:sp>
          <p:nvSpPr>
            <p:cNvPr id="251038" name="Freeform 158"/>
            <p:cNvSpPr>
              <a:spLocks/>
            </p:cNvSpPr>
            <p:nvPr/>
          </p:nvSpPr>
          <p:spPr bwMode="auto">
            <a:xfrm>
              <a:off x="4964" y="1970"/>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w="9525">
              <a:noFill/>
              <a:round/>
              <a:headEnd/>
              <a:tailEnd/>
            </a:ln>
          </p:spPr>
          <p:txBody>
            <a:bodyPr/>
            <a:lstStyle/>
            <a:p>
              <a:endParaRPr lang="en-CA"/>
            </a:p>
          </p:txBody>
        </p:sp>
        <p:sp>
          <p:nvSpPr>
            <p:cNvPr id="251039" name="Freeform 159"/>
            <p:cNvSpPr>
              <a:spLocks/>
            </p:cNvSpPr>
            <p:nvPr/>
          </p:nvSpPr>
          <p:spPr bwMode="auto">
            <a:xfrm>
              <a:off x="4912" y="1970"/>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51040" name="Freeform 160"/>
            <p:cNvSpPr>
              <a:spLocks/>
            </p:cNvSpPr>
            <p:nvPr/>
          </p:nvSpPr>
          <p:spPr bwMode="auto">
            <a:xfrm>
              <a:off x="4927" y="1971"/>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51041" name="Freeform 161"/>
            <p:cNvSpPr>
              <a:spLocks/>
            </p:cNvSpPr>
            <p:nvPr/>
          </p:nvSpPr>
          <p:spPr bwMode="auto">
            <a:xfrm>
              <a:off x="4871" y="1856"/>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1"/>
            </a:solidFill>
            <a:ln w="9525">
              <a:noFill/>
              <a:round/>
              <a:headEnd/>
              <a:tailEnd/>
            </a:ln>
          </p:spPr>
          <p:txBody>
            <a:bodyPr/>
            <a:lstStyle/>
            <a:p>
              <a:endParaRPr lang="en-CA"/>
            </a:p>
          </p:txBody>
        </p:sp>
        <p:sp>
          <p:nvSpPr>
            <p:cNvPr id="251042" name="Freeform 162"/>
            <p:cNvSpPr>
              <a:spLocks/>
            </p:cNvSpPr>
            <p:nvPr/>
          </p:nvSpPr>
          <p:spPr bwMode="auto">
            <a:xfrm>
              <a:off x="4993" y="1842"/>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1"/>
            </a:solidFill>
            <a:ln w="9525">
              <a:noFill/>
              <a:round/>
              <a:headEnd/>
              <a:tailEnd/>
            </a:ln>
          </p:spPr>
          <p:txBody>
            <a:bodyPr/>
            <a:lstStyle/>
            <a:p>
              <a:endParaRPr lang="en-CA"/>
            </a:p>
          </p:txBody>
        </p:sp>
        <p:sp>
          <p:nvSpPr>
            <p:cNvPr id="251043" name="Freeform 163"/>
            <p:cNvSpPr>
              <a:spLocks/>
            </p:cNvSpPr>
            <p:nvPr/>
          </p:nvSpPr>
          <p:spPr bwMode="auto">
            <a:xfrm>
              <a:off x="4871" y="1863"/>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1"/>
            </a:solidFill>
            <a:ln w="9525">
              <a:noFill/>
              <a:round/>
              <a:headEnd/>
              <a:tailEnd/>
            </a:ln>
          </p:spPr>
          <p:txBody>
            <a:bodyPr/>
            <a:lstStyle/>
            <a:p>
              <a:endParaRPr lang="en-CA"/>
            </a:p>
          </p:txBody>
        </p:sp>
        <p:sp>
          <p:nvSpPr>
            <p:cNvPr id="251044" name="Freeform 164"/>
            <p:cNvSpPr>
              <a:spLocks/>
            </p:cNvSpPr>
            <p:nvPr/>
          </p:nvSpPr>
          <p:spPr bwMode="auto">
            <a:xfrm>
              <a:off x="4872" y="1870"/>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1"/>
            </a:solidFill>
            <a:ln w="9525">
              <a:noFill/>
              <a:round/>
              <a:headEnd/>
              <a:tailEnd/>
            </a:ln>
          </p:spPr>
          <p:txBody>
            <a:bodyPr/>
            <a:lstStyle/>
            <a:p>
              <a:endParaRPr lang="en-CA"/>
            </a:p>
          </p:txBody>
        </p:sp>
        <p:sp>
          <p:nvSpPr>
            <p:cNvPr id="251045" name="Freeform 165"/>
            <p:cNvSpPr>
              <a:spLocks/>
            </p:cNvSpPr>
            <p:nvPr/>
          </p:nvSpPr>
          <p:spPr bwMode="auto">
            <a:xfrm>
              <a:off x="4873" y="1876"/>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1"/>
            </a:solidFill>
            <a:ln w="9525">
              <a:noFill/>
              <a:round/>
              <a:headEnd/>
              <a:tailEnd/>
            </a:ln>
          </p:spPr>
          <p:txBody>
            <a:bodyPr/>
            <a:lstStyle/>
            <a:p>
              <a:endParaRPr lang="en-CA"/>
            </a:p>
          </p:txBody>
        </p:sp>
        <p:sp>
          <p:nvSpPr>
            <p:cNvPr id="251046" name="Freeform 166"/>
            <p:cNvSpPr>
              <a:spLocks/>
            </p:cNvSpPr>
            <p:nvPr/>
          </p:nvSpPr>
          <p:spPr bwMode="auto">
            <a:xfrm>
              <a:off x="4874" y="1883"/>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1"/>
            </a:solidFill>
            <a:ln w="9525">
              <a:noFill/>
              <a:round/>
              <a:headEnd/>
              <a:tailEnd/>
            </a:ln>
          </p:spPr>
          <p:txBody>
            <a:bodyPr/>
            <a:lstStyle/>
            <a:p>
              <a:endParaRPr lang="en-CA"/>
            </a:p>
          </p:txBody>
        </p:sp>
        <p:sp>
          <p:nvSpPr>
            <p:cNvPr id="251047" name="Freeform 167"/>
            <p:cNvSpPr>
              <a:spLocks/>
            </p:cNvSpPr>
            <p:nvPr/>
          </p:nvSpPr>
          <p:spPr bwMode="auto">
            <a:xfrm>
              <a:off x="4875" y="1890"/>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1"/>
            </a:solidFill>
            <a:ln w="9525">
              <a:noFill/>
              <a:round/>
              <a:headEnd/>
              <a:tailEnd/>
            </a:ln>
          </p:spPr>
          <p:txBody>
            <a:bodyPr/>
            <a:lstStyle/>
            <a:p>
              <a:endParaRPr lang="en-CA"/>
            </a:p>
          </p:txBody>
        </p:sp>
        <p:sp>
          <p:nvSpPr>
            <p:cNvPr id="251048" name="Freeform 168"/>
            <p:cNvSpPr>
              <a:spLocks/>
            </p:cNvSpPr>
            <p:nvPr/>
          </p:nvSpPr>
          <p:spPr bwMode="auto">
            <a:xfrm>
              <a:off x="4994" y="1850"/>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1"/>
            </a:solidFill>
            <a:ln w="9525">
              <a:noFill/>
              <a:round/>
              <a:headEnd/>
              <a:tailEnd/>
            </a:ln>
          </p:spPr>
          <p:txBody>
            <a:bodyPr/>
            <a:lstStyle/>
            <a:p>
              <a:endParaRPr lang="en-CA"/>
            </a:p>
          </p:txBody>
        </p:sp>
        <p:sp>
          <p:nvSpPr>
            <p:cNvPr id="251049" name="Freeform 169"/>
            <p:cNvSpPr>
              <a:spLocks/>
            </p:cNvSpPr>
            <p:nvPr/>
          </p:nvSpPr>
          <p:spPr bwMode="auto">
            <a:xfrm>
              <a:off x="4995" y="1857"/>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1"/>
            </a:solidFill>
            <a:ln w="9525">
              <a:noFill/>
              <a:round/>
              <a:headEnd/>
              <a:tailEnd/>
            </a:ln>
          </p:spPr>
          <p:txBody>
            <a:bodyPr/>
            <a:lstStyle/>
            <a:p>
              <a:endParaRPr lang="en-CA"/>
            </a:p>
          </p:txBody>
        </p:sp>
        <p:sp>
          <p:nvSpPr>
            <p:cNvPr id="251050" name="Freeform 170"/>
            <p:cNvSpPr>
              <a:spLocks/>
            </p:cNvSpPr>
            <p:nvPr/>
          </p:nvSpPr>
          <p:spPr bwMode="auto">
            <a:xfrm>
              <a:off x="4996" y="1865"/>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1"/>
            </a:solidFill>
            <a:ln w="9525">
              <a:noFill/>
              <a:round/>
              <a:headEnd/>
              <a:tailEnd/>
            </a:ln>
          </p:spPr>
          <p:txBody>
            <a:bodyPr/>
            <a:lstStyle/>
            <a:p>
              <a:endParaRPr lang="en-CA"/>
            </a:p>
          </p:txBody>
        </p:sp>
        <p:sp>
          <p:nvSpPr>
            <p:cNvPr id="251051" name="Freeform 171"/>
            <p:cNvSpPr>
              <a:spLocks/>
            </p:cNvSpPr>
            <p:nvPr/>
          </p:nvSpPr>
          <p:spPr bwMode="auto">
            <a:xfrm>
              <a:off x="4997" y="1873"/>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1"/>
            </a:solidFill>
            <a:ln w="9525">
              <a:noFill/>
              <a:round/>
              <a:headEnd/>
              <a:tailEnd/>
            </a:ln>
          </p:spPr>
          <p:txBody>
            <a:bodyPr/>
            <a:lstStyle/>
            <a:p>
              <a:endParaRPr lang="en-CA"/>
            </a:p>
          </p:txBody>
        </p:sp>
        <p:sp>
          <p:nvSpPr>
            <p:cNvPr id="251052" name="Freeform 172"/>
            <p:cNvSpPr>
              <a:spLocks/>
            </p:cNvSpPr>
            <p:nvPr/>
          </p:nvSpPr>
          <p:spPr bwMode="auto">
            <a:xfrm>
              <a:off x="4998" y="1881"/>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1"/>
            </a:solidFill>
            <a:ln w="9525">
              <a:noFill/>
              <a:round/>
              <a:headEnd/>
              <a:tailEnd/>
            </a:ln>
          </p:spPr>
          <p:txBody>
            <a:bodyPr/>
            <a:lstStyle/>
            <a:p>
              <a:endParaRPr lang="en-CA"/>
            </a:p>
          </p:txBody>
        </p:sp>
        <p:sp>
          <p:nvSpPr>
            <p:cNvPr id="251053" name="Rectangle 173"/>
            <p:cNvSpPr>
              <a:spLocks noChangeArrowheads="1"/>
            </p:cNvSpPr>
            <p:nvPr/>
          </p:nvSpPr>
          <p:spPr bwMode="auto">
            <a:xfrm>
              <a:off x="4846" y="1869"/>
              <a:ext cx="4" cy="146"/>
            </a:xfrm>
            <a:prstGeom prst="rect">
              <a:avLst/>
            </a:prstGeom>
            <a:solidFill>
              <a:srgbClr val="FFCCFF"/>
            </a:solidFill>
            <a:ln w="9525">
              <a:noFill/>
              <a:miter lim="800000"/>
              <a:headEnd/>
              <a:tailEnd/>
            </a:ln>
          </p:spPr>
          <p:txBody>
            <a:bodyPr/>
            <a:lstStyle/>
            <a:p>
              <a:endParaRPr lang="en-CA"/>
            </a:p>
          </p:txBody>
        </p:sp>
        <p:sp>
          <p:nvSpPr>
            <p:cNvPr id="251054" name="Freeform 174"/>
            <p:cNvSpPr>
              <a:spLocks/>
            </p:cNvSpPr>
            <p:nvPr/>
          </p:nvSpPr>
          <p:spPr bwMode="auto">
            <a:xfrm>
              <a:off x="4898" y="1867"/>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w="9525">
              <a:noFill/>
              <a:round/>
              <a:headEnd/>
              <a:tailEnd/>
            </a:ln>
          </p:spPr>
          <p:txBody>
            <a:bodyPr/>
            <a:lstStyle/>
            <a:p>
              <a:endParaRPr lang="en-CA"/>
            </a:p>
          </p:txBody>
        </p:sp>
        <p:sp>
          <p:nvSpPr>
            <p:cNvPr id="251055" name="Freeform 175"/>
            <p:cNvSpPr>
              <a:spLocks/>
            </p:cNvSpPr>
            <p:nvPr/>
          </p:nvSpPr>
          <p:spPr bwMode="auto">
            <a:xfrm>
              <a:off x="4819" y="1917"/>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51056" name="Freeform 176"/>
            <p:cNvSpPr>
              <a:spLocks/>
            </p:cNvSpPr>
            <p:nvPr/>
          </p:nvSpPr>
          <p:spPr bwMode="auto">
            <a:xfrm>
              <a:off x="4819" y="1887"/>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51057" name="Freeform 177"/>
            <p:cNvSpPr>
              <a:spLocks/>
            </p:cNvSpPr>
            <p:nvPr/>
          </p:nvSpPr>
          <p:spPr bwMode="auto">
            <a:xfrm>
              <a:off x="4863" y="1872"/>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1"/>
            </a:solidFill>
            <a:ln w="9525">
              <a:noFill/>
              <a:round/>
              <a:headEnd/>
              <a:tailEnd/>
            </a:ln>
          </p:spPr>
          <p:txBody>
            <a:bodyPr/>
            <a:lstStyle/>
            <a:p>
              <a:endParaRPr lang="en-CA"/>
            </a:p>
          </p:txBody>
        </p:sp>
        <p:sp>
          <p:nvSpPr>
            <p:cNvPr id="251058" name="Freeform 178"/>
            <p:cNvSpPr>
              <a:spLocks/>
            </p:cNvSpPr>
            <p:nvPr/>
          </p:nvSpPr>
          <p:spPr bwMode="auto">
            <a:xfrm>
              <a:off x="4900" y="1840"/>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1"/>
            </a:solidFill>
            <a:ln w="9525">
              <a:noFill/>
              <a:round/>
              <a:headEnd/>
              <a:tailEnd/>
            </a:ln>
          </p:spPr>
          <p:txBody>
            <a:bodyPr/>
            <a:lstStyle/>
            <a:p>
              <a:endParaRPr lang="en-CA"/>
            </a:p>
          </p:txBody>
        </p:sp>
        <p:sp>
          <p:nvSpPr>
            <p:cNvPr id="251059" name="Freeform 179"/>
            <p:cNvSpPr>
              <a:spLocks/>
            </p:cNvSpPr>
            <p:nvPr/>
          </p:nvSpPr>
          <p:spPr bwMode="auto">
            <a:xfrm>
              <a:off x="4843" y="2015"/>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bg1"/>
            </a:solidFill>
            <a:ln w="9525">
              <a:noFill/>
              <a:round/>
              <a:headEnd/>
              <a:tailEnd/>
            </a:ln>
          </p:spPr>
          <p:txBody>
            <a:bodyPr/>
            <a:lstStyle/>
            <a:p>
              <a:endParaRPr lang="en-CA"/>
            </a:p>
          </p:txBody>
        </p:sp>
        <p:sp>
          <p:nvSpPr>
            <p:cNvPr id="251060" name="Freeform 180"/>
            <p:cNvSpPr>
              <a:spLocks/>
            </p:cNvSpPr>
            <p:nvPr/>
          </p:nvSpPr>
          <p:spPr bwMode="auto">
            <a:xfrm>
              <a:off x="4809" y="2029"/>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51061" name="Freeform 181"/>
            <p:cNvSpPr>
              <a:spLocks/>
            </p:cNvSpPr>
            <p:nvPr/>
          </p:nvSpPr>
          <p:spPr bwMode="auto">
            <a:xfrm>
              <a:off x="4837" y="2022"/>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51062" name="Freeform 182"/>
            <p:cNvSpPr>
              <a:spLocks/>
            </p:cNvSpPr>
            <p:nvPr/>
          </p:nvSpPr>
          <p:spPr bwMode="auto">
            <a:xfrm>
              <a:off x="4824" y="2025"/>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251063" name="Group 183"/>
          <p:cNvGrpSpPr>
            <a:grpSpLocks/>
          </p:cNvGrpSpPr>
          <p:nvPr/>
        </p:nvGrpSpPr>
        <p:grpSpPr bwMode="auto">
          <a:xfrm>
            <a:off x="2742095" y="2077692"/>
            <a:ext cx="504825" cy="415925"/>
            <a:chOff x="4781" y="1833"/>
            <a:chExt cx="318" cy="262"/>
          </a:xfrm>
        </p:grpSpPr>
        <p:sp>
          <p:nvSpPr>
            <p:cNvPr id="251064" name="AutoShape 184"/>
            <p:cNvSpPr>
              <a:spLocks noChangeAspect="1" noChangeArrowheads="1" noTextEdit="1"/>
            </p:cNvSpPr>
            <p:nvPr/>
          </p:nvSpPr>
          <p:spPr bwMode="auto">
            <a:xfrm>
              <a:off x="4787" y="1835"/>
              <a:ext cx="312" cy="260"/>
            </a:xfrm>
            <a:prstGeom prst="rect">
              <a:avLst/>
            </a:prstGeom>
            <a:noFill/>
            <a:ln w="9525">
              <a:noFill/>
              <a:miter lim="800000"/>
              <a:headEnd/>
              <a:tailEnd/>
            </a:ln>
          </p:spPr>
          <p:txBody>
            <a:bodyPr/>
            <a:lstStyle/>
            <a:p>
              <a:endParaRPr lang="en-CA"/>
            </a:p>
          </p:txBody>
        </p:sp>
        <p:sp>
          <p:nvSpPr>
            <p:cNvPr id="251065" name="Freeform 185"/>
            <p:cNvSpPr>
              <a:spLocks/>
            </p:cNvSpPr>
            <p:nvPr/>
          </p:nvSpPr>
          <p:spPr bwMode="auto">
            <a:xfrm>
              <a:off x="4781" y="1833"/>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w="9525">
              <a:noFill/>
              <a:round/>
              <a:headEnd/>
              <a:tailEnd/>
            </a:ln>
          </p:spPr>
          <p:txBody>
            <a:bodyPr/>
            <a:lstStyle/>
            <a:p>
              <a:endParaRPr lang="en-CA"/>
            </a:p>
          </p:txBody>
        </p:sp>
        <p:sp>
          <p:nvSpPr>
            <p:cNvPr id="251066" name="Freeform 186"/>
            <p:cNvSpPr>
              <a:spLocks/>
            </p:cNvSpPr>
            <p:nvPr/>
          </p:nvSpPr>
          <p:spPr bwMode="auto">
            <a:xfrm>
              <a:off x="4894" y="1857"/>
              <a:ext cx="98" cy="112"/>
            </a:xfrm>
            <a:custGeom>
              <a:avLst/>
              <a:gdLst/>
              <a:ahLst/>
              <a:cxnLst>
                <a:cxn ang="0">
                  <a:pos x="684" y="29"/>
                </a:cxn>
                <a:cxn ang="0">
                  <a:pos x="681" y="28"/>
                </a:cxn>
                <a:cxn ang="0">
                  <a:pos x="670" y="25"/>
                </a:cxn>
                <a:cxn ang="0">
                  <a:pos x="652" y="21"/>
                </a:cxn>
                <a:cxn ang="0">
                  <a:pos x="628" y="16"/>
                </a:cxn>
                <a:cxn ang="0">
                  <a:pos x="600" y="11"/>
                </a:cxn>
                <a:cxn ang="0">
                  <a:pos x="566" y="7"/>
                </a:cxn>
                <a:cxn ang="0">
                  <a:pos x="527" y="3"/>
                </a:cxn>
                <a:cxn ang="0">
                  <a:pos x="483" y="1"/>
                </a:cxn>
                <a:cxn ang="0">
                  <a:pos x="436" y="0"/>
                </a:cxn>
                <a:cxn ang="0">
                  <a:pos x="386" y="2"/>
                </a:cxn>
                <a:cxn ang="0">
                  <a:pos x="333" y="7"/>
                </a:cxn>
                <a:cxn ang="0">
                  <a:pos x="277" y="16"/>
                </a:cxn>
                <a:cxn ang="0">
                  <a:pos x="221" y="28"/>
                </a:cxn>
                <a:cxn ang="0">
                  <a:pos x="163" y="45"/>
                </a:cxn>
                <a:cxn ang="0">
                  <a:pos x="104" y="65"/>
                </a:cxn>
                <a:cxn ang="0">
                  <a:pos x="44" y="93"/>
                </a:cxn>
                <a:cxn ang="0">
                  <a:pos x="40" y="108"/>
                </a:cxn>
                <a:cxn ang="0">
                  <a:pos x="29" y="150"/>
                </a:cxn>
                <a:cxn ang="0">
                  <a:pos x="17" y="216"/>
                </a:cxn>
                <a:cxn ang="0">
                  <a:pos x="5" y="301"/>
                </a:cxn>
                <a:cxn ang="0">
                  <a:pos x="0" y="402"/>
                </a:cxn>
                <a:cxn ang="0">
                  <a:pos x="4" y="516"/>
                </a:cxn>
                <a:cxn ang="0">
                  <a:pos x="21" y="638"/>
                </a:cxn>
                <a:cxn ang="0">
                  <a:pos x="57" y="763"/>
                </a:cxn>
                <a:cxn ang="0">
                  <a:pos x="60" y="763"/>
                </a:cxn>
                <a:cxn ang="0">
                  <a:pos x="69" y="762"/>
                </a:cxn>
                <a:cxn ang="0">
                  <a:pos x="84" y="759"/>
                </a:cxn>
                <a:cxn ang="0">
                  <a:pos x="105" y="758"/>
                </a:cxn>
                <a:cxn ang="0">
                  <a:pos x="131" y="756"/>
                </a:cxn>
                <a:cxn ang="0">
                  <a:pos x="162" y="754"/>
                </a:cxn>
                <a:cxn ang="0">
                  <a:pos x="198" y="753"/>
                </a:cxn>
                <a:cxn ang="0">
                  <a:pos x="239" y="751"/>
                </a:cxn>
                <a:cxn ang="0">
                  <a:pos x="283" y="750"/>
                </a:cxn>
                <a:cxn ang="0">
                  <a:pos x="331" y="751"/>
                </a:cxn>
                <a:cxn ang="0">
                  <a:pos x="384" y="753"/>
                </a:cxn>
                <a:cxn ang="0">
                  <a:pos x="440" y="755"/>
                </a:cxn>
                <a:cxn ang="0">
                  <a:pos x="498" y="759"/>
                </a:cxn>
                <a:cxn ang="0">
                  <a:pos x="560" y="765"/>
                </a:cxn>
                <a:cxn ang="0">
                  <a:pos x="624" y="773"/>
                </a:cxn>
                <a:cxn ang="0">
                  <a:pos x="690" y="782"/>
                </a:cxn>
                <a:cxn ang="0">
                  <a:pos x="687" y="759"/>
                </a:cxn>
                <a:cxn ang="0">
                  <a:pos x="680" y="697"/>
                </a:cxn>
                <a:cxn ang="0">
                  <a:pos x="670" y="604"/>
                </a:cxn>
                <a:cxn ang="0">
                  <a:pos x="662" y="492"/>
                </a:cxn>
                <a:cxn ang="0">
                  <a:pos x="656" y="368"/>
                </a:cxn>
                <a:cxn ang="0">
                  <a:pos x="656" y="244"/>
                </a:cxn>
                <a:cxn ang="0">
                  <a:pos x="665" y="128"/>
                </a:cxn>
                <a:cxn ang="0">
                  <a:pos x="684" y="29"/>
                </a:cxn>
              </a:cxnLst>
              <a:rect l="0" t="0" r="r" b="b"/>
              <a:pathLst>
                <a:path w="690" h="782">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w="9525">
              <a:noFill/>
              <a:round/>
              <a:headEnd/>
              <a:tailEnd/>
            </a:ln>
          </p:spPr>
          <p:txBody>
            <a:bodyPr/>
            <a:lstStyle/>
            <a:p>
              <a:endParaRPr lang="en-CA"/>
            </a:p>
          </p:txBody>
        </p:sp>
        <p:sp>
          <p:nvSpPr>
            <p:cNvPr id="251067" name="Freeform 187"/>
            <p:cNvSpPr>
              <a:spLocks/>
            </p:cNvSpPr>
            <p:nvPr/>
          </p:nvSpPr>
          <p:spPr bwMode="auto">
            <a:xfrm>
              <a:off x="4904" y="1888"/>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1"/>
            </a:solidFill>
            <a:ln w="9525">
              <a:noFill/>
              <a:round/>
              <a:headEnd/>
              <a:tailEnd/>
            </a:ln>
          </p:spPr>
          <p:txBody>
            <a:bodyPr/>
            <a:lstStyle/>
            <a:p>
              <a:endParaRPr lang="en-CA"/>
            </a:p>
          </p:txBody>
        </p:sp>
        <p:sp>
          <p:nvSpPr>
            <p:cNvPr id="251068" name="Freeform 188"/>
            <p:cNvSpPr>
              <a:spLocks/>
            </p:cNvSpPr>
            <p:nvPr/>
          </p:nvSpPr>
          <p:spPr bwMode="auto">
            <a:xfrm>
              <a:off x="4884" y="1997"/>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1"/>
            </a:solidFill>
            <a:ln w="9525">
              <a:noFill/>
              <a:round/>
              <a:headEnd/>
              <a:tailEnd/>
            </a:ln>
          </p:spPr>
          <p:txBody>
            <a:bodyPr/>
            <a:lstStyle/>
            <a:p>
              <a:endParaRPr lang="en-CA"/>
            </a:p>
          </p:txBody>
        </p:sp>
        <p:sp>
          <p:nvSpPr>
            <p:cNvPr id="251069" name="Freeform 189"/>
            <p:cNvSpPr>
              <a:spLocks/>
            </p:cNvSpPr>
            <p:nvPr/>
          </p:nvSpPr>
          <p:spPr bwMode="auto">
            <a:xfrm>
              <a:off x="4943" y="2009"/>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rgbClr val="FFCCFF"/>
            </a:solidFill>
            <a:ln w="9525">
              <a:noFill/>
              <a:round/>
              <a:headEnd/>
              <a:tailEnd/>
            </a:ln>
          </p:spPr>
          <p:txBody>
            <a:bodyPr/>
            <a:lstStyle/>
            <a:p>
              <a:endParaRPr lang="en-CA"/>
            </a:p>
          </p:txBody>
        </p:sp>
        <p:sp>
          <p:nvSpPr>
            <p:cNvPr id="251070" name="Freeform 190"/>
            <p:cNvSpPr>
              <a:spLocks/>
            </p:cNvSpPr>
            <p:nvPr/>
          </p:nvSpPr>
          <p:spPr bwMode="auto">
            <a:xfrm>
              <a:off x="4891" y="2000"/>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rgbClr val="FFCCFF"/>
            </a:solidFill>
            <a:ln w="9525">
              <a:noFill/>
              <a:round/>
              <a:headEnd/>
              <a:tailEnd/>
            </a:ln>
          </p:spPr>
          <p:txBody>
            <a:bodyPr/>
            <a:lstStyle/>
            <a:p>
              <a:endParaRPr lang="en-CA"/>
            </a:p>
          </p:txBody>
        </p:sp>
        <p:sp>
          <p:nvSpPr>
            <p:cNvPr id="251071" name="Freeform 191"/>
            <p:cNvSpPr>
              <a:spLocks/>
            </p:cNvSpPr>
            <p:nvPr/>
          </p:nvSpPr>
          <p:spPr bwMode="auto">
            <a:xfrm>
              <a:off x="4805" y="2013"/>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w="9525">
              <a:noFill/>
              <a:round/>
              <a:headEnd/>
              <a:tailEnd/>
            </a:ln>
          </p:spPr>
          <p:txBody>
            <a:bodyPr/>
            <a:lstStyle/>
            <a:p>
              <a:endParaRPr lang="en-CA"/>
            </a:p>
          </p:txBody>
        </p:sp>
        <p:sp>
          <p:nvSpPr>
            <p:cNvPr id="251072" name="Freeform 192"/>
            <p:cNvSpPr>
              <a:spLocks/>
            </p:cNvSpPr>
            <p:nvPr/>
          </p:nvSpPr>
          <p:spPr bwMode="auto">
            <a:xfrm>
              <a:off x="5006" y="2006"/>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1"/>
            </a:solidFill>
            <a:ln w="9525">
              <a:noFill/>
              <a:round/>
              <a:headEnd/>
              <a:tailEnd/>
            </a:ln>
          </p:spPr>
          <p:txBody>
            <a:bodyPr/>
            <a:lstStyle/>
            <a:p>
              <a:endParaRPr lang="en-CA"/>
            </a:p>
          </p:txBody>
        </p:sp>
        <p:sp>
          <p:nvSpPr>
            <p:cNvPr id="251073" name="Freeform 193"/>
            <p:cNvSpPr>
              <a:spLocks/>
            </p:cNvSpPr>
            <p:nvPr/>
          </p:nvSpPr>
          <p:spPr bwMode="auto">
            <a:xfrm>
              <a:off x="4821" y="1869"/>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1"/>
            </a:solidFill>
            <a:ln w="9525">
              <a:noFill/>
              <a:round/>
              <a:headEnd/>
              <a:tailEnd/>
            </a:ln>
          </p:spPr>
          <p:txBody>
            <a:bodyPr/>
            <a:lstStyle/>
            <a:p>
              <a:endParaRPr lang="en-CA"/>
            </a:p>
          </p:txBody>
        </p:sp>
        <p:sp>
          <p:nvSpPr>
            <p:cNvPr id="251074" name="Freeform 194"/>
            <p:cNvSpPr>
              <a:spLocks/>
            </p:cNvSpPr>
            <p:nvPr/>
          </p:nvSpPr>
          <p:spPr bwMode="auto">
            <a:xfrm>
              <a:off x="4822" y="1871"/>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w="9525">
              <a:noFill/>
              <a:round/>
              <a:headEnd/>
              <a:tailEnd/>
            </a:ln>
          </p:spPr>
          <p:txBody>
            <a:bodyPr/>
            <a:lstStyle/>
            <a:p>
              <a:endParaRPr lang="en-CA"/>
            </a:p>
          </p:txBody>
        </p:sp>
        <p:sp>
          <p:nvSpPr>
            <p:cNvPr id="251075" name="Freeform 195"/>
            <p:cNvSpPr>
              <a:spLocks/>
            </p:cNvSpPr>
            <p:nvPr/>
          </p:nvSpPr>
          <p:spPr bwMode="auto">
            <a:xfrm>
              <a:off x="4823" y="1872"/>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bg1"/>
            </a:solidFill>
            <a:ln w="9525">
              <a:noFill/>
              <a:round/>
              <a:headEnd/>
              <a:tailEnd/>
            </a:ln>
          </p:spPr>
          <p:txBody>
            <a:bodyPr/>
            <a:lstStyle/>
            <a:p>
              <a:endParaRPr lang="en-CA"/>
            </a:p>
          </p:txBody>
        </p:sp>
        <p:sp>
          <p:nvSpPr>
            <p:cNvPr id="251076" name="Freeform 196"/>
            <p:cNvSpPr>
              <a:spLocks/>
            </p:cNvSpPr>
            <p:nvPr/>
          </p:nvSpPr>
          <p:spPr bwMode="auto">
            <a:xfrm>
              <a:off x="4824" y="1873"/>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1"/>
            </a:solidFill>
            <a:ln w="9525">
              <a:noFill/>
              <a:round/>
              <a:headEnd/>
              <a:tailEnd/>
            </a:ln>
          </p:spPr>
          <p:txBody>
            <a:bodyPr/>
            <a:lstStyle/>
            <a:p>
              <a:endParaRPr lang="en-CA"/>
            </a:p>
          </p:txBody>
        </p:sp>
        <p:sp>
          <p:nvSpPr>
            <p:cNvPr id="251077" name="Freeform 197"/>
            <p:cNvSpPr>
              <a:spLocks/>
            </p:cNvSpPr>
            <p:nvPr/>
          </p:nvSpPr>
          <p:spPr bwMode="auto">
            <a:xfrm>
              <a:off x="4825" y="1875"/>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w="9525">
              <a:noFill/>
              <a:round/>
              <a:headEnd/>
              <a:tailEnd/>
            </a:ln>
          </p:spPr>
          <p:txBody>
            <a:bodyPr/>
            <a:lstStyle/>
            <a:p>
              <a:endParaRPr lang="en-CA"/>
            </a:p>
          </p:txBody>
        </p:sp>
        <p:sp>
          <p:nvSpPr>
            <p:cNvPr id="251078" name="Freeform 198"/>
            <p:cNvSpPr>
              <a:spLocks/>
            </p:cNvSpPr>
            <p:nvPr/>
          </p:nvSpPr>
          <p:spPr bwMode="auto">
            <a:xfrm>
              <a:off x="4826" y="1876"/>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w="9525">
              <a:noFill/>
              <a:round/>
              <a:headEnd/>
              <a:tailEnd/>
            </a:ln>
          </p:spPr>
          <p:txBody>
            <a:bodyPr/>
            <a:lstStyle/>
            <a:p>
              <a:endParaRPr lang="en-CA"/>
            </a:p>
          </p:txBody>
        </p:sp>
        <p:sp>
          <p:nvSpPr>
            <p:cNvPr id="251079" name="Freeform 199"/>
            <p:cNvSpPr>
              <a:spLocks/>
            </p:cNvSpPr>
            <p:nvPr/>
          </p:nvSpPr>
          <p:spPr bwMode="auto">
            <a:xfrm>
              <a:off x="4964" y="1970"/>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w="9525">
              <a:noFill/>
              <a:round/>
              <a:headEnd/>
              <a:tailEnd/>
            </a:ln>
          </p:spPr>
          <p:txBody>
            <a:bodyPr/>
            <a:lstStyle/>
            <a:p>
              <a:endParaRPr lang="en-CA"/>
            </a:p>
          </p:txBody>
        </p:sp>
        <p:sp>
          <p:nvSpPr>
            <p:cNvPr id="251080" name="Freeform 200"/>
            <p:cNvSpPr>
              <a:spLocks/>
            </p:cNvSpPr>
            <p:nvPr/>
          </p:nvSpPr>
          <p:spPr bwMode="auto">
            <a:xfrm>
              <a:off x="4912" y="1970"/>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51081" name="Freeform 201"/>
            <p:cNvSpPr>
              <a:spLocks/>
            </p:cNvSpPr>
            <p:nvPr/>
          </p:nvSpPr>
          <p:spPr bwMode="auto">
            <a:xfrm>
              <a:off x="4927" y="1971"/>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51082" name="Freeform 202"/>
            <p:cNvSpPr>
              <a:spLocks/>
            </p:cNvSpPr>
            <p:nvPr/>
          </p:nvSpPr>
          <p:spPr bwMode="auto">
            <a:xfrm>
              <a:off x="4871" y="1856"/>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1"/>
            </a:solidFill>
            <a:ln w="9525">
              <a:noFill/>
              <a:round/>
              <a:headEnd/>
              <a:tailEnd/>
            </a:ln>
          </p:spPr>
          <p:txBody>
            <a:bodyPr/>
            <a:lstStyle/>
            <a:p>
              <a:endParaRPr lang="en-CA"/>
            </a:p>
          </p:txBody>
        </p:sp>
        <p:sp>
          <p:nvSpPr>
            <p:cNvPr id="251083" name="Freeform 203"/>
            <p:cNvSpPr>
              <a:spLocks/>
            </p:cNvSpPr>
            <p:nvPr/>
          </p:nvSpPr>
          <p:spPr bwMode="auto">
            <a:xfrm>
              <a:off x="4993" y="1842"/>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1"/>
            </a:solidFill>
            <a:ln w="9525">
              <a:noFill/>
              <a:round/>
              <a:headEnd/>
              <a:tailEnd/>
            </a:ln>
          </p:spPr>
          <p:txBody>
            <a:bodyPr/>
            <a:lstStyle/>
            <a:p>
              <a:endParaRPr lang="en-CA"/>
            </a:p>
          </p:txBody>
        </p:sp>
        <p:sp>
          <p:nvSpPr>
            <p:cNvPr id="251084" name="Freeform 204"/>
            <p:cNvSpPr>
              <a:spLocks/>
            </p:cNvSpPr>
            <p:nvPr/>
          </p:nvSpPr>
          <p:spPr bwMode="auto">
            <a:xfrm>
              <a:off x="4871" y="1863"/>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1"/>
            </a:solidFill>
            <a:ln w="9525">
              <a:noFill/>
              <a:round/>
              <a:headEnd/>
              <a:tailEnd/>
            </a:ln>
          </p:spPr>
          <p:txBody>
            <a:bodyPr/>
            <a:lstStyle/>
            <a:p>
              <a:endParaRPr lang="en-CA"/>
            </a:p>
          </p:txBody>
        </p:sp>
        <p:sp>
          <p:nvSpPr>
            <p:cNvPr id="251085" name="Freeform 205"/>
            <p:cNvSpPr>
              <a:spLocks/>
            </p:cNvSpPr>
            <p:nvPr/>
          </p:nvSpPr>
          <p:spPr bwMode="auto">
            <a:xfrm>
              <a:off x="4872" y="1870"/>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1"/>
            </a:solidFill>
            <a:ln w="9525">
              <a:noFill/>
              <a:round/>
              <a:headEnd/>
              <a:tailEnd/>
            </a:ln>
          </p:spPr>
          <p:txBody>
            <a:bodyPr/>
            <a:lstStyle/>
            <a:p>
              <a:endParaRPr lang="en-CA"/>
            </a:p>
          </p:txBody>
        </p:sp>
        <p:sp>
          <p:nvSpPr>
            <p:cNvPr id="251086" name="Freeform 206"/>
            <p:cNvSpPr>
              <a:spLocks/>
            </p:cNvSpPr>
            <p:nvPr/>
          </p:nvSpPr>
          <p:spPr bwMode="auto">
            <a:xfrm>
              <a:off x="4873" y="1876"/>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1"/>
            </a:solidFill>
            <a:ln w="9525">
              <a:noFill/>
              <a:round/>
              <a:headEnd/>
              <a:tailEnd/>
            </a:ln>
          </p:spPr>
          <p:txBody>
            <a:bodyPr/>
            <a:lstStyle/>
            <a:p>
              <a:endParaRPr lang="en-CA"/>
            </a:p>
          </p:txBody>
        </p:sp>
        <p:sp>
          <p:nvSpPr>
            <p:cNvPr id="251087" name="Freeform 207"/>
            <p:cNvSpPr>
              <a:spLocks/>
            </p:cNvSpPr>
            <p:nvPr/>
          </p:nvSpPr>
          <p:spPr bwMode="auto">
            <a:xfrm>
              <a:off x="4874" y="1883"/>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1"/>
            </a:solidFill>
            <a:ln w="9525">
              <a:noFill/>
              <a:round/>
              <a:headEnd/>
              <a:tailEnd/>
            </a:ln>
          </p:spPr>
          <p:txBody>
            <a:bodyPr/>
            <a:lstStyle/>
            <a:p>
              <a:endParaRPr lang="en-CA"/>
            </a:p>
          </p:txBody>
        </p:sp>
        <p:sp>
          <p:nvSpPr>
            <p:cNvPr id="251088" name="Freeform 208"/>
            <p:cNvSpPr>
              <a:spLocks/>
            </p:cNvSpPr>
            <p:nvPr/>
          </p:nvSpPr>
          <p:spPr bwMode="auto">
            <a:xfrm>
              <a:off x="4875" y="1890"/>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1"/>
            </a:solidFill>
            <a:ln w="9525">
              <a:noFill/>
              <a:round/>
              <a:headEnd/>
              <a:tailEnd/>
            </a:ln>
          </p:spPr>
          <p:txBody>
            <a:bodyPr/>
            <a:lstStyle/>
            <a:p>
              <a:endParaRPr lang="en-CA"/>
            </a:p>
          </p:txBody>
        </p:sp>
        <p:sp>
          <p:nvSpPr>
            <p:cNvPr id="251089" name="Freeform 209"/>
            <p:cNvSpPr>
              <a:spLocks/>
            </p:cNvSpPr>
            <p:nvPr/>
          </p:nvSpPr>
          <p:spPr bwMode="auto">
            <a:xfrm>
              <a:off x="4994" y="1850"/>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1"/>
            </a:solidFill>
            <a:ln w="9525">
              <a:noFill/>
              <a:round/>
              <a:headEnd/>
              <a:tailEnd/>
            </a:ln>
          </p:spPr>
          <p:txBody>
            <a:bodyPr/>
            <a:lstStyle/>
            <a:p>
              <a:endParaRPr lang="en-CA"/>
            </a:p>
          </p:txBody>
        </p:sp>
        <p:sp>
          <p:nvSpPr>
            <p:cNvPr id="251090" name="Freeform 210"/>
            <p:cNvSpPr>
              <a:spLocks/>
            </p:cNvSpPr>
            <p:nvPr/>
          </p:nvSpPr>
          <p:spPr bwMode="auto">
            <a:xfrm>
              <a:off x="4995" y="1857"/>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1"/>
            </a:solidFill>
            <a:ln w="9525">
              <a:noFill/>
              <a:round/>
              <a:headEnd/>
              <a:tailEnd/>
            </a:ln>
          </p:spPr>
          <p:txBody>
            <a:bodyPr/>
            <a:lstStyle/>
            <a:p>
              <a:endParaRPr lang="en-CA"/>
            </a:p>
          </p:txBody>
        </p:sp>
        <p:sp>
          <p:nvSpPr>
            <p:cNvPr id="251091" name="Freeform 211"/>
            <p:cNvSpPr>
              <a:spLocks/>
            </p:cNvSpPr>
            <p:nvPr/>
          </p:nvSpPr>
          <p:spPr bwMode="auto">
            <a:xfrm>
              <a:off x="4996" y="1865"/>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1"/>
            </a:solidFill>
            <a:ln w="9525">
              <a:noFill/>
              <a:round/>
              <a:headEnd/>
              <a:tailEnd/>
            </a:ln>
          </p:spPr>
          <p:txBody>
            <a:bodyPr/>
            <a:lstStyle/>
            <a:p>
              <a:endParaRPr lang="en-CA"/>
            </a:p>
          </p:txBody>
        </p:sp>
        <p:sp>
          <p:nvSpPr>
            <p:cNvPr id="251092" name="Freeform 212"/>
            <p:cNvSpPr>
              <a:spLocks/>
            </p:cNvSpPr>
            <p:nvPr/>
          </p:nvSpPr>
          <p:spPr bwMode="auto">
            <a:xfrm>
              <a:off x="4997" y="1873"/>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1"/>
            </a:solidFill>
            <a:ln w="9525">
              <a:noFill/>
              <a:round/>
              <a:headEnd/>
              <a:tailEnd/>
            </a:ln>
          </p:spPr>
          <p:txBody>
            <a:bodyPr/>
            <a:lstStyle/>
            <a:p>
              <a:endParaRPr lang="en-CA"/>
            </a:p>
          </p:txBody>
        </p:sp>
        <p:sp>
          <p:nvSpPr>
            <p:cNvPr id="251093" name="Freeform 213"/>
            <p:cNvSpPr>
              <a:spLocks/>
            </p:cNvSpPr>
            <p:nvPr/>
          </p:nvSpPr>
          <p:spPr bwMode="auto">
            <a:xfrm>
              <a:off x="4998" y="1881"/>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1"/>
            </a:solidFill>
            <a:ln w="9525">
              <a:noFill/>
              <a:round/>
              <a:headEnd/>
              <a:tailEnd/>
            </a:ln>
          </p:spPr>
          <p:txBody>
            <a:bodyPr/>
            <a:lstStyle/>
            <a:p>
              <a:endParaRPr lang="en-CA"/>
            </a:p>
          </p:txBody>
        </p:sp>
        <p:sp>
          <p:nvSpPr>
            <p:cNvPr id="251094" name="Rectangle 214"/>
            <p:cNvSpPr>
              <a:spLocks noChangeArrowheads="1"/>
            </p:cNvSpPr>
            <p:nvPr/>
          </p:nvSpPr>
          <p:spPr bwMode="auto">
            <a:xfrm>
              <a:off x="4846" y="1869"/>
              <a:ext cx="4" cy="146"/>
            </a:xfrm>
            <a:prstGeom prst="rect">
              <a:avLst/>
            </a:prstGeom>
            <a:solidFill>
              <a:srgbClr val="FFCCFF"/>
            </a:solidFill>
            <a:ln w="9525">
              <a:noFill/>
              <a:miter lim="800000"/>
              <a:headEnd/>
              <a:tailEnd/>
            </a:ln>
          </p:spPr>
          <p:txBody>
            <a:bodyPr/>
            <a:lstStyle/>
            <a:p>
              <a:endParaRPr lang="en-CA"/>
            </a:p>
          </p:txBody>
        </p:sp>
        <p:sp>
          <p:nvSpPr>
            <p:cNvPr id="251095" name="Freeform 215"/>
            <p:cNvSpPr>
              <a:spLocks/>
            </p:cNvSpPr>
            <p:nvPr/>
          </p:nvSpPr>
          <p:spPr bwMode="auto">
            <a:xfrm>
              <a:off x="4898" y="1867"/>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w="9525">
              <a:noFill/>
              <a:round/>
              <a:headEnd/>
              <a:tailEnd/>
            </a:ln>
          </p:spPr>
          <p:txBody>
            <a:bodyPr/>
            <a:lstStyle/>
            <a:p>
              <a:endParaRPr lang="en-CA"/>
            </a:p>
          </p:txBody>
        </p:sp>
        <p:sp>
          <p:nvSpPr>
            <p:cNvPr id="251096" name="Freeform 216"/>
            <p:cNvSpPr>
              <a:spLocks/>
            </p:cNvSpPr>
            <p:nvPr/>
          </p:nvSpPr>
          <p:spPr bwMode="auto">
            <a:xfrm>
              <a:off x="4819" y="1917"/>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51097" name="Freeform 217"/>
            <p:cNvSpPr>
              <a:spLocks/>
            </p:cNvSpPr>
            <p:nvPr/>
          </p:nvSpPr>
          <p:spPr bwMode="auto">
            <a:xfrm>
              <a:off x="4819" y="1887"/>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51098" name="Freeform 218"/>
            <p:cNvSpPr>
              <a:spLocks/>
            </p:cNvSpPr>
            <p:nvPr/>
          </p:nvSpPr>
          <p:spPr bwMode="auto">
            <a:xfrm>
              <a:off x="4863" y="1872"/>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1"/>
            </a:solidFill>
            <a:ln w="9525">
              <a:noFill/>
              <a:round/>
              <a:headEnd/>
              <a:tailEnd/>
            </a:ln>
          </p:spPr>
          <p:txBody>
            <a:bodyPr/>
            <a:lstStyle/>
            <a:p>
              <a:endParaRPr lang="en-CA"/>
            </a:p>
          </p:txBody>
        </p:sp>
        <p:sp>
          <p:nvSpPr>
            <p:cNvPr id="251099" name="Freeform 219"/>
            <p:cNvSpPr>
              <a:spLocks/>
            </p:cNvSpPr>
            <p:nvPr/>
          </p:nvSpPr>
          <p:spPr bwMode="auto">
            <a:xfrm>
              <a:off x="4900" y="1840"/>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1"/>
            </a:solidFill>
            <a:ln w="9525">
              <a:noFill/>
              <a:round/>
              <a:headEnd/>
              <a:tailEnd/>
            </a:ln>
          </p:spPr>
          <p:txBody>
            <a:bodyPr/>
            <a:lstStyle/>
            <a:p>
              <a:endParaRPr lang="en-CA"/>
            </a:p>
          </p:txBody>
        </p:sp>
        <p:sp>
          <p:nvSpPr>
            <p:cNvPr id="251100" name="Freeform 220"/>
            <p:cNvSpPr>
              <a:spLocks/>
            </p:cNvSpPr>
            <p:nvPr/>
          </p:nvSpPr>
          <p:spPr bwMode="auto">
            <a:xfrm>
              <a:off x="4843" y="2015"/>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bg1"/>
            </a:solidFill>
            <a:ln w="9525">
              <a:noFill/>
              <a:round/>
              <a:headEnd/>
              <a:tailEnd/>
            </a:ln>
          </p:spPr>
          <p:txBody>
            <a:bodyPr/>
            <a:lstStyle/>
            <a:p>
              <a:endParaRPr lang="en-CA"/>
            </a:p>
          </p:txBody>
        </p:sp>
        <p:sp>
          <p:nvSpPr>
            <p:cNvPr id="251101" name="Freeform 221"/>
            <p:cNvSpPr>
              <a:spLocks/>
            </p:cNvSpPr>
            <p:nvPr/>
          </p:nvSpPr>
          <p:spPr bwMode="auto">
            <a:xfrm>
              <a:off x="4809" y="2029"/>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51102" name="Freeform 222"/>
            <p:cNvSpPr>
              <a:spLocks/>
            </p:cNvSpPr>
            <p:nvPr/>
          </p:nvSpPr>
          <p:spPr bwMode="auto">
            <a:xfrm>
              <a:off x="4837" y="2022"/>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51103" name="Freeform 223"/>
            <p:cNvSpPr>
              <a:spLocks/>
            </p:cNvSpPr>
            <p:nvPr/>
          </p:nvSpPr>
          <p:spPr bwMode="auto">
            <a:xfrm>
              <a:off x="4824" y="2025"/>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251104" name="Group 224"/>
          <p:cNvGrpSpPr>
            <a:grpSpLocks/>
          </p:cNvGrpSpPr>
          <p:nvPr/>
        </p:nvGrpSpPr>
        <p:grpSpPr bwMode="auto">
          <a:xfrm>
            <a:off x="3829533" y="1672880"/>
            <a:ext cx="495300" cy="414337"/>
            <a:chOff x="4765" y="1531"/>
            <a:chExt cx="312" cy="261"/>
          </a:xfrm>
        </p:grpSpPr>
        <p:sp>
          <p:nvSpPr>
            <p:cNvPr id="251105" name="AutoShape 225"/>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CA"/>
            </a:p>
          </p:txBody>
        </p:sp>
        <p:sp>
          <p:nvSpPr>
            <p:cNvPr id="251106" name="Freeform 226"/>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CA"/>
            </a:p>
          </p:txBody>
        </p:sp>
        <p:sp>
          <p:nvSpPr>
            <p:cNvPr id="251107" name="Freeform 227"/>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CA"/>
            </a:p>
          </p:txBody>
        </p:sp>
        <p:sp>
          <p:nvSpPr>
            <p:cNvPr id="251108" name="Freeform 228"/>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CA"/>
            </a:p>
          </p:txBody>
        </p:sp>
        <p:sp>
          <p:nvSpPr>
            <p:cNvPr id="251109" name="Freeform 229"/>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CA"/>
            </a:p>
          </p:txBody>
        </p:sp>
        <p:sp>
          <p:nvSpPr>
            <p:cNvPr id="251110" name="Freeform 230"/>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CA"/>
            </a:p>
          </p:txBody>
        </p:sp>
        <p:sp>
          <p:nvSpPr>
            <p:cNvPr id="251111" name="Freeform 231"/>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CA"/>
            </a:p>
          </p:txBody>
        </p:sp>
        <p:sp>
          <p:nvSpPr>
            <p:cNvPr id="251112" name="Freeform 232"/>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CA"/>
            </a:p>
          </p:txBody>
        </p:sp>
        <p:sp>
          <p:nvSpPr>
            <p:cNvPr id="251113" name="Freeform 233"/>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CA"/>
            </a:p>
          </p:txBody>
        </p:sp>
        <p:sp>
          <p:nvSpPr>
            <p:cNvPr id="251114" name="Freeform 234"/>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CA"/>
            </a:p>
          </p:txBody>
        </p:sp>
        <p:sp>
          <p:nvSpPr>
            <p:cNvPr id="251115" name="Freeform 235"/>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CA"/>
            </a:p>
          </p:txBody>
        </p:sp>
        <p:sp>
          <p:nvSpPr>
            <p:cNvPr id="251116" name="Freeform 236"/>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CA"/>
            </a:p>
          </p:txBody>
        </p:sp>
        <p:sp>
          <p:nvSpPr>
            <p:cNvPr id="251117" name="Freeform 237"/>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CA"/>
            </a:p>
          </p:txBody>
        </p:sp>
        <p:sp>
          <p:nvSpPr>
            <p:cNvPr id="251118" name="Freeform 238"/>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CA"/>
            </a:p>
          </p:txBody>
        </p:sp>
        <p:sp>
          <p:nvSpPr>
            <p:cNvPr id="251119" name="Freeform 239"/>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CA"/>
            </a:p>
          </p:txBody>
        </p:sp>
        <p:sp>
          <p:nvSpPr>
            <p:cNvPr id="251120" name="Freeform 240"/>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51121" name="Freeform 241"/>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51122" name="Freeform 242"/>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CA"/>
            </a:p>
          </p:txBody>
        </p:sp>
        <p:sp>
          <p:nvSpPr>
            <p:cNvPr id="251123" name="Freeform 243"/>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CA"/>
            </a:p>
          </p:txBody>
        </p:sp>
        <p:sp>
          <p:nvSpPr>
            <p:cNvPr id="251124" name="Freeform 244"/>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CA"/>
            </a:p>
          </p:txBody>
        </p:sp>
        <p:sp>
          <p:nvSpPr>
            <p:cNvPr id="251125" name="Freeform 245"/>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CA"/>
            </a:p>
          </p:txBody>
        </p:sp>
        <p:sp>
          <p:nvSpPr>
            <p:cNvPr id="251126" name="Freeform 246"/>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CA"/>
            </a:p>
          </p:txBody>
        </p:sp>
        <p:sp>
          <p:nvSpPr>
            <p:cNvPr id="251127" name="Freeform 247"/>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CA"/>
            </a:p>
          </p:txBody>
        </p:sp>
        <p:sp>
          <p:nvSpPr>
            <p:cNvPr id="251128" name="Freeform 248"/>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CA"/>
            </a:p>
          </p:txBody>
        </p:sp>
        <p:sp>
          <p:nvSpPr>
            <p:cNvPr id="251129" name="Freeform 249"/>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CA"/>
            </a:p>
          </p:txBody>
        </p:sp>
        <p:sp>
          <p:nvSpPr>
            <p:cNvPr id="251130" name="Freeform 250"/>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CA"/>
            </a:p>
          </p:txBody>
        </p:sp>
        <p:sp>
          <p:nvSpPr>
            <p:cNvPr id="251131" name="Freeform 251"/>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CA"/>
            </a:p>
          </p:txBody>
        </p:sp>
        <p:sp>
          <p:nvSpPr>
            <p:cNvPr id="251132" name="Freeform 252"/>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CA"/>
            </a:p>
          </p:txBody>
        </p:sp>
        <p:sp>
          <p:nvSpPr>
            <p:cNvPr id="251133" name="Freeform 253"/>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CA"/>
            </a:p>
          </p:txBody>
        </p:sp>
        <p:sp>
          <p:nvSpPr>
            <p:cNvPr id="251134" name="Rectangle 254"/>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CA"/>
            </a:p>
          </p:txBody>
        </p:sp>
        <p:sp>
          <p:nvSpPr>
            <p:cNvPr id="251135" name="Freeform 255"/>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CA"/>
            </a:p>
          </p:txBody>
        </p:sp>
        <p:sp>
          <p:nvSpPr>
            <p:cNvPr id="251136" name="Freeform 256"/>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51137" name="Freeform 257"/>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51138" name="Freeform 258"/>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CA"/>
            </a:p>
          </p:txBody>
        </p:sp>
        <p:sp>
          <p:nvSpPr>
            <p:cNvPr id="251139" name="Freeform 259"/>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CA"/>
            </a:p>
          </p:txBody>
        </p:sp>
        <p:sp>
          <p:nvSpPr>
            <p:cNvPr id="251140" name="Freeform 260"/>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CA"/>
            </a:p>
          </p:txBody>
        </p:sp>
        <p:sp>
          <p:nvSpPr>
            <p:cNvPr id="251141" name="Freeform 261"/>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51142" name="Freeform 262"/>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51143" name="Freeform 263"/>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251144" name="Group 264"/>
          <p:cNvGrpSpPr>
            <a:grpSpLocks/>
          </p:cNvGrpSpPr>
          <p:nvPr/>
        </p:nvGrpSpPr>
        <p:grpSpPr bwMode="auto">
          <a:xfrm>
            <a:off x="4451833" y="3835055"/>
            <a:ext cx="495300" cy="414337"/>
            <a:chOff x="4765" y="1531"/>
            <a:chExt cx="312" cy="261"/>
          </a:xfrm>
        </p:grpSpPr>
        <p:sp>
          <p:nvSpPr>
            <p:cNvPr id="251145" name="AutoShape 265"/>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CA"/>
            </a:p>
          </p:txBody>
        </p:sp>
        <p:sp>
          <p:nvSpPr>
            <p:cNvPr id="251146" name="Freeform 266"/>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CA"/>
            </a:p>
          </p:txBody>
        </p:sp>
        <p:sp>
          <p:nvSpPr>
            <p:cNvPr id="251147" name="Freeform 267"/>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CA"/>
            </a:p>
          </p:txBody>
        </p:sp>
        <p:sp>
          <p:nvSpPr>
            <p:cNvPr id="251148" name="Freeform 268"/>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CA"/>
            </a:p>
          </p:txBody>
        </p:sp>
        <p:sp>
          <p:nvSpPr>
            <p:cNvPr id="251149" name="Freeform 269"/>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CA"/>
            </a:p>
          </p:txBody>
        </p:sp>
        <p:sp>
          <p:nvSpPr>
            <p:cNvPr id="251150" name="Freeform 270"/>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CA"/>
            </a:p>
          </p:txBody>
        </p:sp>
        <p:sp>
          <p:nvSpPr>
            <p:cNvPr id="251151" name="Freeform 271"/>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CA"/>
            </a:p>
          </p:txBody>
        </p:sp>
        <p:sp>
          <p:nvSpPr>
            <p:cNvPr id="251152" name="Freeform 272"/>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CA"/>
            </a:p>
          </p:txBody>
        </p:sp>
        <p:sp>
          <p:nvSpPr>
            <p:cNvPr id="251153" name="Freeform 273"/>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CA"/>
            </a:p>
          </p:txBody>
        </p:sp>
        <p:sp>
          <p:nvSpPr>
            <p:cNvPr id="251154" name="Freeform 274"/>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CA"/>
            </a:p>
          </p:txBody>
        </p:sp>
        <p:sp>
          <p:nvSpPr>
            <p:cNvPr id="251155" name="Freeform 275"/>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CA"/>
            </a:p>
          </p:txBody>
        </p:sp>
        <p:sp>
          <p:nvSpPr>
            <p:cNvPr id="251156" name="Freeform 276"/>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CA"/>
            </a:p>
          </p:txBody>
        </p:sp>
        <p:sp>
          <p:nvSpPr>
            <p:cNvPr id="251157" name="Freeform 277"/>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CA"/>
            </a:p>
          </p:txBody>
        </p:sp>
        <p:sp>
          <p:nvSpPr>
            <p:cNvPr id="251158" name="Freeform 278"/>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CA"/>
            </a:p>
          </p:txBody>
        </p:sp>
        <p:sp>
          <p:nvSpPr>
            <p:cNvPr id="251159" name="Freeform 279"/>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CA"/>
            </a:p>
          </p:txBody>
        </p:sp>
        <p:sp>
          <p:nvSpPr>
            <p:cNvPr id="251160" name="Freeform 280"/>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51161" name="Freeform 281"/>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51162" name="Freeform 282"/>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CA"/>
            </a:p>
          </p:txBody>
        </p:sp>
        <p:sp>
          <p:nvSpPr>
            <p:cNvPr id="251163" name="Freeform 283"/>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CA"/>
            </a:p>
          </p:txBody>
        </p:sp>
        <p:sp>
          <p:nvSpPr>
            <p:cNvPr id="251164" name="Freeform 284"/>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CA"/>
            </a:p>
          </p:txBody>
        </p:sp>
        <p:sp>
          <p:nvSpPr>
            <p:cNvPr id="251165" name="Freeform 285"/>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CA"/>
            </a:p>
          </p:txBody>
        </p:sp>
        <p:sp>
          <p:nvSpPr>
            <p:cNvPr id="251166" name="Freeform 286"/>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CA"/>
            </a:p>
          </p:txBody>
        </p:sp>
        <p:sp>
          <p:nvSpPr>
            <p:cNvPr id="251167" name="Freeform 287"/>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CA"/>
            </a:p>
          </p:txBody>
        </p:sp>
        <p:sp>
          <p:nvSpPr>
            <p:cNvPr id="251168" name="Freeform 288"/>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CA"/>
            </a:p>
          </p:txBody>
        </p:sp>
        <p:sp>
          <p:nvSpPr>
            <p:cNvPr id="251169" name="Freeform 289"/>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CA"/>
            </a:p>
          </p:txBody>
        </p:sp>
        <p:sp>
          <p:nvSpPr>
            <p:cNvPr id="251170" name="Freeform 290"/>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CA"/>
            </a:p>
          </p:txBody>
        </p:sp>
        <p:sp>
          <p:nvSpPr>
            <p:cNvPr id="251171" name="Freeform 291"/>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CA"/>
            </a:p>
          </p:txBody>
        </p:sp>
        <p:sp>
          <p:nvSpPr>
            <p:cNvPr id="251172" name="Freeform 292"/>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CA"/>
            </a:p>
          </p:txBody>
        </p:sp>
        <p:sp>
          <p:nvSpPr>
            <p:cNvPr id="251173" name="Freeform 293"/>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CA"/>
            </a:p>
          </p:txBody>
        </p:sp>
        <p:sp>
          <p:nvSpPr>
            <p:cNvPr id="251174" name="Rectangle 294"/>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CA"/>
            </a:p>
          </p:txBody>
        </p:sp>
        <p:sp>
          <p:nvSpPr>
            <p:cNvPr id="251175" name="Freeform 295"/>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CA"/>
            </a:p>
          </p:txBody>
        </p:sp>
        <p:sp>
          <p:nvSpPr>
            <p:cNvPr id="251176" name="Freeform 296"/>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51177" name="Freeform 297"/>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51178" name="Freeform 298"/>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CA"/>
            </a:p>
          </p:txBody>
        </p:sp>
        <p:sp>
          <p:nvSpPr>
            <p:cNvPr id="251179" name="Freeform 299"/>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CA"/>
            </a:p>
          </p:txBody>
        </p:sp>
        <p:sp>
          <p:nvSpPr>
            <p:cNvPr id="251180" name="Freeform 300"/>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CA"/>
            </a:p>
          </p:txBody>
        </p:sp>
        <p:sp>
          <p:nvSpPr>
            <p:cNvPr id="251181" name="Freeform 301"/>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51182" name="Freeform 302"/>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51183" name="Freeform 303"/>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251184" name="Group 304"/>
          <p:cNvGrpSpPr>
            <a:grpSpLocks/>
          </p:cNvGrpSpPr>
          <p:nvPr/>
        </p:nvGrpSpPr>
        <p:grpSpPr bwMode="auto">
          <a:xfrm>
            <a:off x="3361220" y="3849342"/>
            <a:ext cx="495300" cy="414338"/>
            <a:chOff x="4765" y="1531"/>
            <a:chExt cx="312" cy="261"/>
          </a:xfrm>
        </p:grpSpPr>
        <p:sp>
          <p:nvSpPr>
            <p:cNvPr id="251185" name="AutoShape 305"/>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CA"/>
            </a:p>
          </p:txBody>
        </p:sp>
        <p:sp>
          <p:nvSpPr>
            <p:cNvPr id="251186" name="Freeform 306"/>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CA"/>
            </a:p>
          </p:txBody>
        </p:sp>
        <p:sp>
          <p:nvSpPr>
            <p:cNvPr id="251187" name="Freeform 307"/>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CA"/>
            </a:p>
          </p:txBody>
        </p:sp>
        <p:sp>
          <p:nvSpPr>
            <p:cNvPr id="251188" name="Freeform 308"/>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CA"/>
            </a:p>
          </p:txBody>
        </p:sp>
        <p:sp>
          <p:nvSpPr>
            <p:cNvPr id="251189" name="Freeform 309"/>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CA"/>
            </a:p>
          </p:txBody>
        </p:sp>
        <p:sp>
          <p:nvSpPr>
            <p:cNvPr id="251190" name="Freeform 310"/>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CA"/>
            </a:p>
          </p:txBody>
        </p:sp>
        <p:sp>
          <p:nvSpPr>
            <p:cNvPr id="251191" name="Freeform 311"/>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CA"/>
            </a:p>
          </p:txBody>
        </p:sp>
        <p:sp>
          <p:nvSpPr>
            <p:cNvPr id="251192" name="Freeform 312"/>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CA"/>
            </a:p>
          </p:txBody>
        </p:sp>
        <p:sp>
          <p:nvSpPr>
            <p:cNvPr id="251193" name="Freeform 313"/>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CA"/>
            </a:p>
          </p:txBody>
        </p:sp>
        <p:sp>
          <p:nvSpPr>
            <p:cNvPr id="251194" name="Freeform 314"/>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CA"/>
            </a:p>
          </p:txBody>
        </p:sp>
        <p:sp>
          <p:nvSpPr>
            <p:cNvPr id="251195" name="Freeform 315"/>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CA"/>
            </a:p>
          </p:txBody>
        </p:sp>
        <p:sp>
          <p:nvSpPr>
            <p:cNvPr id="251196" name="Freeform 316"/>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CA"/>
            </a:p>
          </p:txBody>
        </p:sp>
        <p:sp>
          <p:nvSpPr>
            <p:cNvPr id="251197" name="Freeform 317"/>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CA"/>
            </a:p>
          </p:txBody>
        </p:sp>
        <p:sp>
          <p:nvSpPr>
            <p:cNvPr id="251198" name="Freeform 318"/>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CA"/>
            </a:p>
          </p:txBody>
        </p:sp>
        <p:sp>
          <p:nvSpPr>
            <p:cNvPr id="251199" name="Freeform 319"/>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CA"/>
            </a:p>
          </p:txBody>
        </p:sp>
        <p:sp>
          <p:nvSpPr>
            <p:cNvPr id="251200" name="Freeform 320"/>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51201" name="Freeform 321"/>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51202" name="Freeform 322"/>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CA"/>
            </a:p>
          </p:txBody>
        </p:sp>
        <p:sp>
          <p:nvSpPr>
            <p:cNvPr id="251203" name="Freeform 323"/>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CA"/>
            </a:p>
          </p:txBody>
        </p:sp>
        <p:sp>
          <p:nvSpPr>
            <p:cNvPr id="251204" name="Freeform 324"/>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CA"/>
            </a:p>
          </p:txBody>
        </p:sp>
        <p:sp>
          <p:nvSpPr>
            <p:cNvPr id="251205" name="Freeform 325"/>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CA"/>
            </a:p>
          </p:txBody>
        </p:sp>
        <p:sp>
          <p:nvSpPr>
            <p:cNvPr id="251206" name="Freeform 326"/>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CA"/>
            </a:p>
          </p:txBody>
        </p:sp>
        <p:sp>
          <p:nvSpPr>
            <p:cNvPr id="251207" name="Freeform 327"/>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CA"/>
            </a:p>
          </p:txBody>
        </p:sp>
        <p:sp>
          <p:nvSpPr>
            <p:cNvPr id="251208" name="Freeform 328"/>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CA"/>
            </a:p>
          </p:txBody>
        </p:sp>
        <p:sp>
          <p:nvSpPr>
            <p:cNvPr id="251209" name="Freeform 329"/>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CA"/>
            </a:p>
          </p:txBody>
        </p:sp>
        <p:sp>
          <p:nvSpPr>
            <p:cNvPr id="251210" name="Freeform 330"/>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CA"/>
            </a:p>
          </p:txBody>
        </p:sp>
        <p:sp>
          <p:nvSpPr>
            <p:cNvPr id="251211" name="Freeform 331"/>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CA"/>
            </a:p>
          </p:txBody>
        </p:sp>
        <p:sp>
          <p:nvSpPr>
            <p:cNvPr id="251212" name="Freeform 332"/>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CA"/>
            </a:p>
          </p:txBody>
        </p:sp>
        <p:sp>
          <p:nvSpPr>
            <p:cNvPr id="251213" name="Freeform 333"/>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CA"/>
            </a:p>
          </p:txBody>
        </p:sp>
        <p:sp>
          <p:nvSpPr>
            <p:cNvPr id="251214" name="Rectangle 334"/>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CA"/>
            </a:p>
          </p:txBody>
        </p:sp>
        <p:sp>
          <p:nvSpPr>
            <p:cNvPr id="251215" name="Freeform 335"/>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CA"/>
            </a:p>
          </p:txBody>
        </p:sp>
        <p:sp>
          <p:nvSpPr>
            <p:cNvPr id="251216" name="Freeform 336"/>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51217" name="Freeform 337"/>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51218" name="Freeform 338"/>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CA"/>
            </a:p>
          </p:txBody>
        </p:sp>
        <p:sp>
          <p:nvSpPr>
            <p:cNvPr id="251219" name="Freeform 339"/>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CA"/>
            </a:p>
          </p:txBody>
        </p:sp>
        <p:sp>
          <p:nvSpPr>
            <p:cNvPr id="251220" name="Freeform 340"/>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CA"/>
            </a:p>
          </p:txBody>
        </p:sp>
        <p:sp>
          <p:nvSpPr>
            <p:cNvPr id="251221" name="Freeform 341"/>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51222" name="Freeform 342"/>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51223" name="Freeform 343"/>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sp>
        <p:nvSpPr>
          <p:cNvPr id="251224" name="Freeform 344"/>
          <p:cNvSpPr>
            <a:spLocks/>
          </p:cNvSpPr>
          <p:nvPr/>
        </p:nvSpPr>
        <p:spPr bwMode="auto">
          <a:xfrm>
            <a:off x="4110520" y="2091980"/>
            <a:ext cx="1143000" cy="88900"/>
          </a:xfrm>
          <a:custGeom>
            <a:avLst/>
            <a:gdLst/>
            <a:ahLst/>
            <a:cxnLst>
              <a:cxn ang="0">
                <a:pos x="0" y="0"/>
              </a:cxn>
              <a:cxn ang="0">
                <a:pos x="0" y="56"/>
              </a:cxn>
              <a:cxn ang="0">
                <a:pos x="720" y="56"/>
              </a:cxn>
              <a:cxn ang="0">
                <a:pos x="720" y="8"/>
              </a:cxn>
            </a:cxnLst>
            <a:rect l="0" t="0" r="r" b="b"/>
            <a:pathLst>
              <a:path w="720" h="56">
                <a:moveTo>
                  <a:pt x="0" y="0"/>
                </a:moveTo>
                <a:lnTo>
                  <a:pt x="0" y="56"/>
                </a:lnTo>
                <a:lnTo>
                  <a:pt x="720" y="56"/>
                </a:lnTo>
                <a:lnTo>
                  <a:pt x="720" y="8"/>
                </a:lnTo>
              </a:path>
            </a:pathLst>
          </a:custGeom>
          <a:noFill/>
          <a:ln w="12700" cap="flat" cmpd="sng">
            <a:solidFill>
              <a:schemeClr val="tx1"/>
            </a:solidFill>
            <a:prstDash val="solid"/>
            <a:round/>
            <a:headEnd/>
            <a:tailEnd/>
          </a:ln>
          <a:effectLst/>
        </p:spPr>
        <p:txBody>
          <a:bodyPr wrap="none"/>
          <a:lstStyle/>
          <a:p>
            <a:endParaRPr lang="en-CA"/>
          </a:p>
        </p:txBody>
      </p:sp>
      <p:sp>
        <p:nvSpPr>
          <p:cNvPr id="251225" name="Freeform 345"/>
          <p:cNvSpPr>
            <a:spLocks/>
          </p:cNvSpPr>
          <p:nvPr/>
        </p:nvSpPr>
        <p:spPr bwMode="auto">
          <a:xfrm flipV="1">
            <a:off x="3685070" y="3755680"/>
            <a:ext cx="1143000" cy="88900"/>
          </a:xfrm>
          <a:custGeom>
            <a:avLst/>
            <a:gdLst/>
            <a:ahLst/>
            <a:cxnLst>
              <a:cxn ang="0">
                <a:pos x="0" y="0"/>
              </a:cxn>
              <a:cxn ang="0">
                <a:pos x="0" y="56"/>
              </a:cxn>
              <a:cxn ang="0">
                <a:pos x="720" y="56"/>
              </a:cxn>
              <a:cxn ang="0">
                <a:pos x="720" y="8"/>
              </a:cxn>
            </a:cxnLst>
            <a:rect l="0" t="0" r="r" b="b"/>
            <a:pathLst>
              <a:path w="720" h="56">
                <a:moveTo>
                  <a:pt x="0" y="0"/>
                </a:moveTo>
                <a:lnTo>
                  <a:pt x="0" y="56"/>
                </a:lnTo>
                <a:lnTo>
                  <a:pt x="720" y="56"/>
                </a:lnTo>
                <a:lnTo>
                  <a:pt x="720" y="8"/>
                </a:lnTo>
              </a:path>
            </a:pathLst>
          </a:custGeom>
          <a:noFill/>
          <a:ln w="12700" cap="flat" cmpd="sng">
            <a:solidFill>
              <a:schemeClr val="tx1"/>
            </a:solidFill>
            <a:prstDash val="solid"/>
            <a:round/>
            <a:headEnd/>
            <a:tailEnd/>
          </a:ln>
          <a:effectLst/>
        </p:spPr>
        <p:txBody>
          <a:bodyPr wrap="none"/>
          <a:lstStyle/>
          <a:p>
            <a:endParaRPr lang="en-CA"/>
          </a:p>
        </p:txBody>
      </p:sp>
      <p:sp>
        <p:nvSpPr>
          <p:cNvPr id="251226" name="Line 346"/>
          <p:cNvSpPr>
            <a:spLocks noChangeShapeType="1"/>
          </p:cNvSpPr>
          <p:nvPr/>
        </p:nvSpPr>
        <p:spPr bwMode="auto">
          <a:xfrm>
            <a:off x="4288320" y="3654080"/>
            <a:ext cx="0" cy="95250"/>
          </a:xfrm>
          <a:prstGeom prst="line">
            <a:avLst/>
          </a:prstGeom>
          <a:noFill/>
          <a:ln w="19050">
            <a:solidFill>
              <a:schemeClr val="tx1"/>
            </a:solidFill>
            <a:round/>
            <a:headEnd/>
            <a:tailEnd/>
          </a:ln>
          <a:effectLst/>
        </p:spPr>
        <p:txBody>
          <a:bodyPr wrap="none"/>
          <a:lstStyle/>
          <a:p>
            <a:endParaRPr lang="en-CA"/>
          </a:p>
        </p:txBody>
      </p:sp>
      <p:sp>
        <p:nvSpPr>
          <p:cNvPr id="251227" name="Line 347"/>
          <p:cNvSpPr>
            <a:spLocks noChangeShapeType="1"/>
          </p:cNvSpPr>
          <p:nvPr/>
        </p:nvSpPr>
        <p:spPr bwMode="auto">
          <a:xfrm>
            <a:off x="4682020" y="2180880"/>
            <a:ext cx="0" cy="95250"/>
          </a:xfrm>
          <a:prstGeom prst="line">
            <a:avLst/>
          </a:prstGeom>
          <a:noFill/>
          <a:ln w="19050">
            <a:solidFill>
              <a:schemeClr val="tx1"/>
            </a:solidFill>
            <a:round/>
            <a:headEnd/>
            <a:tailEnd/>
          </a:ln>
          <a:effectLst/>
        </p:spPr>
        <p:txBody>
          <a:bodyPr wrap="none"/>
          <a:lstStyle/>
          <a:p>
            <a:endParaRPr lang="en-CA"/>
          </a:p>
        </p:txBody>
      </p:sp>
      <p:sp>
        <p:nvSpPr>
          <p:cNvPr id="251228" name="Freeform 348"/>
          <p:cNvSpPr>
            <a:spLocks/>
          </p:cNvSpPr>
          <p:nvPr/>
        </p:nvSpPr>
        <p:spPr bwMode="auto">
          <a:xfrm rot="5400000">
            <a:off x="5190020" y="3215930"/>
            <a:ext cx="1143000" cy="88900"/>
          </a:xfrm>
          <a:custGeom>
            <a:avLst/>
            <a:gdLst/>
            <a:ahLst/>
            <a:cxnLst>
              <a:cxn ang="0">
                <a:pos x="0" y="0"/>
              </a:cxn>
              <a:cxn ang="0">
                <a:pos x="0" y="56"/>
              </a:cxn>
              <a:cxn ang="0">
                <a:pos x="720" y="56"/>
              </a:cxn>
              <a:cxn ang="0">
                <a:pos x="720" y="0"/>
              </a:cxn>
            </a:cxnLst>
            <a:rect l="0" t="0" r="r" b="b"/>
            <a:pathLst>
              <a:path w="720" h="56">
                <a:moveTo>
                  <a:pt x="0" y="0"/>
                </a:moveTo>
                <a:lnTo>
                  <a:pt x="0" y="56"/>
                </a:lnTo>
                <a:lnTo>
                  <a:pt x="720" y="56"/>
                </a:lnTo>
                <a:lnTo>
                  <a:pt x="720" y="0"/>
                </a:lnTo>
              </a:path>
            </a:pathLst>
          </a:custGeom>
          <a:noFill/>
          <a:ln w="12700" cap="flat" cmpd="sng">
            <a:solidFill>
              <a:schemeClr val="tx1"/>
            </a:solidFill>
            <a:prstDash val="solid"/>
            <a:round/>
            <a:headEnd/>
            <a:tailEnd/>
          </a:ln>
          <a:effectLst/>
        </p:spPr>
        <p:txBody>
          <a:bodyPr wrap="none"/>
          <a:lstStyle/>
          <a:p>
            <a:endParaRPr lang="en-CA"/>
          </a:p>
        </p:txBody>
      </p:sp>
      <p:sp>
        <p:nvSpPr>
          <p:cNvPr id="251229" name="Line 349"/>
          <p:cNvSpPr>
            <a:spLocks noChangeShapeType="1"/>
          </p:cNvSpPr>
          <p:nvPr/>
        </p:nvSpPr>
        <p:spPr bwMode="auto">
          <a:xfrm rot="5400000">
            <a:off x="5667064" y="3157986"/>
            <a:ext cx="1588" cy="95250"/>
          </a:xfrm>
          <a:prstGeom prst="line">
            <a:avLst/>
          </a:prstGeom>
          <a:noFill/>
          <a:ln w="19050">
            <a:solidFill>
              <a:schemeClr val="tx1"/>
            </a:solidFill>
            <a:round/>
            <a:headEnd/>
            <a:tailEnd/>
          </a:ln>
          <a:effectLst/>
        </p:spPr>
        <p:txBody>
          <a:bodyPr wrap="none"/>
          <a:lstStyle/>
          <a:p>
            <a:endParaRPr lang="en-CA"/>
          </a:p>
        </p:txBody>
      </p:sp>
      <p:sp>
        <p:nvSpPr>
          <p:cNvPr id="251230" name="Freeform 350"/>
          <p:cNvSpPr>
            <a:spLocks/>
          </p:cNvSpPr>
          <p:nvPr/>
        </p:nvSpPr>
        <p:spPr bwMode="auto">
          <a:xfrm rot="16200000" flipH="1">
            <a:off x="2681770" y="2777780"/>
            <a:ext cx="1143000" cy="88900"/>
          </a:xfrm>
          <a:custGeom>
            <a:avLst/>
            <a:gdLst/>
            <a:ahLst/>
            <a:cxnLst>
              <a:cxn ang="0">
                <a:pos x="0" y="0"/>
              </a:cxn>
              <a:cxn ang="0">
                <a:pos x="0" y="56"/>
              </a:cxn>
              <a:cxn ang="0">
                <a:pos x="720" y="56"/>
              </a:cxn>
              <a:cxn ang="0">
                <a:pos x="720" y="0"/>
              </a:cxn>
            </a:cxnLst>
            <a:rect l="0" t="0" r="r" b="b"/>
            <a:pathLst>
              <a:path w="720" h="56">
                <a:moveTo>
                  <a:pt x="0" y="0"/>
                </a:moveTo>
                <a:lnTo>
                  <a:pt x="0" y="56"/>
                </a:lnTo>
                <a:lnTo>
                  <a:pt x="720" y="56"/>
                </a:lnTo>
                <a:lnTo>
                  <a:pt x="720" y="0"/>
                </a:lnTo>
              </a:path>
            </a:pathLst>
          </a:custGeom>
          <a:noFill/>
          <a:ln w="12700" cap="flat" cmpd="sng">
            <a:solidFill>
              <a:schemeClr val="tx1"/>
            </a:solidFill>
            <a:prstDash val="solid"/>
            <a:round/>
            <a:headEnd/>
            <a:tailEnd/>
          </a:ln>
          <a:effectLst/>
        </p:spPr>
        <p:txBody>
          <a:bodyPr wrap="none"/>
          <a:lstStyle/>
          <a:p>
            <a:endParaRPr lang="en-CA"/>
          </a:p>
        </p:txBody>
      </p:sp>
      <p:sp>
        <p:nvSpPr>
          <p:cNvPr id="251231" name="Line 351"/>
          <p:cNvSpPr>
            <a:spLocks noChangeShapeType="1"/>
          </p:cNvSpPr>
          <p:nvPr/>
        </p:nvSpPr>
        <p:spPr bwMode="auto">
          <a:xfrm rot="5400000">
            <a:off x="3342964" y="2751586"/>
            <a:ext cx="1588" cy="95250"/>
          </a:xfrm>
          <a:prstGeom prst="line">
            <a:avLst/>
          </a:prstGeom>
          <a:noFill/>
          <a:ln w="19050">
            <a:solidFill>
              <a:schemeClr val="tx1"/>
            </a:solidFill>
            <a:round/>
            <a:headEnd/>
            <a:tailEnd/>
          </a:ln>
          <a:effectLst/>
        </p:spPr>
        <p:txBody>
          <a:bodyPr wrap="none"/>
          <a:lstStyle/>
          <a:p>
            <a:endParaRPr lang="en-CA"/>
          </a:p>
        </p:txBody>
      </p:sp>
      <p:sp>
        <p:nvSpPr>
          <p:cNvPr id="251232" name="Freeform 352"/>
          <p:cNvSpPr>
            <a:spLocks/>
          </p:cNvSpPr>
          <p:nvPr/>
        </p:nvSpPr>
        <p:spPr bwMode="auto">
          <a:xfrm>
            <a:off x="4585183" y="2039592"/>
            <a:ext cx="876300" cy="776288"/>
          </a:xfrm>
          <a:custGeom>
            <a:avLst/>
            <a:gdLst/>
            <a:ahLst/>
            <a:cxnLst>
              <a:cxn ang="0">
                <a:pos x="9" y="489"/>
              </a:cxn>
              <a:cxn ang="0">
                <a:pos x="79" y="166"/>
              </a:cxn>
              <a:cxn ang="0">
                <a:pos x="481" y="157"/>
              </a:cxn>
              <a:cxn ang="0">
                <a:pos x="507" y="0"/>
              </a:cxn>
            </a:cxnLst>
            <a:rect l="0" t="0" r="r" b="b"/>
            <a:pathLst>
              <a:path w="552" h="489">
                <a:moveTo>
                  <a:pt x="9" y="489"/>
                </a:moveTo>
                <a:cubicBezTo>
                  <a:pt x="21" y="435"/>
                  <a:pt x="0" y="221"/>
                  <a:pt x="79" y="166"/>
                </a:cubicBezTo>
                <a:cubicBezTo>
                  <a:pt x="158" y="111"/>
                  <a:pt x="410" y="185"/>
                  <a:pt x="481" y="157"/>
                </a:cubicBezTo>
                <a:cubicBezTo>
                  <a:pt x="552" y="129"/>
                  <a:pt x="502" y="33"/>
                  <a:pt x="507" y="0"/>
                </a:cubicBezTo>
              </a:path>
            </a:pathLst>
          </a:custGeom>
          <a:noFill/>
          <a:ln w="28575" cap="flat" cmpd="sng">
            <a:solidFill>
              <a:srgbClr val="FF0000"/>
            </a:solidFill>
            <a:prstDash val="solid"/>
            <a:round/>
            <a:headEnd type="none" w="med" len="med"/>
            <a:tailEnd type="triangle" w="med" len="med"/>
          </a:ln>
          <a:effectLst/>
        </p:spPr>
        <p:txBody>
          <a:bodyPr wrap="none"/>
          <a:lstStyle/>
          <a:p>
            <a:endParaRPr lang="en-CA"/>
          </a:p>
        </p:txBody>
      </p:sp>
      <p:sp>
        <p:nvSpPr>
          <p:cNvPr id="251233" name="Freeform 353"/>
          <p:cNvSpPr>
            <a:spLocks/>
          </p:cNvSpPr>
          <p:nvPr/>
        </p:nvSpPr>
        <p:spPr bwMode="auto">
          <a:xfrm>
            <a:off x="3213583" y="2234855"/>
            <a:ext cx="2633662" cy="936625"/>
          </a:xfrm>
          <a:custGeom>
            <a:avLst/>
            <a:gdLst/>
            <a:ahLst/>
            <a:cxnLst>
              <a:cxn ang="0">
                <a:pos x="0" y="34"/>
              </a:cxn>
              <a:cxn ang="0">
                <a:pos x="105" y="51"/>
              </a:cxn>
              <a:cxn ang="0">
                <a:pos x="227" y="339"/>
              </a:cxn>
              <a:cxn ang="0">
                <a:pos x="891" y="435"/>
              </a:cxn>
              <a:cxn ang="0">
                <a:pos x="1318" y="575"/>
              </a:cxn>
              <a:cxn ang="0">
                <a:pos x="1528" y="523"/>
              </a:cxn>
              <a:cxn ang="0">
                <a:pos x="1528" y="261"/>
              </a:cxn>
              <a:cxn ang="0">
                <a:pos x="1659" y="235"/>
              </a:cxn>
            </a:cxnLst>
            <a:rect l="0" t="0" r="r" b="b"/>
            <a:pathLst>
              <a:path w="1659" h="590">
                <a:moveTo>
                  <a:pt x="0" y="34"/>
                </a:moveTo>
                <a:cubicBezTo>
                  <a:pt x="17" y="37"/>
                  <a:pt x="67" y="0"/>
                  <a:pt x="105" y="51"/>
                </a:cubicBezTo>
                <a:cubicBezTo>
                  <a:pt x="143" y="102"/>
                  <a:pt x="96" y="275"/>
                  <a:pt x="227" y="339"/>
                </a:cubicBezTo>
                <a:cubicBezTo>
                  <a:pt x="358" y="403"/>
                  <a:pt x="709" y="396"/>
                  <a:pt x="891" y="435"/>
                </a:cubicBezTo>
                <a:cubicBezTo>
                  <a:pt x="1073" y="474"/>
                  <a:pt x="1212" y="560"/>
                  <a:pt x="1318" y="575"/>
                </a:cubicBezTo>
                <a:cubicBezTo>
                  <a:pt x="1424" y="590"/>
                  <a:pt x="1493" y="575"/>
                  <a:pt x="1528" y="523"/>
                </a:cubicBezTo>
                <a:cubicBezTo>
                  <a:pt x="1563" y="471"/>
                  <a:pt x="1506" y="309"/>
                  <a:pt x="1528" y="261"/>
                </a:cubicBezTo>
                <a:cubicBezTo>
                  <a:pt x="1550" y="213"/>
                  <a:pt x="1632" y="240"/>
                  <a:pt x="1659" y="235"/>
                </a:cubicBezTo>
              </a:path>
            </a:pathLst>
          </a:custGeom>
          <a:noFill/>
          <a:ln w="57150" cap="flat" cmpd="sng">
            <a:solidFill>
              <a:srgbClr val="FF0000"/>
            </a:solidFill>
            <a:prstDash val="solid"/>
            <a:round/>
            <a:headEnd type="none" w="med" len="med"/>
            <a:tailEnd type="triangle" w="med" len="med"/>
          </a:ln>
          <a:effectLst/>
        </p:spPr>
        <p:txBody>
          <a:bodyPr wrap="none"/>
          <a:lstStyle/>
          <a:p>
            <a:endParaRPr lang="en-CA"/>
          </a:p>
        </p:txBody>
      </p:sp>
      <p:sp>
        <p:nvSpPr>
          <p:cNvPr id="251234" name="Freeform 354"/>
          <p:cNvSpPr>
            <a:spLocks/>
          </p:cNvSpPr>
          <p:nvPr/>
        </p:nvSpPr>
        <p:spPr bwMode="auto">
          <a:xfrm>
            <a:off x="5237645" y="3196880"/>
            <a:ext cx="636588" cy="738187"/>
          </a:xfrm>
          <a:custGeom>
            <a:avLst/>
            <a:gdLst/>
            <a:ahLst/>
            <a:cxnLst>
              <a:cxn ang="0">
                <a:pos x="0" y="13"/>
              </a:cxn>
              <a:cxn ang="0">
                <a:pos x="253" y="65"/>
              </a:cxn>
              <a:cxn ang="0">
                <a:pos x="244" y="405"/>
              </a:cxn>
              <a:cxn ang="0">
                <a:pos x="401" y="423"/>
              </a:cxn>
            </a:cxnLst>
            <a:rect l="0" t="0" r="r" b="b"/>
            <a:pathLst>
              <a:path w="401" h="465">
                <a:moveTo>
                  <a:pt x="0" y="13"/>
                </a:moveTo>
                <a:cubicBezTo>
                  <a:pt x="42" y="22"/>
                  <a:pt x="212" y="0"/>
                  <a:pt x="253" y="65"/>
                </a:cubicBezTo>
                <a:cubicBezTo>
                  <a:pt x="294" y="130"/>
                  <a:pt x="219" y="345"/>
                  <a:pt x="244" y="405"/>
                </a:cubicBezTo>
                <a:cubicBezTo>
                  <a:pt x="269" y="465"/>
                  <a:pt x="368" y="419"/>
                  <a:pt x="401" y="423"/>
                </a:cubicBezTo>
              </a:path>
            </a:pathLst>
          </a:custGeom>
          <a:noFill/>
          <a:ln w="28575" cap="flat" cmpd="sng">
            <a:solidFill>
              <a:srgbClr val="FF0000"/>
            </a:solidFill>
            <a:prstDash val="solid"/>
            <a:round/>
            <a:headEnd type="none" w="med" len="med"/>
            <a:tailEnd type="triangle" w="med" len="med"/>
          </a:ln>
          <a:effectLst/>
        </p:spPr>
        <p:txBody>
          <a:bodyPr wrap="none"/>
          <a:lstStyle/>
          <a:p>
            <a:endParaRPr lang="en-CA"/>
          </a:p>
        </p:txBody>
      </p:sp>
      <p:sp>
        <p:nvSpPr>
          <p:cNvPr id="251292" name="Text Box 412"/>
          <p:cNvSpPr txBox="1">
            <a:spLocks noChangeArrowheads="1"/>
          </p:cNvSpPr>
          <p:nvPr/>
        </p:nvSpPr>
        <p:spPr bwMode="auto">
          <a:xfrm>
            <a:off x="1129195" y="2117380"/>
            <a:ext cx="1571625" cy="336550"/>
          </a:xfrm>
          <a:prstGeom prst="rect">
            <a:avLst/>
          </a:prstGeom>
          <a:noFill/>
          <a:ln w="9525">
            <a:noFill/>
            <a:miter lim="800000"/>
            <a:headEnd/>
            <a:tailEnd/>
          </a:ln>
          <a:effectLst/>
        </p:spPr>
        <p:txBody>
          <a:bodyPr wrap="none">
            <a:spAutoFit/>
          </a:bodyPr>
          <a:lstStyle/>
          <a:p>
            <a:r>
              <a:rPr lang="en-US" sz="1600">
                <a:latin typeface="Comic Sans MS" pitchFamily="66" charset="0"/>
              </a:rPr>
              <a:t>128.119.40.186</a:t>
            </a:r>
          </a:p>
        </p:txBody>
      </p:sp>
      <p:sp>
        <p:nvSpPr>
          <p:cNvPr id="251293" name="Text Box 413"/>
          <p:cNvSpPr txBox="1">
            <a:spLocks noChangeArrowheads="1"/>
          </p:cNvSpPr>
          <p:nvPr/>
        </p:nvSpPr>
        <p:spPr bwMode="auto">
          <a:xfrm>
            <a:off x="4593120" y="1314105"/>
            <a:ext cx="1355725" cy="336550"/>
          </a:xfrm>
          <a:prstGeom prst="rect">
            <a:avLst/>
          </a:prstGeom>
          <a:noFill/>
          <a:ln w="9525">
            <a:noFill/>
            <a:miter lim="800000"/>
            <a:headEnd/>
            <a:tailEnd/>
          </a:ln>
          <a:effectLst/>
        </p:spPr>
        <p:txBody>
          <a:bodyPr wrap="none">
            <a:spAutoFit/>
          </a:bodyPr>
          <a:lstStyle/>
          <a:p>
            <a:r>
              <a:rPr lang="en-US" sz="1600">
                <a:latin typeface="Comic Sans MS" pitchFamily="66" charset="0"/>
              </a:rPr>
              <a:t>128.59.16.12</a:t>
            </a:r>
          </a:p>
        </p:txBody>
      </p:sp>
      <p:sp>
        <p:nvSpPr>
          <p:cNvPr id="251294" name="Text Box 414"/>
          <p:cNvSpPr txBox="1">
            <a:spLocks noChangeArrowheads="1"/>
          </p:cNvSpPr>
          <p:nvPr/>
        </p:nvSpPr>
        <p:spPr bwMode="auto">
          <a:xfrm>
            <a:off x="6255233" y="2547592"/>
            <a:ext cx="1511300" cy="336550"/>
          </a:xfrm>
          <a:prstGeom prst="rect">
            <a:avLst/>
          </a:prstGeom>
          <a:noFill/>
          <a:ln w="9525">
            <a:noFill/>
            <a:miter lim="800000"/>
            <a:headEnd/>
            <a:tailEnd/>
          </a:ln>
          <a:effectLst/>
        </p:spPr>
        <p:txBody>
          <a:bodyPr wrap="none">
            <a:spAutoFit/>
          </a:bodyPr>
          <a:lstStyle/>
          <a:p>
            <a:r>
              <a:rPr lang="en-US" sz="1600">
                <a:latin typeface="Comic Sans MS" pitchFamily="66" charset="0"/>
              </a:rPr>
              <a:t>128.34.108.63</a:t>
            </a:r>
          </a:p>
        </p:txBody>
      </p:sp>
      <p:sp>
        <p:nvSpPr>
          <p:cNvPr id="251295" name="Text Box 415"/>
          <p:cNvSpPr txBox="1">
            <a:spLocks noChangeArrowheads="1"/>
          </p:cNvSpPr>
          <p:nvPr/>
        </p:nvSpPr>
        <p:spPr bwMode="auto">
          <a:xfrm>
            <a:off x="6325083" y="3558830"/>
            <a:ext cx="1511300" cy="336550"/>
          </a:xfrm>
          <a:prstGeom prst="rect">
            <a:avLst/>
          </a:prstGeom>
          <a:noFill/>
          <a:ln w="9525">
            <a:noFill/>
            <a:miter lim="800000"/>
            <a:headEnd/>
            <a:tailEnd/>
          </a:ln>
          <a:effectLst/>
        </p:spPr>
        <p:txBody>
          <a:bodyPr wrap="none">
            <a:spAutoFit/>
          </a:bodyPr>
          <a:lstStyle/>
          <a:p>
            <a:r>
              <a:rPr lang="en-US" sz="1600">
                <a:latin typeface="Comic Sans MS" pitchFamily="66" charset="0"/>
              </a:rPr>
              <a:t>128.34.108.60</a:t>
            </a:r>
          </a:p>
        </p:txBody>
      </p:sp>
      <p:sp>
        <p:nvSpPr>
          <p:cNvPr id="251296" name="Text Box 416"/>
          <p:cNvSpPr txBox="1">
            <a:spLocks noChangeArrowheads="1"/>
          </p:cNvSpPr>
          <p:nvPr/>
        </p:nvSpPr>
        <p:spPr bwMode="auto">
          <a:xfrm>
            <a:off x="3608870" y="2499967"/>
            <a:ext cx="1847850" cy="1006475"/>
          </a:xfrm>
          <a:prstGeom prst="rect">
            <a:avLst/>
          </a:prstGeom>
          <a:noFill/>
          <a:ln w="9525">
            <a:noFill/>
            <a:miter lim="800000"/>
            <a:headEnd/>
            <a:tailEnd/>
          </a:ln>
          <a:effectLst/>
        </p:spPr>
        <p:txBody>
          <a:bodyPr wrap="none">
            <a:spAutoFit/>
          </a:bodyPr>
          <a:lstStyle/>
          <a:p>
            <a:pPr algn="ctr"/>
            <a:r>
              <a:rPr lang="en-US" sz="2000" dirty="0">
                <a:solidFill>
                  <a:schemeClr val="bg1"/>
                </a:solidFill>
                <a:latin typeface="Comic Sans MS" pitchFamily="66" charset="0"/>
              </a:rPr>
              <a:t>multicast </a:t>
            </a:r>
          </a:p>
          <a:p>
            <a:pPr algn="ctr"/>
            <a:r>
              <a:rPr lang="en-US" sz="2000" dirty="0">
                <a:solidFill>
                  <a:schemeClr val="bg1"/>
                </a:solidFill>
                <a:latin typeface="Comic Sans MS" pitchFamily="66" charset="0"/>
              </a:rPr>
              <a:t>group</a:t>
            </a:r>
          </a:p>
          <a:p>
            <a:pPr algn="ctr"/>
            <a:r>
              <a:rPr lang="en-US" sz="2000" dirty="0">
                <a:solidFill>
                  <a:schemeClr val="bg1"/>
                </a:solidFill>
                <a:latin typeface="Comic Sans MS" pitchFamily="66" charset="0"/>
              </a:rPr>
              <a:t>226.17.30.197</a:t>
            </a:r>
          </a:p>
        </p:txBody>
      </p:sp>
      <p:sp>
        <p:nvSpPr>
          <p:cNvPr id="347" name="Freeform 346"/>
          <p:cNvSpPr/>
          <p:nvPr/>
        </p:nvSpPr>
        <p:spPr>
          <a:xfrm>
            <a:off x="3007151" y="2212156"/>
            <a:ext cx="1159496" cy="757287"/>
          </a:xfrm>
          <a:custGeom>
            <a:avLst/>
            <a:gdLst>
              <a:gd name="connsiteX0" fmla="*/ 0 w 1159496"/>
              <a:gd name="connsiteY0" fmla="*/ 40850 h 757287"/>
              <a:gd name="connsiteX1" fmla="*/ 461913 w 1159496"/>
              <a:gd name="connsiteY1" fmla="*/ 78557 h 757287"/>
              <a:gd name="connsiteX2" fmla="*/ 461913 w 1159496"/>
              <a:gd name="connsiteY2" fmla="*/ 512190 h 757287"/>
              <a:gd name="connsiteX3" fmla="*/ 1159496 w 1159496"/>
              <a:gd name="connsiteY3" fmla="*/ 757287 h 757287"/>
            </a:gdLst>
            <a:ahLst/>
            <a:cxnLst>
              <a:cxn ang="0">
                <a:pos x="connsiteX0" y="connsiteY0"/>
              </a:cxn>
              <a:cxn ang="0">
                <a:pos x="connsiteX1" y="connsiteY1"/>
              </a:cxn>
              <a:cxn ang="0">
                <a:pos x="connsiteX2" y="connsiteY2"/>
              </a:cxn>
              <a:cxn ang="0">
                <a:pos x="connsiteX3" y="connsiteY3"/>
              </a:cxn>
            </a:cxnLst>
            <a:rect l="l" t="t" r="r" b="b"/>
            <a:pathLst>
              <a:path w="1159496" h="757287">
                <a:moveTo>
                  <a:pt x="0" y="40850"/>
                </a:moveTo>
                <a:cubicBezTo>
                  <a:pt x="192464" y="20425"/>
                  <a:pt x="384928" y="0"/>
                  <a:pt x="461913" y="78557"/>
                </a:cubicBezTo>
                <a:cubicBezTo>
                  <a:pt x="538898" y="157114"/>
                  <a:pt x="345649" y="399069"/>
                  <a:pt x="461913" y="512190"/>
                </a:cubicBezTo>
                <a:cubicBezTo>
                  <a:pt x="578177" y="625311"/>
                  <a:pt x="868836" y="691299"/>
                  <a:pt x="1159496" y="757287"/>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CA"/>
          </a:p>
        </p:txBody>
      </p:sp>
      <p:sp>
        <p:nvSpPr>
          <p:cNvPr id="351" name="Freeform 350"/>
          <p:cNvSpPr/>
          <p:nvPr/>
        </p:nvSpPr>
        <p:spPr>
          <a:xfrm>
            <a:off x="4184725" y="1871831"/>
            <a:ext cx="1355464" cy="1222786"/>
          </a:xfrm>
          <a:custGeom>
            <a:avLst/>
            <a:gdLst>
              <a:gd name="connsiteX0" fmla="*/ 0 w 1355464"/>
              <a:gd name="connsiteY0" fmla="*/ 1075764 h 1222786"/>
              <a:gd name="connsiteX1" fmla="*/ 441063 w 1355464"/>
              <a:gd name="connsiteY1" fmla="*/ 1151068 h 1222786"/>
              <a:gd name="connsiteX2" fmla="*/ 505609 w 1355464"/>
              <a:gd name="connsiteY2" fmla="*/ 645458 h 1222786"/>
              <a:gd name="connsiteX3" fmla="*/ 505609 w 1355464"/>
              <a:gd name="connsiteY3" fmla="*/ 430305 h 1222786"/>
              <a:gd name="connsiteX4" fmla="*/ 1086522 w 1355464"/>
              <a:gd name="connsiteY4" fmla="*/ 441063 h 1222786"/>
              <a:gd name="connsiteX5" fmla="*/ 1344706 w 1355464"/>
              <a:gd name="connsiteY5" fmla="*/ 408790 h 1222786"/>
              <a:gd name="connsiteX6" fmla="*/ 1151068 w 1355464"/>
              <a:gd name="connsiteY6" fmla="*/ 0 h 122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5464" h="1222786">
                <a:moveTo>
                  <a:pt x="0" y="1075764"/>
                </a:moveTo>
                <a:cubicBezTo>
                  <a:pt x="178397" y="1149275"/>
                  <a:pt x="356795" y="1222786"/>
                  <a:pt x="441063" y="1151068"/>
                </a:cubicBezTo>
                <a:cubicBezTo>
                  <a:pt x="525331" y="1079350"/>
                  <a:pt x="494851" y="765585"/>
                  <a:pt x="505609" y="645458"/>
                </a:cubicBezTo>
                <a:cubicBezTo>
                  <a:pt x="516367" y="525331"/>
                  <a:pt x="408790" y="464371"/>
                  <a:pt x="505609" y="430305"/>
                </a:cubicBezTo>
                <a:cubicBezTo>
                  <a:pt x="602428" y="396239"/>
                  <a:pt x="946673" y="444649"/>
                  <a:pt x="1086522" y="441063"/>
                </a:cubicBezTo>
                <a:cubicBezTo>
                  <a:pt x="1226372" y="437477"/>
                  <a:pt x="1333948" y="482300"/>
                  <a:pt x="1344706" y="408790"/>
                </a:cubicBezTo>
                <a:cubicBezTo>
                  <a:pt x="1355464" y="335280"/>
                  <a:pt x="1253266" y="167640"/>
                  <a:pt x="1151068" y="0"/>
                </a:cubicBezTo>
              </a:path>
            </a:pathLst>
          </a:custGeom>
          <a:ln w="57150"/>
        </p:spPr>
        <p:style>
          <a:lnRef idx="3">
            <a:schemeClr val="accent4"/>
          </a:lnRef>
          <a:fillRef idx="0">
            <a:schemeClr val="accent4"/>
          </a:fillRef>
          <a:effectRef idx="2">
            <a:schemeClr val="accent4"/>
          </a:effectRef>
          <a:fontRef idx="minor">
            <a:schemeClr val="tx1"/>
          </a:fontRef>
        </p:style>
        <p:txBody>
          <a:bodyPr rtlCol="0" anchor="ctr"/>
          <a:lstStyle/>
          <a:p>
            <a:pPr algn="ctr"/>
            <a:endParaRPr lang="en-CA"/>
          </a:p>
        </p:txBody>
      </p:sp>
      <p:sp>
        <p:nvSpPr>
          <p:cNvPr id="352" name="Freeform 351"/>
          <p:cNvSpPr/>
          <p:nvPr/>
        </p:nvSpPr>
        <p:spPr>
          <a:xfrm>
            <a:off x="4141694" y="2574663"/>
            <a:ext cx="1861073" cy="616773"/>
          </a:xfrm>
          <a:custGeom>
            <a:avLst/>
            <a:gdLst>
              <a:gd name="connsiteX0" fmla="*/ 0 w 1861073"/>
              <a:gd name="connsiteY0" fmla="*/ 372932 h 616773"/>
              <a:gd name="connsiteX1" fmla="*/ 796066 w 1861073"/>
              <a:gd name="connsiteY1" fmla="*/ 555812 h 616773"/>
              <a:gd name="connsiteX2" fmla="*/ 1376979 w 1861073"/>
              <a:gd name="connsiteY2" fmla="*/ 609601 h 616773"/>
              <a:gd name="connsiteX3" fmla="*/ 1538344 w 1861073"/>
              <a:gd name="connsiteY3" fmla="*/ 512782 h 616773"/>
              <a:gd name="connsiteX4" fmla="*/ 1463040 w 1861073"/>
              <a:gd name="connsiteY4" fmla="*/ 71718 h 616773"/>
              <a:gd name="connsiteX5" fmla="*/ 1861073 w 1861073"/>
              <a:gd name="connsiteY5" fmla="*/ 82476 h 61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1073" h="616773">
                <a:moveTo>
                  <a:pt x="0" y="372932"/>
                </a:moveTo>
                <a:cubicBezTo>
                  <a:pt x="283285" y="444649"/>
                  <a:pt x="566570" y="516367"/>
                  <a:pt x="796066" y="555812"/>
                </a:cubicBezTo>
                <a:cubicBezTo>
                  <a:pt x="1025563" y="595257"/>
                  <a:pt x="1253266" y="616773"/>
                  <a:pt x="1376979" y="609601"/>
                </a:cubicBezTo>
                <a:cubicBezTo>
                  <a:pt x="1500692" y="602429"/>
                  <a:pt x="1524000" y="602429"/>
                  <a:pt x="1538344" y="512782"/>
                </a:cubicBezTo>
                <a:cubicBezTo>
                  <a:pt x="1552688" y="423135"/>
                  <a:pt x="1409252" y="143436"/>
                  <a:pt x="1463040" y="71718"/>
                </a:cubicBezTo>
                <a:cubicBezTo>
                  <a:pt x="1516828" y="0"/>
                  <a:pt x="1688950" y="41238"/>
                  <a:pt x="1861073" y="82476"/>
                </a:cubicBezTo>
              </a:path>
            </a:pathLst>
          </a:custGeom>
          <a:ln w="57150"/>
        </p:spPr>
        <p:style>
          <a:lnRef idx="3">
            <a:schemeClr val="accent4"/>
          </a:lnRef>
          <a:fillRef idx="0">
            <a:schemeClr val="accent4"/>
          </a:fillRef>
          <a:effectRef idx="2">
            <a:schemeClr val="accent4"/>
          </a:effectRef>
          <a:fontRef idx="minor">
            <a:schemeClr val="tx1"/>
          </a:fontRef>
        </p:style>
        <p:txBody>
          <a:bodyPr rtlCol="0" anchor="ctr"/>
          <a:lstStyle/>
          <a:p>
            <a:pPr algn="ctr"/>
            <a:endParaRPr lang="en-CA"/>
          </a:p>
        </p:txBody>
      </p:sp>
      <p:sp>
        <p:nvSpPr>
          <p:cNvPr id="353" name="Freeform 352"/>
          <p:cNvSpPr/>
          <p:nvPr/>
        </p:nvSpPr>
        <p:spPr>
          <a:xfrm>
            <a:off x="4109421" y="2936838"/>
            <a:ext cx="1839558" cy="1020183"/>
          </a:xfrm>
          <a:custGeom>
            <a:avLst/>
            <a:gdLst>
              <a:gd name="connsiteX0" fmla="*/ 0 w 1839558"/>
              <a:gd name="connsiteY0" fmla="*/ 0 h 1020183"/>
              <a:gd name="connsiteX1" fmla="*/ 892885 w 1839558"/>
              <a:gd name="connsiteY1" fmla="*/ 225910 h 1020183"/>
              <a:gd name="connsiteX2" fmla="*/ 1495313 w 1839558"/>
              <a:gd name="connsiteY2" fmla="*/ 301214 h 1020183"/>
              <a:gd name="connsiteX3" fmla="*/ 1527586 w 1839558"/>
              <a:gd name="connsiteY3" fmla="*/ 925157 h 1020183"/>
              <a:gd name="connsiteX4" fmla="*/ 1839558 w 1839558"/>
              <a:gd name="connsiteY4" fmla="*/ 871369 h 1020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9558" h="1020183">
                <a:moveTo>
                  <a:pt x="0" y="0"/>
                </a:moveTo>
                <a:cubicBezTo>
                  <a:pt x="321833" y="87854"/>
                  <a:pt x="643666" y="175708"/>
                  <a:pt x="892885" y="225910"/>
                </a:cubicBezTo>
                <a:cubicBezTo>
                  <a:pt x="1142104" y="276112"/>
                  <a:pt x="1389530" y="184673"/>
                  <a:pt x="1495313" y="301214"/>
                </a:cubicBezTo>
                <a:cubicBezTo>
                  <a:pt x="1601096" y="417755"/>
                  <a:pt x="1470212" y="830131"/>
                  <a:pt x="1527586" y="925157"/>
                </a:cubicBezTo>
                <a:cubicBezTo>
                  <a:pt x="1584960" y="1020183"/>
                  <a:pt x="1712259" y="945776"/>
                  <a:pt x="1839558" y="871369"/>
                </a:cubicBezTo>
              </a:path>
            </a:pathLst>
          </a:custGeom>
          <a:ln w="57150"/>
        </p:spPr>
        <p:style>
          <a:lnRef idx="3">
            <a:schemeClr val="accent4"/>
          </a:lnRef>
          <a:fillRef idx="0">
            <a:schemeClr val="accent4"/>
          </a:fillRef>
          <a:effectRef idx="2">
            <a:schemeClr val="accent4"/>
          </a:effectRef>
          <a:fontRef idx="minor">
            <a:schemeClr val="tx1"/>
          </a:fontRef>
        </p:style>
        <p:txBody>
          <a:bodyPr rtlCol="0" anchor="ctr"/>
          <a:lstStyle/>
          <a:p>
            <a:pPr algn="ctr"/>
            <a:endParaRPr lang="en-CA"/>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7"/>
                                        </p:tgtEl>
                                        <p:attrNameLst>
                                          <p:attrName>style.visibility</p:attrName>
                                        </p:attrNameLst>
                                      </p:cBhvr>
                                      <p:to>
                                        <p:strVal val="visible"/>
                                      </p:to>
                                    </p:set>
                                    <p:animEffect transition="in" filter="wipe(left)">
                                      <p:cBhvr>
                                        <p:cTn id="7" dur="500"/>
                                        <p:tgtEl>
                                          <p:spTgt spid="3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1"/>
                                        </p:tgtEl>
                                        <p:attrNameLst>
                                          <p:attrName>style.visibility</p:attrName>
                                        </p:attrNameLst>
                                      </p:cBhvr>
                                      <p:to>
                                        <p:strVal val="visible"/>
                                      </p:to>
                                    </p:set>
                                    <p:animEffect transition="in" filter="wipe(left)">
                                      <p:cBhvr>
                                        <p:cTn id="12" dur="500"/>
                                        <p:tgtEl>
                                          <p:spTgt spid="351"/>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52"/>
                                        </p:tgtEl>
                                        <p:attrNameLst>
                                          <p:attrName>style.visibility</p:attrName>
                                        </p:attrNameLst>
                                      </p:cBhvr>
                                      <p:to>
                                        <p:strVal val="visible"/>
                                      </p:to>
                                    </p:set>
                                    <p:animEffect transition="in" filter="wipe(left)">
                                      <p:cBhvr>
                                        <p:cTn id="15" dur="500"/>
                                        <p:tgtEl>
                                          <p:spTgt spid="35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53"/>
                                        </p:tgtEl>
                                        <p:attrNameLst>
                                          <p:attrName>style.visibility</p:attrName>
                                        </p:attrNameLst>
                                      </p:cBhvr>
                                      <p:to>
                                        <p:strVal val="visible"/>
                                      </p:to>
                                    </p:set>
                                    <p:animEffect transition="in" filter="wipe(left)">
                                      <p:cBhvr>
                                        <p:cTn id="18" dur="500"/>
                                        <p:tgtEl>
                                          <p:spTgt spid="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 grpId="0" animBg="1"/>
      <p:bldP spid="351" grpId="0" animBg="1"/>
      <p:bldP spid="352" grpId="0" animBg="1"/>
      <p:bldP spid="3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1075505" y="243815"/>
            <a:ext cx="7499350" cy="1143000"/>
          </a:xfrm>
          <a:noFill/>
          <a:ln/>
        </p:spPr>
        <p:txBody>
          <a:bodyPr lIns="92075" tIns="46038" rIns="92075" bIns="46038"/>
          <a:lstStyle/>
          <a:p>
            <a:r>
              <a:rPr lang="en-US" dirty="0"/>
              <a:t>Multicast groups</a:t>
            </a:r>
          </a:p>
        </p:txBody>
      </p:sp>
      <p:sp>
        <p:nvSpPr>
          <p:cNvPr id="252931" name="Rectangle 3"/>
          <p:cNvSpPr>
            <a:spLocks noGrp="1" noChangeArrowheads="1"/>
          </p:cNvSpPr>
          <p:nvPr>
            <p:ph idx="1"/>
          </p:nvPr>
        </p:nvSpPr>
        <p:spPr>
          <a:xfrm>
            <a:off x="912054" y="1416464"/>
            <a:ext cx="8353425" cy="5262632"/>
          </a:xfrm>
          <a:noFill/>
          <a:ln/>
        </p:spPr>
        <p:txBody>
          <a:bodyPr lIns="92075" tIns="46038" rIns="92075" bIns="46038">
            <a:normAutofit lnSpcReduction="10000"/>
          </a:bodyPr>
          <a:lstStyle/>
          <a:p>
            <a:pPr>
              <a:buFont typeface="Wingdings" pitchFamily="2" charset="2"/>
              <a:buChar char="q"/>
            </a:pPr>
            <a:r>
              <a:rPr lang="en-US" sz="2800" dirty="0"/>
              <a:t>class D Internet addresses reserved for multicast:</a:t>
            </a:r>
          </a:p>
          <a:p>
            <a:pPr>
              <a:buFont typeface="Wingdings" pitchFamily="2" charset="2"/>
              <a:buChar char="q"/>
            </a:pPr>
            <a:endParaRPr lang="en-US" sz="2800" dirty="0"/>
          </a:p>
          <a:p>
            <a:pPr>
              <a:buFont typeface="Wingdings" pitchFamily="2" charset="2"/>
              <a:buChar char="q"/>
            </a:pPr>
            <a:endParaRPr lang="en-US" sz="2800" dirty="0"/>
          </a:p>
          <a:p>
            <a:pPr>
              <a:buFont typeface="Wingdings" pitchFamily="2" charset="2"/>
              <a:buChar char="q"/>
            </a:pPr>
            <a:r>
              <a:rPr lang="en-US" sz="2800" dirty="0"/>
              <a:t>host group semantics:</a:t>
            </a:r>
          </a:p>
          <a:p>
            <a:pPr lvl="1">
              <a:buSzTx/>
              <a:buFontTx/>
              <a:buChar char="o"/>
            </a:pPr>
            <a:r>
              <a:rPr lang="en-US" dirty="0"/>
              <a:t>anyone can “join” (receive) multicast group</a:t>
            </a:r>
          </a:p>
          <a:p>
            <a:pPr lvl="1">
              <a:buSzTx/>
              <a:buFontTx/>
              <a:buChar char="o"/>
            </a:pPr>
            <a:r>
              <a:rPr lang="en-US" dirty="0"/>
              <a:t>anyone can send to multicast group</a:t>
            </a:r>
          </a:p>
          <a:p>
            <a:pPr lvl="1">
              <a:buSzTx/>
              <a:buFontTx/>
              <a:buChar char="o"/>
            </a:pPr>
            <a:r>
              <a:rPr lang="en-US" dirty="0"/>
              <a:t>no network-layer identification to hosts of members</a:t>
            </a:r>
          </a:p>
          <a:p>
            <a:pPr>
              <a:buFont typeface="Wingdings" pitchFamily="2" charset="2"/>
              <a:buChar char="q"/>
            </a:pPr>
            <a:r>
              <a:rPr lang="en-US" sz="2800" i="1" u="sng" dirty="0">
                <a:solidFill>
                  <a:srgbClr val="FF0000"/>
                </a:solidFill>
              </a:rPr>
              <a:t>needed:</a:t>
            </a:r>
            <a:r>
              <a:rPr lang="en-US" sz="2800" dirty="0"/>
              <a:t> infrastructure to deliver </a:t>
            </a:r>
            <a:r>
              <a:rPr lang="en-US" sz="2800" dirty="0" err="1"/>
              <a:t>mcast</a:t>
            </a:r>
            <a:r>
              <a:rPr lang="en-US" sz="2800" dirty="0"/>
              <a:t>-addressed </a:t>
            </a:r>
            <a:r>
              <a:rPr lang="en-US" sz="2800" dirty="0" err="1"/>
              <a:t>datagrams</a:t>
            </a:r>
            <a:r>
              <a:rPr lang="en-US" sz="2800" dirty="0"/>
              <a:t> to all hosts that have joined that multicast group</a:t>
            </a:r>
          </a:p>
        </p:txBody>
      </p:sp>
      <p:sp>
        <p:nvSpPr>
          <p:cNvPr id="6" name="Slide Number Placeholder 5"/>
          <p:cNvSpPr>
            <a:spLocks noGrp="1"/>
          </p:cNvSpPr>
          <p:nvPr>
            <p:ph type="sldNum" sz="quarter" idx="12"/>
          </p:nvPr>
        </p:nvSpPr>
        <p:spPr/>
        <p:txBody>
          <a:bodyPr/>
          <a:lstStyle/>
          <a:p>
            <a:fld id="{0B3D137D-3651-4EA6-8D8A-2F826D18A70C}" type="slidenum">
              <a:rPr lang="en-US"/>
              <a:pPr/>
              <a:t>8</a:t>
            </a:fld>
            <a:endParaRPr lang="en-US"/>
          </a:p>
        </p:txBody>
      </p:sp>
      <p:pic>
        <p:nvPicPr>
          <p:cNvPr id="252932" name="Picture 4"/>
          <p:cNvPicPr>
            <a:picLocks noChangeArrowheads="1"/>
          </p:cNvPicPr>
          <p:nvPr/>
        </p:nvPicPr>
        <p:blipFill>
          <a:blip r:embed="rId3" cstate="print"/>
          <a:srcRect/>
          <a:stretch>
            <a:fillRect/>
          </a:stretch>
        </p:blipFill>
        <p:spPr bwMode="auto">
          <a:xfrm>
            <a:off x="3490913" y="1946275"/>
            <a:ext cx="4398962" cy="1062038"/>
          </a:xfrm>
          <a:prstGeom prst="rect">
            <a:avLst/>
          </a:prstGeom>
          <a:noFill/>
          <a:ln w="9525">
            <a:noFill/>
            <a:miter lim="800000"/>
            <a:headEnd/>
            <a:tailEnd/>
          </a:ln>
          <a:effectLst/>
        </p:spPr>
      </p:pic>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982939" y="454371"/>
            <a:ext cx="8458200" cy="609600"/>
          </a:xfrm>
          <a:noFill/>
          <a:ln/>
        </p:spPr>
        <p:txBody>
          <a:bodyPr lIns="92075" tIns="46038" rIns="92075" bIns="46038">
            <a:normAutofit fontScale="90000"/>
          </a:bodyPr>
          <a:lstStyle/>
          <a:p>
            <a:r>
              <a:rPr lang="en-US" sz="3600" dirty="0"/>
              <a:t>Joining a </a:t>
            </a:r>
            <a:r>
              <a:rPr lang="en-US" sz="3600" dirty="0" err="1"/>
              <a:t>mcast</a:t>
            </a:r>
            <a:r>
              <a:rPr lang="en-US" sz="3600" dirty="0"/>
              <a:t> group: two-step process</a:t>
            </a:r>
          </a:p>
        </p:txBody>
      </p:sp>
      <p:sp>
        <p:nvSpPr>
          <p:cNvPr id="257027" name="Rectangle 3"/>
          <p:cNvSpPr>
            <a:spLocks noGrp="1" noChangeArrowheads="1"/>
          </p:cNvSpPr>
          <p:nvPr>
            <p:ph idx="1"/>
          </p:nvPr>
        </p:nvSpPr>
        <p:spPr>
          <a:xfrm>
            <a:off x="991278" y="1375881"/>
            <a:ext cx="8152722" cy="2514600"/>
          </a:xfrm>
          <a:noFill/>
          <a:ln/>
        </p:spPr>
        <p:txBody>
          <a:bodyPr lIns="92075" tIns="46038" rIns="92075" bIns="46038"/>
          <a:lstStyle/>
          <a:p>
            <a:pPr>
              <a:lnSpc>
                <a:spcPct val="80000"/>
              </a:lnSpc>
            </a:pPr>
            <a:r>
              <a:rPr lang="en-US" sz="2800" i="1" u="sng" dirty="0">
                <a:solidFill>
                  <a:schemeClr val="accent2"/>
                </a:solidFill>
              </a:rPr>
              <a:t>local:</a:t>
            </a:r>
            <a:r>
              <a:rPr lang="en-US" sz="2800" dirty="0"/>
              <a:t> host informs local </a:t>
            </a:r>
            <a:r>
              <a:rPr lang="en-US" sz="2800" dirty="0" err="1"/>
              <a:t>mcast</a:t>
            </a:r>
            <a:r>
              <a:rPr lang="en-US" sz="2800" dirty="0"/>
              <a:t> router of desire to join group: IGMP (Internet Group Management Protocol)</a:t>
            </a:r>
          </a:p>
          <a:p>
            <a:pPr>
              <a:lnSpc>
                <a:spcPct val="80000"/>
              </a:lnSpc>
            </a:pPr>
            <a:r>
              <a:rPr lang="en-US" sz="2800" i="1" u="sng" dirty="0">
                <a:solidFill>
                  <a:schemeClr val="accent2"/>
                </a:solidFill>
              </a:rPr>
              <a:t>wide area:</a:t>
            </a:r>
            <a:r>
              <a:rPr lang="en-US" sz="2800" dirty="0"/>
              <a:t> local router interacts with other routers to receive </a:t>
            </a:r>
            <a:r>
              <a:rPr lang="en-US" sz="2800" dirty="0" err="1"/>
              <a:t>mcast</a:t>
            </a:r>
            <a:r>
              <a:rPr lang="en-US" sz="2800" dirty="0"/>
              <a:t> datagram flow</a:t>
            </a:r>
          </a:p>
          <a:p>
            <a:pPr lvl="1">
              <a:lnSpc>
                <a:spcPct val="80000"/>
              </a:lnSpc>
            </a:pPr>
            <a:r>
              <a:rPr lang="en-US" dirty="0"/>
              <a:t>many protocols (e.g., DVMRP, MOSPF, PIM)</a:t>
            </a:r>
          </a:p>
        </p:txBody>
      </p:sp>
      <p:sp>
        <p:nvSpPr>
          <p:cNvPr id="389" name="Slide Number Placeholder 5"/>
          <p:cNvSpPr>
            <a:spLocks noGrp="1"/>
          </p:cNvSpPr>
          <p:nvPr>
            <p:ph type="sldNum" sz="quarter" idx="12"/>
          </p:nvPr>
        </p:nvSpPr>
        <p:spPr/>
        <p:txBody>
          <a:bodyPr/>
          <a:lstStyle/>
          <a:p>
            <a:fld id="{5FB713D4-14E6-48E3-8620-7F63521EDD6E}" type="slidenum">
              <a:rPr lang="en-US"/>
              <a:pPr/>
              <a:t>9</a:t>
            </a:fld>
            <a:endParaRPr lang="en-US"/>
          </a:p>
        </p:txBody>
      </p:sp>
      <p:grpSp>
        <p:nvGrpSpPr>
          <p:cNvPr id="257030" name="Group 6"/>
          <p:cNvGrpSpPr>
            <a:grpSpLocks/>
          </p:cNvGrpSpPr>
          <p:nvPr/>
        </p:nvGrpSpPr>
        <p:grpSpPr bwMode="auto">
          <a:xfrm>
            <a:off x="2781300" y="5330825"/>
            <a:ext cx="495300" cy="414338"/>
            <a:chOff x="4765" y="1531"/>
            <a:chExt cx="312" cy="261"/>
          </a:xfrm>
        </p:grpSpPr>
        <p:sp>
          <p:nvSpPr>
            <p:cNvPr id="257031" name="AutoShape 7"/>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CA"/>
            </a:p>
          </p:txBody>
        </p:sp>
        <p:sp>
          <p:nvSpPr>
            <p:cNvPr id="257032" name="Freeform 8"/>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CA"/>
            </a:p>
          </p:txBody>
        </p:sp>
        <p:sp>
          <p:nvSpPr>
            <p:cNvPr id="257033" name="Freeform 9"/>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CA"/>
            </a:p>
          </p:txBody>
        </p:sp>
        <p:sp>
          <p:nvSpPr>
            <p:cNvPr id="257034" name="Freeform 10"/>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CA"/>
            </a:p>
          </p:txBody>
        </p:sp>
        <p:sp>
          <p:nvSpPr>
            <p:cNvPr id="257035" name="Freeform 11"/>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CA"/>
            </a:p>
          </p:txBody>
        </p:sp>
        <p:sp>
          <p:nvSpPr>
            <p:cNvPr id="257036" name="Freeform 12"/>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CA"/>
            </a:p>
          </p:txBody>
        </p:sp>
        <p:sp>
          <p:nvSpPr>
            <p:cNvPr id="257037" name="Freeform 13"/>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CA"/>
            </a:p>
          </p:txBody>
        </p:sp>
        <p:sp>
          <p:nvSpPr>
            <p:cNvPr id="257038" name="Freeform 14"/>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CA"/>
            </a:p>
          </p:txBody>
        </p:sp>
        <p:sp>
          <p:nvSpPr>
            <p:cNvPr id="257039" name="Freeform 15"/>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CA"/>
            </a:p>
          </p:txBody>
        </p:sp>
        <p:sp>
          <p:nvSpPr>
            <p:cNvPr id="257040" name="Freeform 16"/>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CA"/>
            </a:p>
          </p:txBody>
        </p:sp>
        <p:sp>
          <p:nvSpPr>
            <p:cNvPr id="257041" name="Freeform 17"/>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CA"/>
            </a:p>
          </p:txBody>
        </p:sp>
        <p:sp>
          <p:nvSpPr>
            <p:cNvPr id="257042" name="Freeform 18"/>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CA"/>
            </a:p>
          </p:txBody>
        </p:sp>
        <p:sp>
          <p:nvSpPr>
            <p:cNvPr id="257043" name="Freeform 19"/>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CA"/>
            </a:p>
          </p:txBody>
        </p:sp>
        <p:sp>
          <p:nvSpPr>
            <p:cNvPr id="257044" name="Freeform 20"/>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CA"/>
            </a:p>
          </p:txBody>
        </p:sp>
        <p:sp>
          <p:nvSpPr>
            <p:cNvPr id="257045" name="Freeform 21"/>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CA"/>
            </a:p>
          </p:txBody>
        </p:sp>
        <p:sp>
          <p:nvSpPr>
            <p:cNvPr id="257046" name="Freeform 22"/>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57047" name="Freeform 23"/>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57048" name="Freeform 24"/>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CA"/>
            </a:p>
          </p:txBody>
        </p:sp>
        <p:sp>
          <p:nvSpPr>
            <p:cNvPr id="257049" name="Freeform 25"/>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CA"/>
            </a:p>
          </p:txBody>
        </p:sp>
        <p:sp>
          <p:nvSpPr>
            <p:cNvPr id="257050" name="Freeform 26"/>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CA"/>
            </a:p>
          </p:txBody>
        </p:sp>
        <p:sp>
          <p:nvSpPr>
            <p:cNvPr id="257051" name="Freeform 27"/>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CA"/>
            </a:p>
          </p:txBody>
        </p:sp>
        <p:sp>
          <p:nvSpPr>
            <p:cNvPr id="257052" name="Freeform 28"/>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CA"/>
            </a:p>
          </p:txBody>
        </p:sp>
        <p:sp>
          <p:nvSpPr>
            <p:cNvPr id="257053" name="Freeform 29"/>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CA"/>
            </a:p>
          </p:txBody>
        </p:sp>
        <p:sp>
          <p:nvSpPr>
            <p:cNvPr id="257054" name="Freeform 30"/>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CA"/>
            </a:p>
          </p:txBody>
        </p:sp>
        <p:sp>
          <p:nvSpPr>
            <p:cNvPr id="257055" name="Freeform 31"/>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CA"/>
            </a:p>
          </p:txBody>
        </p:sp>
        <p:sp>
          <p:nvSpPr>
            <p:cNvPr id="257056" name="Freeform 32"/>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CA"/>
            </a:p>
          </p:txBody>
        </p:sp>
        <p:sp>
          <p:nvSpPr>
            <p:cNvPr id="257057" name="Freeform 33"/>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CA"/>
            </a:p>
          </p:txBody>
        </p:sp>
        <p:sp>
          <p:nvSpPr>
            <p:cNvPr id="257058" name="Freeform 34"/>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CA"/>
            </a:p>
          </p:txBody>
        </p:sp>
        <p:sp>
          <p:nvSpPr>
            <p:cNvPr id="257059" name="Freeform 35"/>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CA"/>
            </a:p>
          </p:txBody>
        </p:sp>
        <p:sp>
          <p:nvSpPr>
            <p:cNvPr id="257060" name="Rectangle 36"/>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CA"/>
            </a:p>
          </p:txBody>
        </p:sp>
        <p:sp>
          <p:nvSpPr>
            <p:cNvPr id="257061" name="Freeform 37"/>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CA"/>
            </a:p>
          </p:txBody>
        </p:sp>
        <p:sp>
          <p:nvSpPr>
            <p:cNvPr id="257062" name="Freeform 38"/>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57063" name="Freeform 39"/>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57064" name="Freeform 40"/>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CA"/>
            </a:p>
          </p:txBody>
        </p:sp>
        <p:sp>
          <p:nvSpPr>
            <p:cNvPr id="257065" name="Freeform 41"/>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CA"/>
            </a:p>
          </p:txBody>
        </p:sp>
        <p:sp>
          <p:nvSpPr>
            <p:cNvPr id="257066" name="Freeform 42"/>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CA"/>
            </a:p>
          </p:txBody>
        </p:sp>
        <p:sp>
          <p:nvSpPr>
            <p:cNvPr id="257067" name="Freeform 43"/>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57068" name="Freeform 44"/>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57069" name="Freeform 45"/>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257070" name="Group 46"/>
          <p:cNvGrpSpPr>
            <a:grpSpLocks/>
          </p:cNvGrpSpPr>
          <p:nvPr/>
        </p:nvGrpSpPr>
        <p:grpSpPr bwMode="auto">
          <a:xfrm>
            <a:off x="5018088" y="3935413"/>
            <a:ext cx="504825" cy="415925"/>
            <a:chOff x="4781" y="1833"/>
            <a:chExt cx="318" cy="262"/>
          </a:xfrm>
        </p:grpSpPr>
        <p:sp>
          <p:nvSpPr>
            <p:cNvPr id="257071" name="AutoShape 47"/>
            <p:cNvSpPr>
              <a:spLocks noChangeAspect="1" noChangeArrowheads="1" noTextEdit="1"/>
            </p:cNvSpPr>
            <p:nvPr/>
          </p:nvSpPr>
          <p:spPr bwMode="auto">
            <a:xfrm>
              <a:off x="4787" y="1835"/>
              <a:ext cx="312" cy="260"/>
            </a:xfrm>
            <a:prstGeom prst="rect">
              <a:avLst/>
            </a:prstGeom>
            <a:noFill/>
            <a:ln w="9525">
              <a:noFill/>
              <a:miter lim="800000"/>
              <a:headEnd/>
              <a:tailEnd/>
            </a:ln>
          </p:spPr>
          <p:txBody>
            <a:bodyPr/>
            <a:lstStyle/>
            <a:p>
              <a:endParaRPr lang="en-CA"/>
            </a:p>
          </p:txBody>
        </p:sp>
        <p:sp>
          <p:nvSpPr>
            <p:cNvPr id="257072" name="Freeform 48"/>
            <p:cNvSpPr>
              <a:spLocks/>
            </p:cNvSpPr>
            <p:nvPr/>
          </p:nvSpPr>
          <p:spPr bwMode="auto">
            <a:xfrm>
              <a:off x="4781" y="1833"/>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w="9525">
              <a:noFill/>
              <a:round/>
              <a:headEnd/>
              <a:tailEnd/>
            </a:ln>
          </p:spPr>
          <p:txBody>
            <a:bodyPr/>
            <a:lstStyle/>
            <a:p>
              <a:endParaRPr lang="en-CA"/>
            </a:p>
          </p:txBody>
        </p:sp>
        <p:sp>
          <p:nvSpPr>
            <p:cNvPr id="257073" name="Freeform 49"/>
            <p:cNvSpPr>
              <a:spLocks/>
            </p:cNvSpPr>
            <p:nvPr/>
          </p:nvSpPr>
          <p:spPr bwMode="auto">
            <a:xfrm>
              <a:off x="4894" y="1857"/>
              <a:ext cx="98" cy="112"/>
            </a:xfrm>
            <a:custGeom>
              <a:avLst/>
              <a:gdLst/>
              <a:ahLst/>
              <a:cxnLst>
                <a:cxn ang="0">
                  <a:pos x="684" y="29"/>
                </a:cxn>
                <a:cxn ang="0">
                  <a:pos x="681" y="28"/>
                </a:cxn>
                <a:cxn ang="0">
                  <a:pos x="670" y="25"/>
                </a:cxn>
                <a:cxn ang="0">
                  <a:pos x="652" y="21"/>
                </a:cxn>
                <a:cxn ang="0">
                  <a:pos x="628" y="16"/>
                </a:cxn>
                <a:cxn ang="0">
                  <a:pos x="600" y="11"/>
                </a:cxn>
                <a:cxn ang="0">
                  <a:pos x="566" y="7"/>
                </a:cxn>
                <a:cxn ang="0">
                  <a:pos x="527" y="3"/>
                </a:cxn>
                <a:cxn ang="0">
                  <a:pos x="483" y="1"/>
                </a:cxn>
                <a:cxn ang="0">
                  <a:pos x="436" y="0"/>
                </a:cxn>
                <a:cxn ang="0">
                  <a:pos x="386" y="2"/>
                </a:cxn>
                <a:cxn ang="0">
                  <a:pos x="333" y="7"/>
                </a:cxn>
                <a:cxn ang="0">
                  <a:pos x="277" y="16"/>
                </a:cxn>
                <a:cxn ang="0">
                  <a:pos x="221" y="28"/>
                </a:cxn>
                <a:cxn ang="0">
                  <a:pos x="163" y="45"/>
                </a:cxn>
                <a:cxn ang="0">
                  <a:pos x="104" y="65"/>
                </a:cxn>
                <a:cxn ang="0">
                  <a:pos x="44" y="93"/>
                </a:cxn>
                <a:cxn ang="0">
                  <a:pos x="40" y="108"/>
                </a:cxn>
                <a:cxn ang="0">
                  <a:pos x="29" y="150"/>
                </a:cxn>
                <a:cxn ang="0">
                  <a:pos x="17" y="216"/>
                </a:cxn>
                <a:cxn ang="0">
                  <a:pos x="5" y="301"/>
                </a:cxn>
                <a:cxn ang="0">
                  <a:pos x="0" y="402"/>
                </a:cxn>
                <a:cxn ang="0">
                  <a:pos x="4" y="516"/>
                </a:cxn>
                <a:cxn ang="0">
                  <a:pos x="21" y="638"/>
                </a:cxn>
                <a:cxn ang="0">
                  <a:pos x="57" y="763"/>
                </a:cxn>
                <a:cxn ang="0">
                  <a:pos x="60" y="763"/>
                </a:cxn>
                <a:cxn ang="0">
                  <a:pos x="69" y="762"/>
                </a:cxn>
                <a:cxn ang="0">
                  <a:pos x="84" y="759"/>
                </a:cxn>
                <a:cxn ang="0">
                  <a:pos x="105" y="758"/>
                </a:cxn>
                <a:cxn ang="0">
                  <a:pos x="131" y="756"/>
                </a:cxn>
                <a:cxn ang="0">
                  <a:pos x="162" y="754"/>
                </a:cxn>
                <a:cxn ang="0">
                  <a:pos x="198" y="753"/>
                </a:cxn>
                <a:cxn ang="0">
                  <a:pos x="239" y="751"/>
                </a:cxn>
                <a:cxn ang="0">
                  <a:pos x="283" y="750"/>
                </a:cxn>
                <a:cxn ang="0">
                  <a:pos x="331" y="751"/>
                </a:cxn>
                <a:cxn ang="0">
                  <a:pos x="384" y="753"/>
                </a:cxn>
                <a:cxn ang="0">
                  <a:pos x="440" y="755"/>
                </a:cxn>
                <a:cxn ang="0">
                  <a:pos x="498" y="759"/>
                </a:cxn>
                <a:cxn ang="0">
                  <a:pos x="560" y="765"/>
                </a:cxn>
                <a:cxn ang="0">
                  <a:pos x="624" y="773"/>
                </a:cxn>
                <a:cxn ang="0">
                  <a:pos x="690" y="782"/>
                </a:cxn>
                <a:cxn ang="0">
                  <a:pos x="687" y="759"/>
                </a:cxn>
                <a:cxn ang="0">
                  <a:pos x="680" y="697"/>
                </a:cxn>
                <a:cxn ang="0">
                  <a:pos x="670" y="604"/>
                </a:cxn>
                <a:cxn ang="0">
                  <a:pos x="662" y="492"/>
                </a:cxn>
                <a:cxn ang="0">
                  <a:pos x="656" y="368"/>
                </a:cxn>
                <a:cxn ang="0">
                  <a:pos x="656" y="244"/>
                </a:cxn>
                <a:cxn ang="0">
                  <a:pos x="665" y="128"/>
                </a:cxn>
                <a:cxn ang="0">
                  <a:pos x="684" y="29"/>
                </a:cxn>
              </a:cxnLst>
              <a:rect l="0" t="0" r="r" b="b"/>
              <a:pathLst>
                <a:path w="690" h="782">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w="9525">
              <a:noFill/>
              <a:round/>
              <a:headEnd/>
              <a:tailEnd/>
            </a:ln>
          </p:spPr>
          <p:txBody>
            <a:bodyPr/>
            <a:lstStyle/>
            <a:p>
              <a:endParaRPr lang="en-CA"/>
            </a:p>
          </p:txBody>
        </p:sp>
        <p:sp>
          <p:nvSpPr>
            <p:cNvPr id="257074" name="Freeform 50"/>
            <p:cNvSpPr>
              <a:spLocks/>
            </p:cNvSpPr>
            <p:nvPr/>
          </p:nvSpPr>
          <p:spPr bwMode="auto">
            <a:xfrm>
              <a:off x="4904" y="1888"/>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1"/>
            </a:solidFill>
            <a:ln w="9525">
              <a:noFill/>
              <a:round/>
              <a:headEnd/>
              <a:tailEnd/>
            </a:ln>
          </p:spPr>
          <p:txBody>
            <a:bodyPr/>
            <a:lstStyle/>
            <a:p>
              <a:endParaRPr lang="en-CA"/>
            </a:p>
          </p:txBody>
        </p:sp>
        <p:sp>
          <p:nvSpPr>
            <p:cNvPr id="257075" name="Freeform 51"/>
            <p:cNvSpPr>
              <a:spLocks/>
            </p:cNvSpPr>
            <p:nvPr/>
          </p:nvSpPr>
          <p:spPr bwMode="auto">
            <a:xfrm>
              <a:off x="4884" y="1997"/>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1"/>
            </a:solidFill>
            <a:ln w="9525">
              <a:noFill/>
              <a:round/>
              <a:headEnd/>
              <a:tailEnd/>
            </a:ln>
          </p:spPr>
          <p:txBody>
            <a:bodyPr/>
            <a:lstStyle/>
            <a:p>
              <a:endParaRPr lang="en-CA"/>
            </a:p>
          </p:txBody>
        </p:sp>
        <p:sp>
          <p:nvSpPr>
            <p:cNvPr id="257076" name="Freeform 52"/>
            <p:cNvSpPr>
              <a:spLocks/>
            </p:cNvSpPr>
            <p:nvPr/>
          </p:nvSpPr>
          <p:spPr bwMode="auto">
            <a:xfrm>
              <a:off x="4943" y="2009"/>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rgbClr val="FFCCFF"/>
            </a:solidFill>
            <a:ln w="9525">
              <a:noFill/>
              <a:round/>
              <a:headEnd/>
              <a:tailEnd/>
            </a:ln>
          </p:spPr>
          <p:txBody>
            <a:bodyPr/>
            <a:lstStyle/>
            <a:p>
              <a:endParaRPr lang="en-CA"/>
            </a:p>
          </p:txBody>
        </p:sp>
        <p:sp>
          <p:nvSpPr>
            <p:cNvPr id="257077" name="Freeform 53"/>
            <p:cNvSpPr>
              <a:spLocks/>
            </p:cNvSpPr>
            <p:nvPr/>
          </p:nvSpPr>
          <p:spPr bwMode="auto">
            <a:xfrm>
              <a:off x="4891" y="2000"/>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rgbClr val="FFCCFF"/>
            </a:solidFill>
            <a:ln w="9525">
              <a:noFill/>
              <a:round/>
              <a:headEnd/>
              <a:tailEnd/>
            </a:ln>
          </p:spPr>
          <p:txBody>
            <a:bodyPr/>
            <a:lstStyle/>
            <a:p>
              <a:endParaRPr lang="en-CA"/>
            </a:p>
          </p:txBody>
        </p:sp>
        <p:sp>
          <p:nvSpPr>
            <p:cNvPr id="257078" name="Freeform 54"/>
            <p:cNvSpPr>
              <a:spLocks/>
            </p:cNvSpPr>
            <p:nvPr/>
          </p:nvSpPr>
          <p:spPr bwMode="auto">
            <a:xfrm>
              <a:off x="4805" y="2013"/>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w="9525">
              <a:noFill/>
              <a:round/>
              <a:headEnd/>
              <a:tailEnd/>
            </a:ln>
          </p:spPr>
          <p:txBody>
            <a:bodyPr/>
            <a:lstStyle/>
            <a:p>
              <a:endParaRPr lang="en-CA"/>
            </a:p>
          </p:txBody>
        </p:sp>
        <p:sp>
          <p:nvSpPr>
            <p:cNvPr id="257079" name="Freeform 55"/>
            <p:cNvSpPr>
              <a:spLocks/>
            </p:cNvSpPr>
            <p:nvPr/>
          </p:nvSpPr>
          <p:spPr bwMode="auto">
            <a:xfrm>
              <a:off x="5006" y="2006"/>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1"/>
            </a:solidFill>
            <a:ln w="9525">
              <a:noFill/>
              <a:round/>
              <a:headEnd/>
              <a:tailEnd/>
            </a:ln>
          </p:spPr>
          <p:txBody>
            <a:bodyPr/>
            <a:lstStyle/>
            <a:p>
              <a:endParaRPr lang="en-CA"/>
            </a:p>
          </p:txBody>
        </p:sp>
        <p:sp>
          <p:nvSpPr>
            <p:cNvPr id="257080" name="Freeform 56"/>
            <p:cNvSpPr>
              <a:spLocks/>
            </p:cNvSpPr>
            <p:nvPr/>
          </p:nvSpPr>
          <p:spPr bwMode="auto">
            <a:xfrm>
              <a:off x="4821" y="1869"/>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1"/>
            </a:solidFill>
            <a:ln w="9525">
              <a:noFill/>
              <a:round/>
              <a:headEnd/>
              <a:tailEnd/>
            </a:ln>
          </p:spPr>
          <p:txBody>
            <a:bodyPr/>
            <a:lstStyle/>
            <a:p>
              <a:endParaRPr lang="en-CA"/>
            </a:p>
          </p:txBody>
        </p:sp>
        <p:sp>
          <p:nvSpPr>
            <p:cNvPr id="257081" name="Freeform 57"/>
            <p:cNvSpPr>
              <a:spLocks/>
            </p:cNvSpPr>
            <p:nvPr/>
          </p:nvSpPr>
          <p:spPr bwMode="auto">
            <a:xfrm>
              <a:off x="4822" y="1871"/>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w="9525">
              <a:noFill/>
              <a:round/>
              <a:headEnd/>
              <a:tailEnd/>
            </a:ln>
          </p:spPr>
          <p:txBody>
            <a:bodyPr/>
            <a:lstStyle/>
            <a:p>
              <a:endParaRPr lang="en-CA"/>
            </a:p>
          </p:txBody>
        </p:sp>
        <p:sp>
          <p:nvSpPr>
            <p:cNvPr id="257082" name="Freeform 58"/>
            <p:cNvSpPr>
              <a:spLocks/>
            </p:cNvSpPr>
            <p:nvPr/>
          </p:nvSpPr>
          <p:spPr bwMode="auto">
            <a:xfrm>
              <a:off x="4823" y="1872"/>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bg1"/>
            </a:solidFill>
            <a:ln w="9525">
              <a:noFill/>
              <a:round/>
              <a:headEnd/>
              <a:tailEnd/>
            </a:ln>
          </p:spPr>
          <p:txBody>
            <a:bodyPr/>
            <a:lstStyle/>
            <a:p>
              <a:endParaRPr lang="en-CA"/>
            </a:p>
          </p:txBody>
        </p:sp>
        <p:sp>
          <p:nvSpPr>
            <p:cNvPr id="257083" name="Freeform 59"/>
            <p:cNvSpPr>
              <a:spLocks/>
            </p:cNvSpPr>
            <p:nvPr/>
          </p:nvSpPr>
          <p:spPr bwMode="auto">
            <a:xfrm>
              <a:off x="4824" y="1873"/>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1"/>
            </a:solidFill>
            <a:ln w="9525">
              <a:noFill/>
              <a:round/>
              <a:headEnd/>
              <a:tailEnd/>
            </a:ln>
          </p:spPr>
          <p:txBody>
            <a:bodyPr/>
            <a:lstStyle/>
            <a:p>
              <a:endParaRPr lang="en-CA"/>
            </a:p>
          </p:txBody>
        </p:sp>
        <p:sp>
          <p:nvSpPr>
            <p:cNvPr id="257084" name="Freeform 60"/>
            <p:cNvSpPr>
              <a:spLocks/>
            </p:cNvSpPr>
            <p:nvPr/>
          </p:nvSpPr>
          <p:spPr bwMode="auto">
            <a:xfrm>
              <a:off x="4825" y="1875"/>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w="9525">
              <a:noFill/>
              <a:round/>
              <a:headEnd/>
              <a:tailEnd/>
            </a:ln>
          </p:spPr>
          <p:txBody>
            <a:bodyPr/>
            <a:lstStyle/>
            <a:p>
              <a:endParaRPr lang="en-CA"/>
            </a:p>
          </p:txBody>
        </p:sp>
        <p:sp>
          <p:nvSpPr>
            <p:cNvPr id="257085" name="Freeform 61"/>
            <p:cNvSpPr>
              <a:spLocks/>
            </p:cNvSpPr>
            <p:nvPr/>
          </p:nvSpPr>
          <p:spPr bwMode="auto">
            <a:xfrm>
              <a:off x="4826" y="1876"/>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w="9525">
              <a:noFill/>
              <a:round/>
              <a:headEnd/>
              <a:tailEnd/>
            </a:ln>
          </p:spPr>
          <p:txBody>
            <a:bodyPr/>
            <a:lstStyle/>
            <a:p>
              <a:endParaRPr lang="en-CA"/>
            </a:p>
          </p:txBody>
        </p:sp>
        <p:sp>
          <p:nvSpPr>
            <p:cNvPr id="257086" name="Freeform 62"/>
            <p:cNvSpPr>
              <a:spLocks/>
            </p:cNvSpPr>
            <p:nvPr/>
          </p:nvSpPr>
          <p:spPr bwMode="auto">
            <a:xfrm>
              <a:off x="4964" y="1970"/>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w="9525">
              <a:noFill/>
              <a:round/>
              <a:headEnd/>
              <a:tailEnd/>
            </a:ln>
          </p:spPr>
          <p:txBody>
            <a:bodyPr/>
            <a:lstStyle/>
            <a:p>
              <a:endParaRPr lang="en-CA"/>
            </a:p>
          </p:txBody>
        </p:sp>
        <p:sp>
          <p:nvSpPr>
            <p:cNvPr id="257087" name="Freeform 63"/>
            <p:cNvSpPr>
              <a:spLocks/>
            </p:cNvSpPr>
            <p:nvPr/>
          </p:nvSpPr>
          <p:spPr bwMode="auto">
            <a:xfrm>
              <a:off x="4912" y="1970"/>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57088" name="Freeform 64"/>
            <p:cNvSpPr>
              <a:spLocks/>
            </p:cNvSpPr>
            <p:nvPr/>
          </p:nvSpPr>
          <p:spPr bwMode="auto">
            <a:xfrm>
              <a:off x="4927" y="1971"/>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57089" name="Freeform 65"/>
            <p:cNvSpPr>
              <a:spLocks/>
            </p:cNvSpPr>
            <p:nvPr/>
          </p:nvSpPr>
          <p:spPr bwMode="auto">
            <a:xfrm>
              <a:off x="4871" y="1856"/>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1"/>
            </a:solidFill>
            <a:ln w="9525">
              <a:noFill/>
              <a:round/>
              <a:headEnd/>
              <a:tailEnd/>
            </a:ln>
          </p:spPr>
          <p:txBody>
            <a:bodyPr/>
            <a:lstStyle/>
            <a:p>
              <a:endParaRPr lang="en-CA"/>
            </a:p>
          </p:txBody>
        </p:sp>
        <p:sp>
          <p:nvSpPr>
            <p:cNvPr id="257090" name="Freeform 66"/>
            <p:cNvSpPr>
              <a:spLocks/>
            </p:cNvSpPr>
            <p:nvPr/>
          </p:nvSpPr>
          <p:spPr bwMode="auto">
            <a:xfrm>
              <a:off x="4993" y="1842"/>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1"/>
            </a:solidFill>
            <a:ln w="9525">
              <a:noFill/>
              <a:round/>
              <a:headEnd/>
              <a:tailEnd/>
            </a:ln>
          </p:spPr>
          <p:txBody>
            <a:bodyPr/>
            <a:lstStyle/>
            <a:p>
              <a:endParaRPr lang="en-CA"/>
            </a:p>
          </p:txBody>
        </p:sp>
        <p:sp>
          <p:nvSpPr>
            <p:cNvPr id="257091" name="Freeform 67"/>
            <p:cNvSpPr>
              <a:spLocks/>
            </p:cNvSpPr>
            <p:nvPr/>
          </p:nvSpPr>
          <p:spPr bwMode="auto">
            <a:xfrm>
              <a:off x="4871" y="1863"/>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1"/>
            </a:solidFill>
            <a:ln w="9525">
              <a:noFill/>
              <a:round/>
              <a:headEnd/>
              <a:tailEnd/>
            </a:ln>
          </p:spPr>
          <p:txBody>
            <a:bodyPr/>
            <a:lstStyle/>
            <a:p>
              <a:endParaRPr lang="en-CA"/>
            </a:p>
          </p:txBody>
        </p:sp>
        <p:sp>
          <p:nvSpPr>
            <p:cNvPr id="257092" name="Freeform 68"/>
            <p:cNvSpPr>
              <a:spLocks/>
            </p:cNvSpPr>
            <p:nvPr/>
          </p:nvSpPr>
          <p:spPr bwMode="auto">
            <a:xfrm>
              <a:off x="4872" y="1870"/>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1"/>
            </a:solidFill>
            <a:ln w="9525">
              <a:noFill/>
              <a:round/>
              <a:headEnd/>
              <a:tailEnd/>
            </a:ln>
          </p:spPr>
          <p:txBody>
            <a:bodyPr/>
            <a:lstStyle/>
            <a:p>
              <a:endParaRPr lang="en-CA"/>
            </a:p>
          </p:txBody>
        </p:sp>
        <p:sp>
          <p:nvSpPr>
            <p:cNvPr id="257093" name="Freeform 69"/>
            <p:cNvSpPr>
              <a:spLocks/>
            </p:cNvSpPr>
            <p:nvPr/>
          </p:nvSpPr>
          <p:spPr bwMode="auto">
            <a:xfrm>
              <a:off x="4873" y="1876"/>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1"/>
            </a:solidFill>
            <a:ln w="9525">
              <a:noFill/>
              <a:round/>
              <a:headEnd/>
              <a:tailEnd/>
            </a:ln>
          </p:spPr>
          <p:txBody>
            <a:bodyPr/>
            <a:lstStyle/>
            <a:p>
              <a:endParaRPr lang="en-CA"/>
            </a:p>
          </p:txBody>
        </p:sp>
        <p:sp>
          <p:nvSpPr>
            <p:cNvPr id="257094" name="Freeform 70"/>
            <p:cNvSpPr>
              <a:spLocks/>
            </p:cNvSpPr>
            <p:nvPr/>
          </p:nvSpPr>
          <p:spPr bwMode="auto">
            <a:xfrm>
              <a:off x="4874" y="1883"/>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1"/>
            </a:solidFill>
            <a:ln w="9525">
              <a:noFill/>
              <a:round/>
              <a:headEnd/>
              <a:tailEnd/>
            </a:ln>
          </p:spPr>
          <p:txBody>
            <a:bodyPr/>
            <a:lstStyle/>
            <a:p>
              <a:endParaRPr lang="en-CA"/>
            </a:p>
          </p:txBody>
        </p:sp>
        <p:sp>
          <p:nvSpPr>
            <p:cNvPr id="257095" name="Freeform 71"/>
            <p:cNvSpPr>
              <a:spLocks/>
            </p:cNvSpPr>
            <p:nvPr/>
          </p:nvSpPr>
          <p:spPr bwMode="auto">
            <a:xfrm>
              <a:off x="4875" y="1890"/>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1"/>
            </a:solidFill>
            <a:ln w="9525">
              <a:noFill/>
              <a:round/>
              <a:headEnd/>
              <a:tailEnd/>
            </a:ln>
          </p:spPr>
          <p:txBody>
            <a:bodyPr/>
            <a:lstStyle/>
            <a:p>
              <a:endParaRPr lang="en-CA"/>
            </a:p>
          </p:txBody>
        </p:sp>
        <p:sp>
          <p:nvSpPr>
            <p:cNvPr id="257096" name="Freeform 72"/>
            <p:cNvSpPr>
              <a:spLocks/>
            </p:cNvSpPr>
            <p:nvPr/>
          </p:nvSpPr>
          <p:spPr bwMode="auto">
            <a:xfrm>
              <a:off x="4994" y="1850"/>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1"/>
            </a:solidFill>
            <a:ln w="9525">
              <a:noFill/>
              <a:round/>
              <a:headEnd/>
              <a:tailEnd/>
            </a:ln>
          </p:spPr>
          <p:txBody>
            <a:bodyPr/>
            <a:lstStyle/>
            <a:p>
              <a:endParaRPr lang="en-CA"/>
            </a:p>
          </p:txBody>
        </p:sp>
        <p:sp>
          <p:nvSpPr>
            <p:cNvPr id="257097" name="Freeform 73"/>
            <p:cNvSpPr>
              <a:spLocks/>
            </p:cNvSpPr>
            <p:nvPr/>
          </p:nvSpPr>
          <p:spPr bwMode="auto">
            <a:xfrm>
              <a:off x="4995" y="1857"/>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1"/>
            </a:solidFill>
            <a:ln w="9525">
              <a:noFill/>
              <a:round/>
              <a:headEnd/>
              <a:tailEnd/>
            </a:ln>
          </p:spPr>
          <p:txBody>
            <a:bodyPr/>
            <a:lstStyle/>
            <a:p>
              <a:endParaRPr lang="en-CA"/>
            </a:p>
          </p:txBody>
        </p:sp>
        <p:sp>
          <p:nvSpPr>
            <p:cNvPr id="257098" name="Freeform 74"/>
            <p:cNvSpPr>
              <a:spLocks/>
            </p:cNvSpPr>
            <p:nvPr/>
          </p:nvSpPr>
          <p:spPr bwMode="auto">
            <a:xfrm>
              <a:off x="4996" y="1865"/>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1"/>
            </a:solidFill>
            <a:ln w="9525">
              <a:noFill/>
              <a:round/>
              <a:headEnd/>
              <a:tailEnd/>
            </a:ln>
          </p:spPr>
          <p:txBody>
            <a:bodyPr/>
            <a:lstStyle/>
            <a:p>
              <a:endParaRPr lang="en-CA"/>
            </a:p>
          </p:txBody>
        </p:sp>
        <p:sp>
          <p:nvSpPr>
            <p:cNvPr id="257099" name="Freeform 75"/>
            <p:cNvSpPr>
              <a:spLocks/>
            </p:cNvSpPr>
            <p:nvPr/>
          </p:nvSpPr>
          <p:spPr bwMode="auto">
            <a:xfrm>
              <a:off x="4997" y="1873"/>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1"/>
            </a:solidFill>
            <a:ln w="9525">
              <a:noFill/>
              <a:round/>
              <a:headEnd/>
              <a:tailEnd/>
            </a:ln>
          </p:spPr>
          <p:txBody>
            <a:bodyPr/>
            <a:lstStyle/>
            <a:p>
              <a:endParaRPr lang="en-CA"/>
            </a:p>
          </p:txBody>
        </p:sp>
        <p:sp>
          <p:nvSpPr>
            <p:cNvPr id="257100" name="Freeform 76"/>
            <p:cNvSpPr>
              <a:spLocks/>
            </p:cNvSpPr>
            <p:nvPr/>
          </p:nvSpPr>
          <p:spPr bwMode="auto">
            <a:xfrm>
              <a:off x="4998" y="1881"/>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1"/>
            </a:solidFill>
            <a:ln w="9525">
              <a:noFill/>
              <a:round/>
              <a:headEnd/>
              <a:tailEnd/>
            </a:ln>
          </p:spPr>
          <p:txBody>
            <a:bodyPr/>
            <a:lstStyle/>
            <a:p>
              <a:endParaRPr lang="en-CA"/>
            </a:p>
          </p:txBody>
        </p:sp>
        <p:sp>
          <p:nvSpPr>
            <p:cNvPr id="257101" name="Rectangle 77"/>
            <p:cNvSpPr>
              <a:spLocks noChangeArrowheads="1"/>
            </p:cNvSpPr>
            <p:nvPr/>
          </p:nvSpPr>
          <p:spPr bwMode="auto">
            <a:xfrm>
              <a:off x="4846" y="1869"/>
              <a:ext cx="4" cy="146"/>
            </a:xfrm>
            <a:prstGeom prst="rect">
              <a:avLst/>
            </a:prstGeom>
            <a:solidFill>
              <a:srgbClr val="FFCCFF"/>
            </a:solidFill>
            <a:ln w="9525">
              <a:noFill/>
              <a:miter lim="800000"/>
              <a:headEnd/>
              <a:tailEnd/>
            </a:ln>
          </p:spPr>
          <p:txBody>
            <a:bodyPr/>
            <a:lstStyle/>
            <a:p>
              <a:endParaRPr lang="en-CA"/>
            </a:p>
          </p:txBody>
        </p:sp>
        <p:sp>
          <p:nvSpPr>
            <p:cNvPr id="257102" name="Freeform 78"/>
            <p:cNvSpPr>
              <a:spLocks/>
            </p:cNvSpPr>
            <p:nvPr/>
          </p:nvSpPr>
          <p:spPr bwMode="auto">
            <a:xfrm>
              <a:off x="4898" y="1867"/>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w="9525">
              <a:noFill/>
              <a:round/>
              <a:headEnd/>
              <a:tailEnd/>
            </a:ln>
          </p:spPr>
          <p:txBody>
            <a:bodyPr/>
            <a:lstStyle/>
            <a:p>
              <a:endParaRPr lang="en-CA"/>
            </a:p>
          </p:txBody>
        </p:sp>
        <p:sp>
          <p:nvSpPr>
            <p:cNvPr id="257103" name="Freeform 79"/>
            <p:cNvSpPr>
              <a:spLocks/>
            </p:cNvSpPr>
            <p:nvPr/>
          </p:nvSpPr>
          <p:spPr bwMode="auto">
            <a:xfrm>
              <a:off x="4819" y="1917"/>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57104" name="Freeform 80"/>
            <p:cNvSpPr>
              <a:spLocks/>
            </p:cNvSpPr>
            <p:nvPr/>
          </p:nvSpPr>
          <p:spPr bwMode="auto">
            <a:xfrm>
              <a:off x="4819" y="1887"/>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57105" name="Freeform 81"/>
            <p:cNvSpPr>
              <a:spLocks/>
            </p:cNvSpPr>
            <p:nvPr/>
          </p:nvSpPr>
          <p:spPr bwMode="auto">
            <a:xfrm>
              <a:off x="4863" y="1872"/>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1"/>
            </a:solidFill>
            <a:ln w="9525">
              <a:noFill/>
              <a:round/>
              <a:headEnd/>
              <a:tailEnd/>
            </a:ln>
          </p:spPr>
          <p:txBody>
            <a:bodyPr/>
            <a:lstStyle/>
            <a:p>
              <a:endParaRPr lang="en-CA"/>
            </a:p>
          </p:txBody>
        </p:sp>
        <p:sp>
          <p:nvSpPr>
            <p:cNvPr id="257106" name="Freeform 82"/>
            <p:cNvSpPr>
              <a:spLocks/>
            </p:cNvSpPr>
            <p:nvPr/>
          </p:nvSpPr>
          <p:spPr bwMode="auto">
            <a:xfrm>
              <a:off x="4900" y="1840"/>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1"/>
            </a:solidFill>
            <a:ln w="9525">
              <a:noFill/>
              <a:round/>
              <a:headEnd/>
              <a:tailEnd/>
            </a:ln>
          </p:spPr>
          <p:txBody>
            <a:bodyPr/>
            <a:lstStyle/>
            <a:p>
              <a:endParaRPr lang="en-CA"/>
            </a:p>
          </p:txBody>
        </p:sp>
        <p:sp>
          <p:nvSpPr>
            <p:cNvPr id="257107" name="Freeform 83"/>
            <p:cNvSpPr>
              <a:spLocks/>
            </p:cNvSpPr>
            <p:nvPr/>
          </p:nvSpPr>
          <p:spPr bwMode="auto">
            <a:xfrm>
              <a:off x="4843" y="2015"/>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bg1"/>
            </a:solidFill>
            <a:ln w="9525">
              <a:noFill/>
              <a:round/>
              <a:headEnd/>
              <a:tailEnd/>
            </a:ln>
          </p:spPr>
          <p:txBody>
            <a:bodyPr/>
            <a:lstStyle/>
            <a:p>
              <a:endParaRPr lang="en-CA"/>
            </a:p>
          </p:txBody>
        </p:sp>
        <p:sp>
          <p:nvSpPr>
            <p:cNvPr id="257108" name="Freeform 84"/>
            <p:cNvSpPr>
              <a:spLocks/>
            </p:cNvSpPr>
            <p:nvPr/>
          </p:nvSpPr>
          <p:spPr bwMode="auto">
            <a:xfrm>
              <a:off x="4809" y="2029"/>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57109" name="Freeform 85"/>
            <p:cNvSpPr>
              <a:spLocks/>
            </p:cNvSpPr>
            <p:nvPr/>
          </p:nvSpPr>
          <p:spPr bwMode="auto">
            <a:xfrm>
              <a:off x="4837" y="2022"/>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57110" name="Freeform 86"/>
            <p:cNvSpPr>
              <a:spLocks/>
            </p:cNvSpPr>
            <p:nvPr/>
          </p:nvSpPr>
          <p:spPr bwMode="auto">
            <a:xfrm>
              <a:off x="4824" y="2025"/>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257111" name="Group 87"/>
          <p:cNvGrpSpPr>
            <a:grpSpLocks/>
          </p:cNvGrpSpPr>
          <p:nvPr/>
        </p:nvGrpSpPr>
        <p:grpSpPr bwMode="auto">
          <a:xfrm>
            <a:off x="5815013" y="4795838"/>
            <a:ext cx="504825" cy="415925"/>
            <a:chOff x="4781" y="1833"/>
            <a:chExt cx="318" cy="262"/>
          </a:xfrm>
        </p:grpSpPr>
        <p:sp>
          <p:nvSpPr>
            <p:cNvPr id="257112" name="AutoShape 88"/>
            <p:cNvSpPr>
              <a:spLocks noChangeAspect="1" noChangeArrowheads="1" noTextEdit="1"/>
            </p:cNvSpPr>
            <p:nvPr/>
          </p:nvSpPr>
          <p:spPr bwMode="auto">
            <a:xfrm>
              <a:off x="4787" y="1835"/>
              <a:ext cx="312" cy="260"/>
            </a:xfrm>
            <a:prstGeom prst="rect">
              <a:avLst/>
            </a:prstGeom>
            <a:noFill/>
            <a:ln w="9525">
              <a:noFill/>
              <a:miter lim="800000"/>
              <a:headEnd/>
              <a:tailEnd/>
            </a:ln>
          </p:spPr>
          <p:txBody>
            <a:bodyPr/>
            <a:lstStyle/>
            <a:p>
              <a:endParaRPr lang="en-CA"/>
            </a:p>
          </p:txBody>
        </p:sp>
        <p:sp>
          <p:nvSpPr>
            <p:cNvPr id="257113" name="Freeform 89"/>
            <p:cNvSpPr>
              <a:spLocks/>
            </p:cNvSpPr>
            <p:nvPr/>
          </p:nvSpPr>
          <p:spPr bwMode="auto">
            <a:xfrm>
              <a:off x="4781" y="1833"/>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w="9525">
              <a:noFill/>
              <a:round/>
              <a:headEnd/>
              <a:tailEnd/>
            </a:ln>
          </p:spPr>
          <p:txBody>
            <a:bodyPr/>
            <a:lstStyle/>
            <a:p>
              <a:endParaRPr lang="en-CA"/>
            </a:p>
          </p:txBody>
        </p:sp>
        <p:sp>
          <p:nvSpPr>
            <p:cNvPr id="257114" name="Freeform 90"/>
            <p:cNvSpPr>
              <a:spLocks/>
            </p:cNvSpPr>
            <p:nvPr/>
          </p:nvSpPr>
          <p:spPr bwMode="auto">
            <a:xfrm>
              <a:off x="4894" y="1857"/>
              <a:ext cx="98" cy="112"/>
            </a:xfrm>
            <a:custGeom>
              <a:avLst/>
              <a:gdLst/>
              <a:ahLst/>
              <a:cxnLst>
                <a:cxn ang="0">
                  <a:pos x="684" y="29"/>
                </a:cxn>
                <a:cxn ang="0">
                  <a:pos x="681" y="28"/>
                </a:cxn>
                <a:cxn ang="0">
                  <a:pos x="670" y="25"/>
                </a:cxn>
                <a:cxn ang="0">
                  <a:pos x="652" y="21"/>
                </a:cxn>
                <a:cxn ang="0">
                  <a:pos x="628" y="16"/>
                </a:cxn>
                <a:cxn ang="0">
                  <a:pos x="600" y="11"/>
                </a:cxn>
                <a:cxn ang="0">
                  <a:pos x="566" y="7"/>
                </a:cxn>
                <a:cxn ang="0">
                  <a:pos x="527" y="3"/>
                </a:cxn>
                <a:cxn ang="0">
                  <a:pos x="483" y="1"/>
                </a:cxn>
                <a:cxn ang="0">
                  <a:pos x="436" y="0"/>
                </a:cxn>
                <a:cxn ang="0">
                  <a:pos x="386" y="2"/>
                </a:cxn>
                <a:cxn ang="0">
                  <a:pos x="333" y="7"/>
                </a:cxn>
                <a:cxn ang="0">
                  <a:pos x="277" y="16"/>
                </a:cxn>
                <a:cxn ang="0">
                  <a:pos x="221" y="28"/>
                </a:cxn>
                <a:cxn ang="0">
                  <a:pos x="163" y="45"/>
                </a:cxn>
                <a:cxn ang="0">
                  <a:pos x="104" y="65"/>
                </a:cxn>
                <a:cxn ang="0">
                  <a:pos x="44" y="93"/>
                </a:cxn>
                <a:cxn ang="0">
                  <a:pos x="40" y="108"/>
                </a:cxn>
                <a:cxn ang="0">
                  <a:pos x="29" y="150"/>
                </a:cxn>
                <a:cxn ang="0">
                  <a:pos x="17" y="216"/>
                </a:cxn>
                <a:cxn ang="0">
                  <a:pos x="5" y="301"/>
                </a:cxn>
                <a:cxn ang="0">
                  <a:pos x="0" y="402"/>
                </a:cxn>
                <a:cxn ang="0">
                  <a:pos x="4" y="516"/>
                </a:cxn>
                <a:cxn ang="0">
                  <a:pos x="21" y="638"/>
                </a:cxn>
                <a:cxn ang="0">
                  <a:pos x="57" y="763"/>
                </a:cxn>
                <a:cxn ang="0">
                  <a:pos x="60" y="763"/>
                </a:cxn>
                <a:cxn ang="0">
                  <a:pos x="69" y="762"/>
                </a:cxn>
                <a:cxn ang="0">
                  <a:pos x="84" y="759"/>
                </a:cxn>
                <a:cxn ang="0">
                  <a:pos x="105" y="758"/>
                </a:cxn>
                <a:cxn ang="0">
                  <a:pos x="131" y="756"/>
                </a:cxn>
                <a:cxn ang="0">
                  <a:pos x="162" y="754"/>
                </a:cxn>
                <a:cxn ang="0">
                  <a:pos x="198" y="753"/>
                </a:cxn>
                <a:cxn ang="0">
                  <a:pos x="239" y="751"/>
                </a:cxn>
                <a:cxn ang="0">
                  <a:pos x="283" y="750"/>
                </a:cxn>
                <a:cxn ang="0">
                  <a:pos x="331" y="751"/>
                </a:cxn>
                <a:cxn ang="0">
                  <a:pos x="384" y="753"/>
                </a:cxn>
                <a:cxn ang="0">
                  <a:pos x="440" y="755"/>
                </a:cxn>
                <a:cxn ang="0">
                  <a:pos x="498" y="759"/>
                </a:cxn>
                <a:cxn ang="0">
                  <a:pos x="560" y="765"/>
                </a:cxn>
                <a:cxn ang="0">
                  <a:pos x="624" y="773"/>
                </a:cxn>
                <a:cxn ang="0">
                  <a:pos x="690" y="782"/>
                </a:cxn>
                <a:cxn ang="0">
                  <a:pos x="687" y="759"/>
                </a:cxn>
                <a:cxn ang="0">
                  <a:pos x="680" y="697"/>
                </a:cxn>
                <a:cxn ang="0">
                  <a:pos x="670" y="604"/>
                </a:cxn>
                <a:cxn ang="0">
                  <a:pos x="662" y="492"/>
                </a:cxn>
                <a:cxn ang="0">
                  <a:pos x="656" y="368"/>
                </a:cxn>
                <a:cxn ang="0">
                  <a:pos x="656" y="244"/>
                </a:cxn>
                <a:cxn ang="0">
                  <a:pos x="665" y="128"/>
                </a:cxn>
                <a:cxn ang="0">
                  <a:pos x="684" y="29"/>
                </a:cxn>
              </a:cxnLst>
              <a:rect l="0" t="0" r="r" b="b"/>
              <a:pathLst>
                <a:path w="690" h="782">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w="9525">
              <a:noFill/>
              <a:round/>
              <a:headEnd/>
              <a:tailEnd/>
            </a:ln>
          </p:spPr>
          <p:txBody>
            <a:bodyPr/>
            <a:lstStyle/>
            <a:p>
              <a:endParaRPr lang="en-CA"/>
            </a:p>
          </p:txBody>
        </p:sp>
        <p:sp>
          <p:nvSpPr>
            <p:cNvPr id="257115" name="Freeform 91"/>
            <p:cNvSpPr>
              <a:spLocks/>
            </p:cNvSpPr>
            <p:nvPr/>
          </p:nvSpPr>
          <p:spPr bwMode="auto">
            <a:xfrm>
              <a:off x="4904" y="1888"/>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1"/>
            </a:solidFill>
            <a:ln w="9525">
              <a:noFill/>
              <a:round/>
              <a:headEnd/>
              <a:tailEnd/>
            </a:ln>
          </p:spPr>
          <p:txBody>
            <a:bodyPr/>
            <a:lstStyle/>
            <a:p>
              <a:endParaRPr lang="en-CA"/>
            </a:p>
          </p:txBody>
        </p:sp>
        <p:sp>
          <p:nvSpPr>
            <p:cNvPr id="257116" name="Freeform 92"/>
            <p:cNvSpPr>
              <a:spLocks/>
            </p:cNvSpPr>
            <p:nvPr/>
          </p:nvSpPr>
          <p:spPr bwMode="auto">
            <a:xfrm>
              <a:off x="4884" y="1997"/>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1"/>
            </a:solidFill>
            <a:ln w="9525">
              <a:noFill/>
              <a:round/>
              <a:headEnd/>
              <a:tailEnd/>
            </a:ln>
          </p:spPr>
          <p:txBody>
            <a:bodyPr/>
            <a:lstStyle/>
            <a:p>
              <a:endParaRPr lang="en-CA"/>
            </a:p>
          </p:txBody>
        </p:sp>
        <p:sp>
          <p:nvSpPr>
            <p:cNvPr id="257117" name="Freeform 93"/>
            <p:cNvSpPr>
              <a:spLocks/>
            </p:cNvSpPr>
            <p:nvPr/>
          </p:nvSpPr>
          <p:spPr bwMode="auto">
            <a:xfrm>
              <a:off x="4943" y="2009"/>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rgbClr val="FFCCFF"/>
            </a:solidFill>
            <a:ln w="9525">
              <a:noFill/>
              <a:round/>
              <a:headEnd/>
              <a:tailEnd/>
            </a:ln>
          </p:spPr>
          <p:txBody>
            <a:bodyPr/>
            <a:lstStyle/>
            <a:p>
              <a:endParaRPr lang="en-CA"/>
            </a:p>
          </p:txBody>
        </p:sp>
        <p:sp>
          <p:nvSpPr>
            <p:cNvPr id="257118" name="Freeform 94"/>
            <p:cNvSpPr>
              <a:spLocks/>
            </p:cNvSpPr>
            <p:nvPr/>
          </p:nvSpPr>
          <p:spPr bwMode="auto">
            <a:xfrm>
              <a:off x="4891" y="2000"/>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rgbClr val="FFCCFF"/>
            </a:solidFill>
            <a:ln w="9525">
              <a:noFill/>
              <a:round/>
              <a:headEnd/>
              <a:tailEnd/>
            </a:ln>
          </p:spPr>
          <p:txBody>
            <a:bodyPr/>
            <a:lstStyle/>
            <a:p>
              <a:endParaRPr lang="en-CA"/>
            </a:p>
          </p:txBody>
        </p:sp>
        <p:sp>
          <p:nvSpPr>
            <p:cNvPr id="257119" name="Freeform 95"/>
            <p:cNvSpPr>
              <a:spLocks/>
            </p:cNvSpPr>
            <p:nvPr/>
          </p:nvSpPr>
          <p:spPr bwMode="auto">
            <a:xfrm>
              <a:off x="4805" y="2013"/>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w="9525">
              <a:noFill/>
              <a:round/>
              <a:headEnd/>
              <a:tailEnd/>
            </a:ln>
          </p:spPr>
          <p:txBody>
            <a:bodyPr/>
            <a:lstStyle/>
            <a:p>
              <a:endParaRPr lang="en-CA"/>
            </a:p>
          </p:txBody>
        </p:sp>
        <p:sp>
          <p:nvSpPr>
            <p:cNvPr id="257120" name="Freeform 96"/>
            <p:cNvSpPr>
              <a:spLocks/>
            </p:cNvSpPr>
            <p:nvPr/>
          </p:nvSpPr>
          <p:spPr bwMode="auto">
            <a:xfrm>
              <a:off x="5006" y="2006"/>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1"/>
            </a:solidFill>
            <a:ln w="9525">
              <a:noFill/>
              <a:round/>
              <a:headEnd/>
              <a:tailEnd/>
            </a:ln>
          </p:spPr>
          <p:txBody>
            <a:bodyPr/>
            <a:lstStyle/>
            <a:p>
              <a:endParaRPr lang="en-CA"/>
            </a:p>
          </p:txBody>
        </p:sp>
        <p:sp>
          <p:nvSpPr>
            <p:cNvPr id="257121" name="Freeform 97"/>
            <p:cNvSpPr>
              <a:spLocks/>
            </p:cNvSpPr>
            <p:nvPr/>
          </p:nvSpPr>
          <p:spPr bwMode="auto">
            <a:xfrm>
              <a:off x="4821" y="1869"/>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1"/>
            </a:solidFill>
            <a:ln w="9525">
              <a:noFill/>
              <a:round/>
              <a:headEnd/>
              <a:tailEnd/>
            </a:ln>
          </p:spPr>
          <p:txBody>
            <a:bodyPr/>
            <a:lstStyle/>
            <a:p>
              <a:endParaRPr lang="en-CA"/>
            </a:p>
          </p:txBody>
        </p:sp>
        <p:sp>
          <p:nvSpPr>
            <p:cNvPr id="257122" name="Freeform 98"/>
            <p:cNvSpPr>
              <a:spLocks/>
            </p:cNvSpPr>
            <p:nvPr/>
          </p:nvSpPr>
          <p:spPr bwMode="auto">
            <a:xfrm>
              <a:off x="4822" y="1871"/>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w="9525">
              <a:noFill/>
              <a:round/>
              <a:headEnd/>
              <a:tailEnd/>
            </a:ln>
          </p:spPr>
          <p:txBody>
            <a:bodyPr/>
            <a:lstStyle/>
            <a:p>
              <a:endParaRPr lang="en-CA"/>
            </a:p>
          </p:txBody>
        </p:sp>
        <p:sp>
          <p:nvSpPr>
            <p:cNvPr id="257123" name="Freeform 99"/>
            <p:cNvSpPr>
              <a:spLocks/>
            </p:cNvSpPr>
            <p:nvPr/>
          </p:nvSpPr>
          <p:spPr bwMode="auto">
            <a:xfrm>
              <a:off x="4823" y="1872"/>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bg1"/>
            </a:solidFill>
            <a:ln w="9525">
              <a:noFill/>
              <a:round/>
              <a:headEnd/>
              <a:tailEnd/>
            </a:ln>
          </p:spPr>
          <p:txBody>
            <a:bodyPr/>
            <a:lstStyle/>
            <a:p>
              <a:endParaRPr lang="en-CA"/>
            </a:p>
          </p:txBody>
        </p:sp>
        <p:sp>
          <p:nvSpPr>
            <p:cNvPr id="257124" name="Freeform 100"/>
            <p:cNvSpPr>
              <a:spLocks/>
            </p:cNvSpPr>
            <p:nvPr/>
          </p:nvSpPr>
          <p:spPr bwMode="auto">
            <a:xfrm>
              <a:off x="4824" y="1873"/>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1"/>
            </a:solidFill>
            <a:ln w="9525">
              <a:noFill/>
              <a:round/>
              <a:headEnd/>
              <a:tailEnd/>
            </a:ln>
          </p:spPr>
          <p:txBody>
            <a:bodyPr/>
            <a:lstStyle/>
            <a:p>
              <a:endParaRPr lang="en-CA"/>
            </a:p>
          </p:txBody>
        </p:sp>
        <p:sp>
          <p:nvSpPr>
            <p:cNvPr id="257125" name="Freeform 101"/>
            <p:cNvSpPr>
              <a:spLocks/>
            </p:cNvSpPr>
            <p:nvPr/>
          </p:nvSpPr>
          <p:spPr bwMode="auto">
            <a:xfrm>
              <a:off x="4825" y="1875"/>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w="9525">
              <a:noFill/>
              <a:round/>
              <a:headEnd/>
              <a:tailEnd/>
            </a:ln>
          </p:spPr>
          <p:txBody>
            <a:bodyPr/>
            <a:lstStyle/>
            <a:p>
              <a:endParaRPr lang="en-CA"/>
            </a:p>
          </p:txBody>
        </p:sp>
        <p:sp>
          <p:nvSpPr>
            <p:cNvPr id="257126" name="Freeform 102"/>
            <p:cNvSpPr>
              <a:spLocks/>
            </p:cNvSpPr>
            <p:nvPr/>
          </p:nvSpPr>
          <p:spPr bwMode="auto">
            <a:xfrm>
              <a:off x="4826" y="1876"/>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w="9525">
              <a:noFill/>
              <a:round/>
              <a:headEnd/>
              <a:tailEnd/>
            </a:ln>
          </p:spPr>
          <p:txBody>
            <a:bodyPr/>
            <a:lstStyle/>
            <a:p>
              <a:endParaRPr lang="en-CA"/>
            </a:p>
          </p:txBody>
        </p:sp>
        <p:sp>
          <p:nvSpPr>
            <p:cNvPr id="257127" name="Freeform 103"/>
            <p:cNvSpPr>
              <a:spLocks/>
            </p:cNvSpPr>
            <p:nvPr/>
          </p:nvSpPr>
          <p:spPr bwMode="auto">
            <a:xfrm>
              <a:off x="4964" y="1970"/>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w="9525">
              <a:noFill/>
              <a:round/>
              <a:headEnd/>
              <a:tailEnd/>
            </a:ln>
          </p:spPr>
          <p:txBody>
            <a:bodyPr/>
            <a:lstStyle/>
            <a:p>
              <a:endParaRPr lang="en-CA"/>
            </a:p>
          </p:txBody>
        </p:sp>
        <p:sp>
          <p:nvSpPr>
            <p:cNvPr id="257128" name="Freeform 104"/>
            <p:cNvSpPr>
              <a:spLocks/>
            </p:cNvSpPr>
            <p:nvPr/>
          </p:nvSpPr>
          <p:spPr bwMode="auto">
            <a:xfrm>
              <a:off x="4912" y="1970"/>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57129" name="Freeform 105"/>
            <p:cNvSpPr>
              <a:spLocks/>
            </p:cNvSpPr>
            <p:nvPr/>
          </p:nvSpPr>
          <p:spPr bwMode="auto">
            <a:xfrm>
              <a:off x="4927" y="1971"/>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57130" name="Freeform 106"/>
            <p:cNvSpPr>
              <a:spLocks/>
            </p:cNvSpPr>
            <p:nvPr/>
          </p:nvSpPr>
          <p:spPr bwMode="auto">
            <a:xfrm>
              <a:off x="4871" y="1856"/>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1"/>
            </a:solidFill>
            <a:ln w="9525">
              <a:noFill/>
              <a:round/>
              <a:headEnd/>
              <a:tailEnd/>
            </a:ln>
          </p:spPr>
          <p:txBody>
            <a:bodyPr/>
            <a:lstStyle/>
            <a:p>
              <a:endParaRPr lang="en-CA"/>
            </a:p>
          </p:txBody>
        </p:sp>
        <p:sp>
          <p:nvSpPr>
            <p:cNvPr id="257131" name="Freeform 107"/>
            <p:cNvSpPr>
              <a:spLocks/>
            </p:cNvSpPr>
            <p:nvPr/>
          </p:nvSpPr>
          <p:spPr bwMode="auto">
            <a:xfrm>
              <a:off x="4993" y="1842"/>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1"/>
            </a:solidFill>
            <a:ln w="9525">
              <a:noFill/>
              <a:round/>
              <a:headEnd/>
              <a:tailEnd/>
            </a:ln>
          </p:spPr>
          <p:txBody>
            <a:bodyPr/>
            <a:lstStyle/>
            <a:p>
              <a:endParaRPr lang="en-CA"/>
            </a:p>
          </p:txBody>
        </p:sp>
        <p:sp>
          <p:nvSpPr>
            <p:cNvPr id="257132" name="Freeform 108"/>
            <p:cNvSpPr>
              <a:spLocks/>
            </p:cNvSpPr>
            <p:nvPr/>
          </p:nvSpPr>
          <p:spPr bwMode="auto">
            <a:xfrm>
              <a:off x="4871" y="1863"/>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1"/>
            </a:solidFill>
            <a:ln w="9525">
              <a:noFill/>
              <a:round/>
              <a:headEnd/>
              <a:tailEnd/>
            </a:ln>
          </p:spPr>
          <p:txBody>
            <a:bodyPr/>
            <a:lstStyle/>
            <a:p>
              <a:endParaRPr lang="en-CA"/>
            </a:p>
          </p:txBody>
        </p:sp>
        <p:sp>
          <p:nvSpPr>
            <p:cNvPr id="257133" name="Freeform 109"/>
            <p:cNvSpPr>
              <a:spLocks/>
            </p:cNvSpPr>
            <p:nvPr/>
          </p:nvSpPr>
          <p:spPr bwMode="auto">
            <a:xfrm>
              <a:off x="4872" y="1870"/>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1"/>
            </a:solidFill>
            <a:ln w="9525">
              <a:noFill/>
              <a:round/>
              <a:headEnd/>
              <a:tailEnd/>
            </a:ln>
          </p:spPr>
          <p:txBody>
            <a:bodyPr/>
            <a:lstStyle/>
            <a:p>
              <a:endParaRPr lang="en-CA"/>
            </a:p>
          </p:txBody>
        </p:sp>
        <p:sp>
          <p:nvSpPr>
            <p:cNvPr id="257134" name="Freeform 110"/>
            <p:cNvSpPr>
              <a:spLocks/>
            </p:cNvSpPr>
            <p:nvPr/>
          </p:nvSpPr>
          <p:spPr bwMode="auto">
            <a:xfrm>
              <a:off x="4873" y="1876"/>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1"/>
            </a:solidFill>
            <a:ln w="9525">
              <a:noFill/>
              <a:round/>
              <a:headEnd/>
              <a:tailEnd/>
            </a:ln>
          </p:spPr>
          <p:txBody>
            <a:bodyPr/>
            <a:lstStyle/>
            <a:p>
              <a:endParaRPr lang="en-CA"/>
            </a:p>
          </p:txBody>
        </p:sp>
        <p:sp>
          <p:nvSpPr>
            <p:cNvPr id="257135" name="Freeform 111"/>
            <p:cNvSpPr>
              <a:spLocks/>
            </p:cNvSpPr>
            <p:nvPr/>
          </p:nvSpPr>
          <p:spPr bwMode="auto">
            <a:xfrm>
              <a:off x="4874" y="1883"/>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1"/>
            </a:solidFill>
            <a:ln w="9525">
              <a:noFill/>
              <a:round/>
              <a:headEnd/>
              <a:tailEnd/>
            </a:ln>
          </p:spPr>
          <p:txBody>
            <a:bodyPr/>
            <a:lstStyle/>
            <a:p>
              <a:endParaRPr lang="en-CA"/>
            </a:p>
          </p:txBody>
        </p:sp>
        <p:sp>
          <p:nvSpPr>
            <p:cNvPr id="257136" name="Freeform 112"/>
            <p:cNvSpPr>
              <a:spLocks/>
            </p:cNvSpPr>
            <p:nvPr/>
          </p:nvSpPr>
          <p:spPr bwMode="auto">
            <a:xfrm>
              <a:off x="4875" y="1890"/>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1"/>
            </a:solidFill>
            <a:ln w="9525">
              <a:noFill/>
              <a:round/>
              <a:headEnd/>
              <a:tailEnd/>
            </a:ln>
          </p:spPr>
          <p:txBody>
            <a:bodyPr/>
            <a:lstStyle/>
            <a:p>
              <a:endParaRPr lang="en-CA"/>
            </a:p>
          </p:txBody>
        </p:sp>
        <p:sp>
          <p:nvSpPr>
            <p:cNvPr id="257137" name="Freeform 113"/>
            <p:cNvSpPr>
              <a:spLocks/>
            </p:cNvSpPr>
            <p:nvPr/>
          </p:nvSpPr>
          <p:spPr bwMode="auto">
            <a:xfrm>
              <a:off x="4994" y="1850"/>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1"/>
            </a:solidFill>
            <a:ln w="9525">
              <a:noFill/>
              <a:round/>
              <a:headEnd/>
              <a:tailEnd/>
            </a:ln>
          </p:spPr>
          <p:txBody>
            <a:bodyPr/>
            <a:lstStyle/>
            <a:p>
              <a:endParaRPr lang="en-CA"/>
            </a:p>
          </p:txBody>
        </p:sp>
        <p:sp>
          <p:nvSpPr>
            <p:cNvPr id="257138" name="Freeform 114"/>
            <p:cNvSpPr>
              <a:spLocks/>
            </p:cNvSpPr>
            <p:nvPr/>
          </p:nvSpPr>
          <p:spPr bwMode="auto">
            <a:xfrm>
              <a:off x="4995" y="1857"/>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1"/>
            </a:solidFill>
            <a:ln w="9525">
              <a:noFill/>
              <a:round/>
              <a:headEnd/>
              <a:tailEnd/>
            </a:ln>
          </p:spPr>
          <p:txBody>
            <a:bodyPr/>
            <a:lstStyle/>
            <a:p>
              <a:endParaRPr lang="en-CA"/>
            </a:p>
          </p:txBody>
        </p:sp>
        <p:sp>
          <p:nvSpPr>
            <p:cNvPr id="257139" name="Freeform 115"/>
            <p:cNvSpPr>
              <a:spLocks/>
            </p:cNvSpPr>
            <p:nvPr/>
          </p:nvSpPr>
          <p:spPr bwMode="auto">
            <a:xfrm>
              <a:off x="4996" y="1865"/>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1"/>
            </a:solidFill>
            <a:ln w="9525">
              <a:noFill/>
              <a:round/>
              <a:headEnd/>
              <a:tailEnd/>
            </a:ln>
          </p:spPr>
          <p:txBody>
            <a:bodyPr/>
            <a:lstStyle/>
            <a:p>
              <a:endParaRPr lang="en-CA"/>
            </a:p>
          </p:txBody>
        </p:sp>
        <p:sp>
          <p:nvSpPr>
            <p:cNvPr id="257140" name="Freeform 116"/>
            <p:cNvSpPr>
              <a:spLocks/>
            </p:cNvSpPr>
            <p:nvPr/>
          </p:nvSpPr>
          <p:spPr bwMode="auto">
            <a:xfrm>
              <a:off x="4997" y="1873"/>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1"/>
            </a:solidFill>
            <a:ln w="9525">
              <a:noFill/>
              <a:round/>
              <a:headEnd/>
              <a:tailEnd/>
            </a:ln>
          </p:spPr>
          <p:txBody>
            <a:bodyPr/>
            <a:lstStyle/>
            <a:p>
              <a:endParaRPr lang="en-CA"/>
            </a:p>
          </p:txBody>
        </p:sp>
        <p:sp>
          <p:nvSpPr>
            <p:cNvPr id="257141" name="Freeform 117"/>
            <p:cNvSpPr>
              <a:spLocks/>
            </p:cNvSpPr>
            <p:nvPr/>
          </p:nvSpPr>
          <p:spPr bwMode="auto">
            <a:xfrm>
              <a:off x="4998" y="1881"/>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1"/>
            </a:solidFill>
            <a:ln w="9525">
              <a:noFill/>
              <a:round/>
              <a:headEnd/>
              <a:tailEnd/>
            </a:ln>
          </p:spPr>
          <p:txBody>
            <a:bodyPr/>
            <a:lstStyle/>
            <a:p>
              <a:endParaRPr lang="en-CA"/>
            </a:p>
          </p:txBody>
        </p:sp>
        <p:sp>
          <p:nvSpPr>
            <p:cNvPr id="257142" name="Rectangle 118"/>
            <p:cNvSpPr>
              <a:spLocks noChangeArrowheads="1"/>
            </p:cNvSpPr>
            <p:nvPr/>
          </p:nvSpPr>
          <p:spPr bwMode="auto">
            <a:xfrm>
              <a:off x="4846" y="1869"/>
              <a:ext cx="4" cy="146"/>
            </a:xfrm>
            <a:prstGeom prst="rect">
              <a:avLst/>
            </a:prstGeom>
            <a:solidFill>
              <a:srgbClr val="FFCCFF"/>
            </a:solidFill>
            <a:ln w="9525">
              <a:noFill/>
              <a:miter lim="800000"/>
              <a:headEnd/>
              <a:tailEnd/>
            </a:ln>
          </p:spPr>
          <p:txBody>
            <a:bodyPr/>
            <a:lstStyle/>
            <a:p>
              <a:endParaRPr lang="en-CA"/>
            </a:p>
          </p:txBody>
        </p:sp>
        <p:sp>
          <p:nvSpPr>
            <p:cNvPr id="257143" name="Freeform 119"/>
            <p:cNvSpPr>
              <a:spLocks/>
            </p:cNvSpPr>
            <p:nvPr/>
          </p:nvSpPr>
          <p:spPr bwMode="auto">
            <a:xfrm>
              <a:off x="4898" y="1867"/>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w="9525">
              <a:noFill/>
              <a:round/>
              <a:headEnd/>
              <a:tailEnd/>
            </a:ln>
          </p:spPr>
          <p:txBody>
            <a:bodyPr/>
            <a:lstStyle/>
            <a:p>
              <a:endParaRPr lang="en-CA"/>
            </a:p>
          </p:txBody>
        </p:sp>
        <p:sp>
          <p:nvSpPr>
            <p:cNvPr id="257144" name="Freeform 120"/>
            <p:cNvSpPr>
              <a:spLocks/>
            </p:cNvSpPr>
            <p:nvPr/>
          </p:nvSpPr>
          <p:spPr bwMode="auto">
            <a:xfrm>
              <a:off x="4819" y="1917"/>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57145" name="Freeform 121"/>
            <p:cNvSpPr>
              <a:spLocks/>
            </p:cNvSpPr>
            <p:nvPr/>
          </p:nvSpPr>
          <p:spPr bwMode="auto">
            <a:xfrm>
              <a:off x="4819" y="1887"/>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57146" name="Freeform 122"/>
            <p:cNvSpPr>
              <a:spLocks/>
            </p:cNvSpPr>
            <p:nvPr/>
          </p:nvSpPr>
          <p:spPr bwMode="auto">
            <a:xfrm>
              <a:off x="4863" y="1872"/>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1"/>
            </a:solidFill>
            <a:ln w="9525">
              <a:noFill/>
              <a:round/>
              <a:headEnd/>
              <a:tailEnd/>
            </a:ln>
          </p:spPr>
          <p:txBody>
            <a:bodyPr/>
            <a:lstStyle/>
            <a:p>
              <a:endParaRPr lang="en-CA"/>
            </a:p>
          </p:txBody>
        </p:sp>
        <p:sp>
          <p:nvSpPr>
            <p:cNvPr id="257147" name="Freeform 123"/>
            <p:cNvSpPr>
              <a:spLocks/>
            </p:cNvSpPr>
            <p:nvPr/>
          </p:nvSpPr>
          <p:spPr bwMode="auto">
            <a:xfrm>
              <a:off x="4900" y="1840"/>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1"/>
            </a:solidFill>
            <a:ln w="9525">
              <a:noFill/>
              <a:round/>
              <a:headEnd/>
              <a:tailEnd/>
            </a:ln>
          </p:spPr>
          <p:txBody>
            <a:bodyPr/>
            <a:lstStyle/>
            <a:p>
              <a:endParaRPr lang="en-CA"/>
            </a:p>
          </p:txBody>
        </p:sp>
        <p:sp>
          <p:nvSpPr>
            <p:cNvPr id="257148" name="Freeform 124"/>
            <p:cNvSpPr>
              <a:spLocks/>
            </p:cNvSpPr>
            <p:nvPr/>
          </p:nvSpPr>
          <p:spPr bwMode="auto">
            <a:xfrm>
              <a:off x="4843" y="2015"/>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bg1"/>
            </a:solidFill>
            <a:ln w="9525">
              <a:noFill/>
              <a:round/>
              <a:headEnd/>
              <a:tailEnd/>
            </a:ln>
          </p:spPr>
          <p:txBody>
            <a:bodyPr/>
            <a:lstStyle/>
            <a:p>
              <a:endParaRPr lang="en-CA"/>
            </a:p>
          </p:txBody>
        </p:sp>
        <p:sp>
          <p:nvSpPr>
            <p:cNvPr id="257149" name="Freeform 125"/>
            <p:cNvSpPr>
              <a:spLocks/>
            </p:cNvSpPr>
            <p:nvPr/>
          </p:nvSpPr>
          <p:spPr bwMode="auto">
            <a:xfrm>
              <a:off x="4809" y="2029"/>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57150" name="Freeform 126"/>
            <p:cNvSpPr>
              <a:spLocks/>
            </p:cNvSpPr>
            <p:nvPr/>
          </p:nvSpPr>
          <p:spPr bwMode="auto">
            <a:xfrm>
              <a:off x="4837" y="2022"/>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57151" name="Freeform 127"/>
            <p:cNvSpPr>
              <a:spLocks/>
            </p:cNvSpPr>
            <p:nvPr/>
          </p:nvSpPr>
          <p:spPr bwMode="auto">
            <a:xfrm>
              <a:off x="4824" y="2025"/>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257152" name="Group 128"/>
          <p:cNvGrpSpPr>
            <a:grpSpLocks/>
          </p:cNvGrpSpPr>
          <p:nvPr/>
        </p:nvGrpSpPr>
        <p:grpSpPr bwMode="auto">
          <a:xfrm>
            <a:off x="5827713" y="5759450"/>
            <a:ext cx="504825" cy="415925"/>
            <a:chOff x="4781" y="1833"/>
            <a:chExt cx="318" cy="262"/>
          </a:xfrm>
        </p:grpSpPr>
        <p:sp>
          <p:nvSpPr>
            <p:cNvPr id="257153" name="AutoShape 129"/>
            <p:cNvSpPr>
              <a:spLocks noChangeAspect="1" noChangeArrowheads="1" noTextEdit="1"/>
            </p:cNvSpPr>
            <p:nvPr/>
          </p:nvSpPr>
          <p:spPr bwMode="auto">
            <a:xfrm>
              <a:off x="4787" y="1835"/>
              <a:ext cx="312" cy="260"/>
            </a:xfrm>
            <a:prstGeom prst="rect">
              <a:avLst/>
            </a:prstGeom>
            <a:noFill/>
            <a:ln w="9525">
              <a:noFill/>
              <a:miter lim="800000"/>
              <a:headEnd/>
              <a:tailEnd/>
            </a:ln>
          </p:spPr>
          <p:txBody>
            <a:bodyPr/>
            <a:lstStyle/>
            <a:p>
              <a:endParaRPr lang="en-CA"/>
            </a:p>
          </p:txBody>
        </p:sp>
        <p:sp>
          <p:nvSpPr>
            <p:cNvPr id="257154" name="Freeform 130"/>
            <p:cNvSpPr>
              <a:spLocks/>
            </p:cNvSpPr>
            <p:nvPr/>
          </p:nvSpPr>
          <p:spPr bwMode="auto">
            <a:xfrm>
              <a:off x="4781" y="1833"/>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w="9525">
              <a:noFill/>
              <a:round/>
              <a:headEnd/>
              <a:tailEnd/>
            </a:ln>
          </p:spPr>
          <p:txBody>
            <a:bodyPr/>
            <a:lstStyle/>
            <a:p>
              <a:endParaRPr lang="en-CA"/>
            </a:p>
          </p:txBody>
        </p:sp>
        <p:sp>
          <p:nvSpPr>
            <p:cNvPr id="257155" name="Freeform 131"/>
            <p:cNvSpPr>
              <a:spLocks/>
            </p:cNvSpPr>
            <p:nvPr/>
          </p:nvSpPr>
          <p:spPr bwMode="auto">
            <a:xfrm>
              <a:off x="4894" y="1857"/>
              <a:ext cx="98" cy="112"/>
            </a:xfrm>
            <a:custGeom>
              <a:avLst/>
              <a:gdLst/>
              <a:ahLst/>
              <a:cxnLst>
                <a:cxn ang="0">
                  <a:pos x="684" y="29"/>
                </a:cxn>
                <a:cxn ang="0">
                  <a:pos x="681" y="28"/>
                </a:cxn>
                <a:cxn ang="0">
                  <a:pos x="670" y="25"/>
                </a:cxn>
                <a:cxn ang="0">
                  <a:pos x="652" y="21"/>
                </a:cxn>
                <a:cxn ang="0">
                  <a:pos x="628" y="16"/>
                </a:cxn>
                <a:cxn ang="0">
                  <a:pos x="600" y="11"/>
                </a:cxn>
                <a:cxn ang="0">
                  <a:pos x="566" y="7"/>
                </a:cxn>
                <a:cxn ang="0">
                  <a:pos x="527" y="3"/>
                </a:cxn>
                <a:cxn ang="0">
                  <a:pos x="483" y="1"/>
                </a:cxn>
                <a:cxn ang="0">
                  <a:pos x="436" y="0"/>
                </a:cxn>
                <a:cxn ang="0">
                  <a:pos x="386" y="2"/>
                </a:cxn>
                <a:cxn ang="0">
                  <a:pos x="333" y="7"/>
                </a:cxn>
                <a:cxn ang="0">
                  <a:pos x="277" y="16"/>
                </a:cxn>
                <a:cxn ang="0">
                  <a:pos x="221" y="28"/>
                </a:cxn>
                <a:cxn ang="0">
                  <a:pos x="163" y="45"/>
                </a:cxn>
                <a:cxn ang="0">
                  <a:pos x="104" y="65"/>
                </a:cxn>
                <a:cxn ang="0">
                  <a:pos x="44" y="93"/>
                </a:cxn>
                <a:cxn ang="0">
                  <a:pos x="40" y="108"/>
                </a:cxn>
                <a:cxn ang="0">
                  <a:pos x="29" y="150"/>
                </a:cxn>
                <a:cxn ang="0">
                  <a:pos x="17" y="216"/>
                </a:cxn>
                <a:cxn ang="0">
                  <a:pos x="5" y="301"/>
                </a:cxn>
                <a:cxn ang="0">
                  <a:pos x="0" y="402"/>
                </a:cxn>
                <a:cxn ang="0">
                  <a:pos x="4" y="516"/>
                </a:cxn>
                <a:cxn ang="0">
                  <a:pos x="21" y="638"/>
                </a:cxn>
                <a:cxn ang="0">
                  <a:pos x="57" y="763"/>
                </a:cxn>
                <a:cxn ang="0">
                  <a:pos x="60" y="763"/>
                </a:cxn>
                <a:cxn ang="0">
                  <a:pos x="69" y="762"/>
                </a:cxn>
                <a:cxn ang="0">
                  <a:pos x="84" y="759"/>
                </a:cxn>
                <a:cxn ang="0">
                  <a:pos x="105" y="758"/>
                </a:cxn>
                <a:cxn ang="0">
                  <a:pos x="131" y="756"/>
                </a:cxn>
                <a:cxn ang="0">
                  <a:pos x="162" y="754"/>
                </a:cxn>
                <a:cxn ang="0">
                  <a:pos x="198" y="753"/>
                </a:cxn>
                <a:cxn ang="0">
                  <a:pos x="239" y="751"/>
                </a:cxn>
                <a:cxn ang="0">
                  <a:pos x="283" y="750"/>
                </a:cxn>
                <a:cxn ang="0">
                  <a:pos x="331" y="751"/>
                </a:cxn>
                <a:cxn ang="0">
                  <a:pos x="384" y="753"/>
                </a:cxn>
                <a:cxn ang="0">
                  <a:pos x="440" y="755"/>
                </a:cxn>
                <a:cxn ang="0">
                  <a:pos x="498" y="759"/>
                </a:cxn>
                <a:cxn ang="0">
                  <a:pos x="560" y="765"/>
                </a:cxn>
                <a:cxn ang="0">
                  <a:pos x="624" y="773"/>
                </a:cxn>
                <a:cxn ang="0">
                  <a:pos x="690" y="782"/>
                </a:cxn>
                <a:cxn ang="0">
                  <a:pos x="687" y="759"/>
                </a:cxn>
                <a:cxn ang="0">
                  <a:pos x="680" y="697"/>
                </a:cxn>
                <a:cxn ang="0">
                  <a:pos x="670" y="604"/>
                </a:cxn>
                <a:cxn ang="0">
                  <a:pos x="662" y="492"/>
                </a:cxn>
                <a:cxn ang="0">
                  <a:pos x="656" y="368"/>
                </a:cxn>
                <a:cxn ang="0">
                  <a:pos x="656" y="244"/>
                </a:cxn>
                <a:cxn ang="0">
                  <a:pos x="665" y="128"/>
                </a:cxn>
                <a:cxn ang="0">
                  <a:pos x="684" y="29"/>
                </a:cxn>
              </a:cxnLst>
              <a:rect l="0" t="0" r="r" b="b"/>
              <a:pathLst>
                <a:path w="690" h="782">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w="9525">
              <a:noFill/>
              <a:round/>
              <a:headEnd/>
              <a:tailEnd/>
            </a:ln>
          </p:spPr>
          <p:txBody>
            <a:bodyPr/>
            <a:lstStyle/>
            <a:p>
              <a:endParaRPr lang="en-CA"/>
            </a:p>
          </p:txBody>
        </p:sp>
        <p:sp>
          <p:nvSpPr>
            <p:cNvPr id="257156" name="Freeform 132"/>
            <p:cNvSpPr>
              <a:spLocks/>
            </p:cNvSpPr>
            <p:nvPr/>
          </p:nvSpPr>
          <p:spPr bwMode="auto">
            <a:xfrm>
              <a:off x="4904" y="1888"/>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1"/>
            </a:solidFill>
            <a:ln w="9525">
              <a:noFill/>
              <a:round/>
              <a:headEnd/>
              <a:tailEnd/>
            </a:ln>
          </p:spPr>
          <p:txBody>
            <a:bodyPr/>
            <a:lstStyle/>
            <a:p>
              <a:endParaRPr lang="en-CA"/>
            </a:p>
          </p:txBody>
        </p:sp>
        <p:sp>
          <p:nvSpPr>
            <p:cNvPr id="257157" name="Freeform 133"/>
            <p:cNvSpPr>
              <a:spLocks/>
            </p:cNvSpPr>
            <p:nvPr/>
          </p:nvSpPr>
          <p:spPr bwMode="auto">
            <a:xfrm>
              <a:off x="4884" y="1997"/>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1"/>
            </a:solidFill>
            <a:ln w="9525">
              <a:noFill/>
              <a:round/>
              <a:headEnd/>
              <a:tailEnd/>
            </a:ln>
          </p:spPr>
          <p:txBody>
            <a:bodyPr/>
            <a:lstStyle/>
            <a:p>
              <a:endParaRPr lang="en-CA"/>
            </a:p>
          </p:txBody>
        </p:sp>
        <p:sp>
          <p:nvSpPr>
            <p:cNvPr id="257158" name="Freeform 134"/>
            <p:cNvSpPr>
              <a:spLocks/>
            </p:cNvSpPr>
            <p:nvPr/>
          </p:nvSpPr>
          <p:spPr bwMode="auto">
            <a:xfrm>
              <a:off x="4943" y="2009"/>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rgbClr val="FFCCFF"/>
            </a:solidFill>
            <a:ln w="9525">
              <a:noFill/>
              <a:round/>
              <a:headEnd/>
              <a:tailEnd/>
            </a:ln>
          </p:spPr>
          <p:txBody>
            <a:bodyPr/>
            <a:lstStyle/>
            <a:p>
              <a:endParaRPr lang="en-CA"/>
            </a:p>
          </p:txBody>
        </p:sp>
        <p:sp>
          <p:nvSpPr>
            <p:cNvPr id="257159" name="Freeform 135"/>
            <p:cNvSpPr>
              <a:spLocks/>
            </p:cNvSpPr>
            <p:nvPr/>
          </p:nvSpPr>
          <p:spPr bwMode="auto">
            <a:xfrm>
              <a:off x="4891" y="2000"/>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rgbClr val="FFCCFF"/>
            </a:solidFill>
            <a:ln w="9525">
              <a:noFill/>
              <a:round/>
              <a:headEnd/>
              <a:tailEnd/>
            </a:ln>
          </p:spPr>
          <p:txBody>
            <a:bodyPr/>
            <a:lstStyle/>
            <a:p>
              <a:endParaRPr lang="en-CA"/>
            </a:p>
          </p:txBody>
        </p:sp>
        <p:sp>
          <p:nvSpPr>
            <p:cNvPr id="257160" name="Freeform 136"/>
            <p:cNvSpPr>
              <a:spLocks/>
            </p:cNvSpPr>
            <p:nvPr/>
          </p:nvSpPr>
          <p:spPr bwMode="auto">
            <a:xfrm>
              <a:off x="4805" y="2013"/>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w="9525">
              <a:noFill/>
              <a:round/>
              <a:headEnd/>
              <a:tailEnd/>
            </a:ln>
          </p:spPr>
          <p:txBody>
            <a:bodyPr/>
            <a:lstStyle/>
            <a:p>
              <a:endParaRPr lang="en-CA"/>
            </a:p>
          </p:txBody>
        </p:sp>
        <p:sp>
          <p:nvSpPr>
            <p:cNvPr id="257161" name="Freeform 137"/>
            <p:cNvSpPr>
              <a:spLocks/>
            </p:cNvSpPr>
            <p:nvPr/>
          </p:nvSpPr>
          <p:spPr bwMode="auto">
            <a:xfrm>
              <a:off x="5006" y="2006"/>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1"/>
            </a:solidFill>
            <a:ln w="9525">
              <a:noFill/>
              <a:round/>
              <a:headEnd/>
              <a:tailEnd/>
            </a:ln>
          </p:spPr>
          <p:txBody>
            <a:bodyPr/>
            <a:lstStyle/>
            <a:p>
              <a:endParaRPr lang="en-CA"/>
            </a:p>
          </p:txBody>
        </p:sp>
        <p:sp>
          <p:nvSpPr>
            <p:cNvPr id="257162" name="Freeform 138"/>
            <p:cNvSpPr>
              <a:spLocks/>
            </p:cNvSpPr>
            <p:nvPr/>
          </p:nvSpPr>
          <p:spPr bwMode="auto">
            <a:xfrm>
              <a:off x="4821" y="1869"/>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1"/>
            </a:solidFill>
            <a:ln w="9525">
              <a:noFill/>
              <a:round/>
              <a:headEnd/>
              <a:tailEnd/>
            </a:ln>
          </p:spPr>
          <p:txBody>
            <a:bodyPr/>
            <a:lstStyle/>
            <a:p>
              <a:endParaRPr lang="en-CA"/>
            </a:p>
          </p:txBody>
        </p:sp>
        <p:sp>
          <p:nvSpPr>
            <p:cNvPr id="257163" name="Freeform 139"/>
            <p:cNvSpPr>
              <a:spLocks/>
            </p:cNvSpPr>
            <p:nvPr/>
          </p:nvSpPr>
          <p:spPr bwMode="auto">
            <a:xfrm>
              <a:off x="4822" y="1871"/>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w="9525">
              <a:noFill/>
              <a:round/>
              <a:headEnd/>
              <a:tailEnd/>
            </a:ln>
          </p:spPr>
          <p:txBody>
            <a:bodyPr/>
            <a:lstStyle/>
            <a:p>
              <a:endParaRPr lang="en-CA"/>
            </a:p>
          </p:txBody>
        </p:sp>
        <p:sp>
          <p:nvSpPr>
            <p:cNvPr id="257164" name="Freeform 140"/>
            <p:cNvSpPr>
              <a:spLocks/>
            </p:cNvSpPr>
            <p:nvPr/>
          </p:nvSpPr>
          <p:spPr bwMode="auto">
            <a:xfrm>
              <a:off x="4823" y="1872"/>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bg1"/>
            </a:solidFill>
            <a:ln w="9525">
              <a:noFill/>
              <a:round/>
              <a:headEnd/>
              <a:tailEnd/>
            </a:ln>
          </p:spPr>
          <p:txBody>
            <a:bodyPr/>
            <a:lstStyle/>
            <a:p>
              <a:endParaRPr lang="en-CA"/>
            </a:p>
          </p:txBody>
        </p:sp>
        <p:sp>
          <p:nvSpPr>
            <p:cNvPr id="257165" name="Freeform 141"/>
            <p:cNvSpPr>
              <a:spLocks/>
            </p:cNvSpPr>
            <p:nvPr/>
          </p:nvSpPr>
          <p:spPr bwMode="auto">
            <a:xfrm>
              <a:off x="4824" y="1873"/>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1"/>
            </a:solidFill>
            <a:ln w="9525">
              <a:noFill/>
              <a:round/>
              <a:headEnd/>
              <a:tailEnd/>
            </a:ln>
          </p:spPr>
          <p:txBody>
            <a:bodyPr/>
            <a:lstStyle/>
            <a:p>
              <a:endParaRPr lang="en-CA"/>
            </a:p>
          </p:txBody>
        </p:sp>
        <p:sp>
          <p:nvSpPr>
            <p:cNvPr id="257166" name="Freeform 142"/>
            <p:cNvSpPr>
              <a:spLocks/>
            </p:cNvSpPr>
            <p:nvPr/>
          </p:nvSpPr>
          <p:spPr bwMode="auto">
            <a:xfrm>
              <a:off x="4825" y="1875"/>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w="9525">
              <a:noFill/>
              <a:round/>
              <a:headEnd/>
              <a:tailEnd/>
            </a:ln>
          </p:spPr>
          <p:txBody>
            <a:bodyPr/>
            <a:lstStyle/>
            <a:p>
              <a:endParaRPr lang="en-CA"/>
            </a:p>
          </p:txBody>
        </p:sp>
        <p:sp>
          <p:nvSpPr>
            <p:cNvPr id="257167" name="Freeform 143"/>
            <p:cNvSpPr>
              <a:spLocks/>
            </p:cNvSpPr>
            <p:nvPr/>
          </p:nvSpPr>
          <p:spPr bwMode="auto">
            <a:xfrm>
              <a:off x="4826" y="1876"/>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w="9525">
              <a:noFill/>
              <a:round/>
              <a:headEnd/>
              <a:tailEnd/>
            </a:ln>
          </p:spPr>
          <p:txBody>
            <a:bodyPr/>
            <a:lstStyle/>
            <a:p>
              <a:endParaRPr lang="en-CA"/>
            </a:p>
          </p:txBody>
        </p:sp>
        <p:sp>
          <p:nvSpPr>
            <p:cNvPr id="257168" name="Freeform 144"/>
            <p:cNvSpPr>
              <a:spLocks/>
            </p:cNvSpPr>
            <p:nvPr/>
          </p:nvSpPr>
          <p:spPr bwMode="auto">
            <a:xfrm>
              <a:off x="4964" y="1970"/>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w="9525">
              <a:noFill/>
              <a:round/>
              <a:headEnd/>
              <a:tailEnd/>
            </a:ln>
          </p:spPr>
          <p:txBody>
            <a:bodyPr/>
            <a:lstStyle/>
            <a:p>
              <a:endParaRPr lang="en-CA"/>
            </a:p>
          </p:txBody>
        </p:sp>
        <p:sp>
          <p:nvSpPr>
            <p:cNvPr id="257169" name="Freeform 145"/>
            <p:cNvSpPr>
              <a:spLocks/>
            </p:cNvSpPr>
            <p:nvPr/>
          </p:nvSpPr>
          <p:spPr bwMode="auto">
            <a:xfrm>
              <a:off x="4912" y="1970"/>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57170" name="Freeform 146"/>
            <p:cNvSpPr>
              <a:spLocks/>
            </p:cNvSpPr>
            <p:nvPr/>
          </p:nvSpPr>
          <p:spPr bwMode="auto">
            <a:xfrm>
              <a:off x="4927" y="1971"/>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57171" name="Freeform 147"/>
            <p:cNvSpPr>
              <a:spLocks/>
            </p:cNvSpPr>
            <p:nvPr/>
          </p:nvSpPr>
          <p:spPr bwMode="auto">
            <a:xfrm>
              <a:off x="4871" y="1856"/>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1"/>
            </a:solidFill>
            <a:ln w="9525">
              <a:noFill/>
              <a:round/>
              <a:headEnd/>
              <a:tailEnd/>
            </a:ln>
          </p:spPr>
          <p:txBody>
            <a:bodyPr/>
            <a:lstStyle/>
            <a:p>
              <a:endParaRPr lang="en-CA"/>
            </a:p>
          </p:txBody>
        </p:sp>
        <p:sp>
          <p:nvSpPr>
            <p:cNvPr id="257172" name="Freeform 148"/>
            <p:cNvSpPr>
              <a:spLocks/>
            </p:cNvSpPr>
            <p:nvPr/>
          </p:nvSpPr>
          <p:spPr bwMode="auto">
            <a:xfrm>
              <a:off x="4993" y="1842"/>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1"/>
            </a:solidFill>
            <a:ln w="9525">
              <a:noFill/>
              <a:round/>
              <a:headEnd/>
              <a:tailEnd/>
            </a:ln>
          </p:spPr>
          <p:txBody>
            <a:bodyPr/>
            <a:lstStyle/>
            <a:p>
              <a:endParaRPr lang="en-CA"/>
            </a:p>
          </p:txBody>
        </p:sp>
        <p:sp>
          <p:nvSpPr>
            <p:cNvPr id="257173" name="Freeform 149"/>
            <p:cNvSpPr>
              <a:spLocks/>
            </p:cNvSpPr>
            <p:nvPr/>
          </p:nvSpPr>
          <p:spPr bwMode="auto">
            <a:xfrm>
              <a:off x="4871" y="1863"/>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1"/>
            </a:solidFill>
            <a:ln w="9525">
              <a:noFill/>
              <a:round/>
              <a:headEnd/>
              <a:tailEnd/>
            </a:ln>
          </p:spPr>
          <p:txBody>
            <a:bodyPr/>
            <a:lstStyle/>
            <a:p>
              <a:endParaRPr lang="en-CA"/>
            </a:p>
          </p:txBody>
        </p:sp>
        <p:sp>
          <p:nvSpPr>
            <p:cNvPr id="257174" name="Freeform 150"/>
            <p:cNvSpPr>
              <a:spLocks/>
            </p:cNvSpPr>
            <p:nvPr/>
          </p:nvSpPr>
          <p:spPr bwMode="auto">
            <a:xfrm>
              <a:off x="4872" y="1870"/>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1"/>
            </a:solidFill>
            <a:ln w="9525">
              <a:noFill/>
              <a:round/>
              <a:headEnd/>
              <a:tailEnd/>
            </a:ln>
          </p:spPr>
          <p:txBody>
            <a:bodyPr/>
            <a:lstStyle/>
            <a:p>
              <a:endParaRPr lang="en-CA"/>
            </a:p>
          </p:txBody>
        </p:sp>
        <p:sp>
          <p:nvSpPr>
            <p:cNvPr id="257175" name="Freeform 151"/>
            <p:cNvSpPr>
              <a:spLocks/>
            </p:cNvSpPr>
            <p:nvPr/>
          </p:nvSpPr>
          <p:spPr bwMode="auto">
            <a:xfrm>
              <a:off x="4873" y="1876"/>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1"/>
            </a:solidFill>
            <a:ln w="9525">
              <a:noFill/>
              <a:round/>
              <a:headEnd/>
              <a:tailEnd/>
            </a:ln>
          </p:spPr>
          <p:txBody>
            <a:bodyPr/>
            <a:lstStyle/>
            <a:p>
              <a:endParaRPr lang="en-CA"/>
            </a:p>
          </p:txBody>
        </p:sp>
        <p:sp>
          <p:nvSpPr>
            <p:cNvPr id="257176" name="Freeform 152"/>
            <p:cNvSpPr>
              <a:spLocks/>
            </p:cNvSpPr>
            <p:nvPr/>
          </p:nvSpPr>
          <p:spPr bwMode="auto">
            <a:xfrm>
              <a:off x="4874" y="1883"/>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1"/>
            </a:solidFill>
            <a:ln w="9525">
              <a:noFill/>
              <a:round/>
              <a:headEnd/>
              <a:tailEnd/>
            </a:ln>
          </p:spPr>
          <p:txBody>
            <a:bodyPr/>
            <a:lstStyle/>
            <a:p>
              <a:endParaRPr lang="en-CA"/>
            </a:p>
          </p:txBody>
        </p:sp>
        <p:sp>
          <p:nvSpPr>
            <p:cNvPr id="257177" name="Freeform 153"/>
            <p:cNvSpPr>
              <a:spLocks/>
            </p:cNvSpPr>
            <p:nvPr/>
          </p:nvSpPr>
          <p:spPr bwMode="auto">
            <a:xfrm>
              <a:off x="4875" y="1890"/>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1"/>
            </a:solidFill>
            <a:ln w="9525">
              <a:noFill/>
              <a:round/>
              <a:headEnd/>
              <a:tailEnd/>
            </a:ln>
          </p:spPr>
          <p:txBody>
            <a:bodyPr/>
            <a:lstStyle/>
            <a:p>
              <a:endParaRPr lang="en-CA"/>
            </a:p>
          </p:txBody>
        </p:sp>
        <p:sp>
          <p:nvSpPr>
            <p:cNvPr id="257178" name="Freeform 154"/>
            <p:cNvSpPr>
              <a:spLocks/>
            </p:cNvSpPr>
            <p:nvPr/>
          </p:nvSpPr>
          <p:spPr bwMode="auto">
            <a:xfrm>
              <a:off x="4994" y="1850"/>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1"/>
            </a:solidFill>
            <a:ln w="9525">
              <a:noFill/>
              <a:round/>
              <a:headEnd/>
              <a:tailEnd/>
            </a:ln>
          </p:spPr>
          <p:txBody>
            <a:bodyPr/>
            <a:lstStyle/>
            <a:p>
              <a:endParaRPr lang="en-CA"/>
            </a:p>
          </p:txBody>
        </p:sp>
        <p:sp>
          <p:nvSpPr>
            <p:cNvPr id="257179" name="Freeform 155"/>
            <p:cNvSpPr>
              <a:spLocks/>
            </p:cNvSpPr>
            <p:nvPr/>
          </p:nvSpPr>
          <p:spPr bwMode="auto">
            <a:xfrm>
              <a:off x="4995" y="1857"/>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1"/>
            </a:solidFill>
            <a:ln w="9525">
              <a:noFill/>
              <a:round/>
              <a:headEnd/>
              <a:tailEnd/>
            </a:ln>
          </p:spPr>
          <p:txBody>
            <a:bodyPr/>
            <a:lstStyle/>
            <a:p>
              <a:endParaRPr lang="en-CA"/>
            </a:p>
          </p:txBody>
        </p:sp>
        <p:sp>
          <p:nvSpPr>
            <p:cNvPr id="257180" name="Freeform 156"/>
            <p:cNvSpPr>
              <a:spLocks/>
            </p:cNvSpPr>
            <p:nvPr/>
          </p:nvSpPr>
          <p:spPr bwMode="auto">
            <a:xfrm>
              <a:off x="4996" y="1865"/>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1"/>
            </a:solidFill>
            <a:ln w="9525">
              <a:noFill/>
              <a:round/>
              <a:headEnd/>
              <a:tailEnd/>
            </a:ln>
          </p:spPr>
          <p:txBody>
            <a:bodyPr/>
            <a:lstStyle/>
            <a:p>
              <a:endParaRPr lang="en-CA"/>
            </a:p>
          </p:txBody>
        </p:sp>
        <p:sp>
          <p:nvSpPr>
            <p:cNvPr id="257181" name="Freeform 157"/>
            <p:cNvSpPr>
              <a:spLocks/>
            </p:cNvSpPr>
            <p:nvPr/>
          </p:nvSpPr>
          <p:spPr bwMode="auto">
            <a:xfrm>
              <a:off x="4997" y="1873"/>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1"/>
            </a:solidFill>
            <a:ln w="9525">
              <a:noFill/>
              <a:round/>
              <a:headEnd/>
              <a:tailEnd/>
            </a:ln>
          </p:spPr>
          <p:txBody>
            <a:bodyPr/>
            <a:lstStyle/>
            <a:p>
              <a:endParaRPr lang="en-CA"/>
            </a:p>
          </p:txBody>
        </p:sp>
        <p:sp>
          <p:nvSpPr>
            <p:cNvPr id="257182" name="Freeform 158"/>
            <p:cNvSpPr>
              <a:spLocks/>
            </p:cNvSpPr>
            <p:nvPr/>
          </p:nvSpPr>
          <p:spPr bwMode="auto">
            <a:xfrm>
              <a:off x="4998" y="1881"/>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1"/>
            </a:solidFill>
            <a:ln w="9525">
              <a:noFill/>
              <a:round/>
              <a:headEnd/>
              <a:tailEnd/>
            </a:ln>
          </p:spPr>
          <p:txBody>
            <a:bodyPr/>
            <a:lstStyle/>
            <a:p>
              <a:endParaRPr lang="en-CA"/>
            </a:p>
          </p:txBody>
        </p:sp>
        <p:sp>
          <p:nvSpPr>
            <p:cNvPr id="257183" name="Rectangle 159"/>
            <p:cNvSpPr>
              <a:spLocks noChangeArrowheads="1"/>
            </p:cNvSpPr>
            <p:nvPr/>
          </p:nvSpPr>
          <p:spPr bwMode="auto">
            <a:xfrm>
              <a:off x="4846" y="1869"/>
              <a:ext cx="4" cy="146"/>
            </a:xfrm>
            <a:prstGeom prst="rect">
              <a:avLst/>
            </a:prstGeom>
            <a:solidFill>
              <a:srgbClr val="FFCCFF"/>
            </a:solidFill>
            <a:ln w="9525">
              <a:noFill/>
              <a:miter lim="800000"/>
              <a:headEnd/>
              <a:tailEnd/>
            </a:ln>
          </p:spPr>
          <p:txBody>
            <a:bodyPr/>
            <a:lstStyle/>
            <a:p>
              <a:endParaRPr lang="en-CA"/>
            </a:p>
          </p:txBody>
        </p:sp>
        <p:sp>
          <p:nvSpPr>
            <p:cNvPr id="257184" name="Freeform 160"/>
            <p:cNvSpPr>
              <a:spLocks/>
            </p:cNvSpPr>
            <p:nvPr/>
          </p:nvSpPr>
          <p:spPr bwMode="auto">
            <a:xfrm>
              <a:off x="4898" y="1867"/>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w="9525">
              <a:noFill/>
              <a:round/>
              <a:headEnd/>
              <a:tailEnd/>
            </a:ln>
          </p:spPr>
          <p:txBody>
            <a:bodyPr/>
            <a:lstStyle/>
            <a:p>
              <a:endParaRPr lang="en-CA"/>
            </a:p>
          </p:txBody>
        </p:sp>
        <p:sp>
          <p:nvSpPr>
            <p:cNvPr id="257185" name="Freeform 161"/>
            <p:cNvSpPr>
              <a:spLocks/>
            </p:cNvSpPr>
            <p:nvPr/>
          </p:nvSpPr>
          <p:spPr bwMode="auto">
            <a:xfrm>
              <a:off x="4819" y="1917"/>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57186" name="Freeform 162"/>
            <p:cNvSpPr>
              <a:spLocks/>
            </p:cNvSpPr>
            <p:nvPr/>
          </p:nvSpPr>
          <p:spPr bwMode="auto">
            <a:xfrm>
              <a:off x="4819" y="1887"/>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57187" name="Freeform 163"/>
            <p:cNvSpPr>
              <a:spLocks/>
            </p:cNvSpPr>
            <p:nvPr/>
          </p:nvSpPr>
          <p:spPr bwMode="auto">
            <a:xfrm>
              <a:off x="4863" y="1872"/>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1"/>
            </a:solidFill>
            <a:ln w="9525">
              <a:noFill/>
              <a:round/>
              <a:headEnd/>
              <a:tailEnd/>
            </a:ln>
          </p:spPr>
          <p:txBody>
            <a:bodyPr/>
            <a:lstStyle/>
            <a:p>
              <a:endParaRPr lang="en-CA"/>
            </a:p>
          </p:txBody>
        </p:sp>
        <p:sp>
          <p:nvSpPr>
            <p:cNvPr id="257188" name="Freeform 164"/>
            <p:cNvSpPr>
              <a:spLocks/>
            </p:cNvSpPr>
            <p:nvPr/>
          </p:nvSpPr>
          <p:spPr bwMode="auto">
            <a:xfrm>
              <a:off x="4900" y="1840"/>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1"/>
            </a:solidFill>
            <a:ln w="9525">
              <a:noFill/>
              <a:round/>
              <a:headEnd/>
              <a:tailEnd/>
            </a:ln>
          </p:spPr>
          <p:txBody>
            <a:bodyPr/>
            <a:lstStyle/>
            <a:p>
              <a:endParaRPr lang="en-CA"/>
            </a:p>
          </p:txBody>
        </p:sp>
        <p:sp>
          <p:nvSpPr>
            <p:cNvPr id="257189" name="Freeform 165"/>
            <p:cNvSpPr>
              <a:spLocks/>
            </p:cNvSpPr>
            <p:nvPr/>
          </p:nvSpPr>
          <p:spPr bwMode="auto">
            <a:xfrm>
              <a:off x="4843" y="2015"/>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bg1"/>
            </a:solidFill>
            <a:ln w="9525">
              <a:noFill/>
              <a:round/>
              <a:headEnd/>
              <a:tailEnd/>
            </a:ln>
          </p:spPr>
          <p:txBody>
            <a:bodyPr/>
            <a:lstStyle/>
            <a:p>
              <a:endParaRPr lang="en-CA"/>
            </a:p>
          </p:txBody>
        </p:sp>
        <p:sp>
          <p:nvSpPr>
            <p:cNvPr id="257190" name="Freeform 166"/>
            <p:cNvSpPr>
              <a:spLocks/>
            </p:cNvSpPr>
            <p:nvPr/>
          </p:nvSpPr>
          <p:spPr bwMode="auto">
            <a:xfrm>
              <a:off x="4809" y="2029"/>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57191" name="Freeform 167"/>
            <p:cNvSpPr>
              <a:spLocks/>
            </p:cNvSpPr>
            <p:nvPr/>
          </p:nvSpPr>
          <p:spPr bwMode="auto">
            <a:xfrm>
              <a:off x="4837" y="2022"/>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57192" name="Freeform 168"/>
            <p:cNvSpPr>
              <a:spLocks/>
            </p:cNvSpPr>
            <p:nvPr/>
          </p:nvSpPr>
          <p:spPr bwMode="auto">
            <a:xfrm>
              <a:off x="4824" y="2025"/>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257193" name="Group 169"/>
          <p:cNvGrpSpPr>
            <a:grpSpLocks/>
          </p:cNvGrpSpPr>
          <p:nvPr/>
        </p:nvGrpSpPr>
        <p:grpSpPr bwMode="auto">
          <a:xfrm>
            <a:off x="2795588" y="4333875"/>
            <a:ext cx="504825" cy="415925"/>
            <a:chOff x="4781" y="1833"/>
            <a:chExt cx="318" cy="262"/>
          </a:xfrm>
        </p:grpSpPr>
        <p:sp>
          <p:nvSpPr>
            <p:cNvPr id="257194" name="AutoShape 170"/>
            <p:cNvSpPr>
              <a:spLocks noChangeAspect="1" noChangeArrowheads="1" noTextEdit="1"/>
            </p:cNvSpPr>
            <p:nvPr/>
          </p:nvSpPr>
          <p:spPr bwMode="auto">
            <a:xfrm>
              <a:off x="4787" y="1835"/>
              <a:ext cx="312" cy="260"/>
            </a:xfrm>
            <a:prstGeom prst="rect">
              <a:avLst/>
            </a:prstGeom>
            <a:noFill/>
            <a:ln w="9525">
              <a:noFill/>
              <a:miter lim="800000"/>
              <a:headEnd/>
              <a:tailEnd/>
            </a:ln>
          </p:spPr>
          <p:txBody>
            <a:bodyPr/>
            <a:lstStyle/>
            <a:p>
              <a:endParaRPr lang="en-CA"/>
            </a:p>
          </p:txBody>
        </p:sp>
        <p:sp>
          <p:nvSpPr>
            <p:cNvPr id="257195" name="Freeform 171"/>
            <p:cNvSpPr>
              <a:spLocks/>
            </p:cNvSpPr>
            <p:nvPr/>
          </p:nvSpPr>
          <p:spPr bwMode="auto">
            <a:xfrm>
              <a:off x="4781" y="1833"/>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w="9525">
              <a:noFill/>
              <a:round/>
              <a:headEnd/>
              <a:tailEnd/>
            </a:ln>
          </p:spPr>
          <p:txBody>
            <a:bodyPr/>
            <a:lstStyle/>
            <a:p>
              <a:endParaRPr lang="en-CA"/>
            </a:p>
          </p:txBody>
        </p:sp>
        <p:sp>
          <p:nvSpPr>
            <p:cNvPr id="257196" name="Freeform 172"/>
            <p:cNvSpPr>
              <a:spLocks/>
            </p:cNvSpPr>
            <p:nvPr/>
          </p:nvSpPr>
          <p:spPr bwMode="auto">
            <a:xfrm>
              <a:off x="4894" y="1857"/>
              <a:ext cx="98" cy="112"/>
            </a:xfrm>
            <a:custGeom>
              <a:avLst/>
              <a:gdLst/>
              <a:ahLst/>
              <a:cxnLst>
                <a:cxn ang="0">
                  <a:pos x="684" y="29"/>
                </a:cxn>
                <a:cxn ang="0">
                  <a:pos x="681" y="28"/>
                </a:cxn>
                <a:cxn ang="0">
                  <a:pos x="670" y="25"/>
                </a:cxn>
                <a:cxn ang="0">
                  <a:pos x="652" y="21"/>
                </a:cxn>
                <a:cxn ang="0">
                  <a:pos x="628" y="16"/>
                </a:cxn>
                <a:cxn ang="0">
                  <a:pos x="600" y="11"/>
                </a:cxn>
                <a:cxn ang="0">
                  <a:pos x="566" y="7"/>
                </a:cxn>
                <a:cxn ang="0">
                  <a:pos x="527" y="3"/>
                </a:cxn>
                <a:cxn ang="0">
                  <a:pos x="483" y="1"/>
                </a:cxn>
                <a:cxn ang="0">
                  <a:pos x="436" y="0"/>
                </a:cxn>
                <a:cxn ang="0">
                  <a:pos x="386" y="2"/>
                </a:cxn>
                <a:cxn ang="0">
                  <a:pos x="333" y="7"/>
                </a:cxn>
                <a:cxn ang="0">
                  <a:pos x="277" y="16"/>
                </a:cxn>
                <a:cxn ang="0">
                  <a:pos x="221" y="28"/>
                </a:cxn>
                <a:cxn ang="0">
                  <a:pos x="163" y="45"/>
                </a:cxn>
                <a:cxn ang="0">
                  <a:pos x="104" y="65"/>
                </a:cxn>
                <a:cxn ang="0">
                  <a:pos x="44" y="93"/>
                </a:cxn>
                <a:cxn ang="0">
                  <a:pos x="40" y="108"/>
                </a:cxn>
                <a:cxn ang="0">
                  <a:pos x="29" y="150"/>
                </a:cxn>
                <a:cxn ang="0">
                  <a:pos x="17" y="216"/>
                </a:cxn>
                <a:cxn ang="0">
                  <a:pos x="5" y="301"/>
                </a:cxn>
                <a:cxn ang="0">
                  <a:pos x="0" y="402"/>
                </a:cxn>
                <a:cxn ang="0">
                  <a:pos x="4" y="516"/>
                </a:cxn>
                <a:cxn ang="0">
                  <a:pos x="21" y="638"/>
                </a:cxn>
                <a:cxn ang="0">
                  <a:pos x="57" y="763"/>
                </a:cxn>
                <a:cxn ang="0">
                  <a:pos x="60" y="763"/>
                </a:cxn>
                <a:cxn ang="0">
                  <a:pos x="69" y="762"/>
                </a:cxn>
                <a:cxn ang="0">
                  <a:pos x="84" y="759"/>
                </a:cxn>
                <a:cxn ang="0">
                  <a:pos x="105" y="758"/>
                </a:cxn>
                <a:cxn ang="0">
                  <a:pos x="131" y="756"/>
                </a:cxn>
                <a:cxn ang="0">
                  <a:pos x="162" y="754"/>
                </a:cxn>
                <a:cxn ang="0">
                  <a:pos x="198" y="753"/>
                </a:cxn>
                <a:cxn ang="0">
                  <a:pos x="239" y="751"/>
                </a:cxn>
                <a:cxn ang="0">
                  <a:pos x="283" y="750"/>
                </a:cxn>
                <a:cxn ang="0">
                  <a:pos x="331" y="751"/>
                </a:cxn>
                <a:cxn ang="0">
                  <a:pos x="384" y="753"/>
                </a:cxn>
                <a:cxn ang="0">
                  <a:pos x="440" y="755"/>
                </a:cxn>
                <a:cxn ang="0">
                  <a:pos x="498" y="759"/>
                </a:cxn>
                <a:cxn ang="0">
                  <a:pos x="560" y="765"/>
                </a:cxn>
                <a:cxn ang="0">
                  <a:pos x="624" y="773"/>
                </a:cxn>
                <a:cxn ang="0">
                  <a:pos x="690" y="782"/>
                </a:cxn>
                <a:cxn ang="0">
                  <a:pos x="687" y="759"/>
                </a:cxn>
                <a:cxn ang="0">
                  <a:pos x="680" y="697"/>
                </a:cxn>
                <a:cxn ang="0">
                  <a:pos x="670" y="604"/>
                </a:cxn>
                <a:cxn ang="0">
                  <a:pos x="662" y="492"/>
                </a:cxn>
                <a:cxn ang="0">
                  <a:pos x="656" y="368"/>
                </a:cxn>
                <a:cxn ang="0">
                  <a:pos x="656" y="244"/>
                </a:cxn>
                <a:cxn ang="0">
                  <a:pos x="665" y="128"/>
                </a:cxn>
                <a:cxn ang="0">
                  <a:pos x="684" y="29"/>
                </a:cxn>
              </a:cxnLst>
              <a:rect l="0" t="0" r="r" b="b"/>
              <a:pathLst>
                <a:path w="690" h="782">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w="9525">
              <a:noFill/>
              <a:round/>
              <a:headEnd/>
              <a:tailEnd/>
            </a:ln>
          </p:spPr>
          <p:txBody>
            <a:bodyPr/>
            <a:lstStyle/>
            <a:p>
              <a:endParaRPr lang="en-CA"/>
            </a:p>
          </p:txBody>
        </p:sp>
        <p:sp>
          <p:nvSpPr>
            <p:cNvPr id="257197" name="Freeform 173"/>
            <p:cNvSpPr>
              <a:spLocks/>
            </p:cNvSpPr>
            <p:nvPr/>
          </p:nvSpPr>
          <p:spPr bwMode="auto">
            <a:xfrm>
              <a:off x="4904" y="1888"/>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1"/>
            </a:solidFill>
            <a:ln w="9525">
              <a:noFill/>
              <a:round/>
              <a:headEnd/>
              <a:tailEnd/>
            </a:ln>
          </p:spPr>
          <p:txBody>
            <a:bodyPr/>
            <a:lstStyle/>
            <a:p>
              <a:endParaRPr lang="en-CA"/>
            </a:p>
          </p:txBody>
        </p:sp>
        <p:sp>
          <p:nvSpPr>
            <p:cNvPr id="257198" name="Freeform 174"/>
            <p:cNvSpPr>
              <a:spLocks/>
            </p:cNvSpPr>
            <p:nvPr/>
          </p:nvSpPr>
          <p:spPr bwMode="auto">
            <a:xfrm>
              <a:off x="4884" y="1997"/>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1"/>
            </a:solidFill>
            <a:ln w="9525">
              <a:noFill/>
              <a:round/>
              <a:headEnd/>
              <a:tailEnd/>
            </a:ln>
          </p:spPr>
          <p:txBody>
            <a:bodyPr/>
            <a:lstStyle/>
            <a:p>
              <a:endParaRPr lang="en-CA"/>
            </a:p>
          </p:txBody>
        </p:sp>
        <p:sp>
          <p:nvSpPr>
            <p:cNvPr id="257199" name="Freeform 175"/>
            <p:cNvSpPr>
              <a:spLocks/>
            </p:cNvSpPr>
            <p:nvPr/>
          </p:nvSpPr>
          <p:spPr bwMode="auto">
            <a:xfrm>
              <a:off x="4943" y="2009"/>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rgbClr val="FFCCFF"/>
            </a:solidFill>
            <a:ln w="9525">
              <a:noFill/>
              <a:round/>
              <a:headEnd/>
              <a:tailEnd/>
            </a:ln>
          </p:spPr>
          <p:txBody>
            <a:bodyPr/>
            <a:lstStyle/>
            <a:p>
              <a:endParaRPr lang="en-CA"/>
            </a:p>
          </p:txBody>
        </p:sp>
        <p:sp>
          <p:nvSpPr>
            <p:cNvPr id="257200" name="Freeform 176"/>
            <p:cNvSpPr>
              <a:spLocks/>
            </p:cNvSpPr>
            <p:nvPr/>
          </p:nvSpPr>
          <p:spPr bwMode="auto">
            <a:xfrm>
              <a:off x="4891" y="2000"/>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rgbClr val="FFCCFF"/>
            </a:solidFill>
            <a:ln w="9525">
              <a:noFill/>
              <a:round/>
              <a:headEnd/>
              <a:tailEnd/>
            </a:ln>
          </p:spPr>
          <p:txBody>
            <a:bodyPr/>
            <a:lstStyle/>
            <a:p>
              <a:endParaRPr lang="en-CA"/>
            </a:p>
          </p:txBody>
        </p:sp>
        <p:sp>
          <p:nvSpPr>
            <p:cNvPr id="257201" name="Freeform 177"/>
            <p:cNvSpPr>
              <a:spLocks/>
            </p:cNvSpPr>
            <p:nvPr/>
          </p:nvSpPr>
          <p:spPr bwMode="auto">
            <a:xfrm>
              <a:off x="4805" y="2013"/>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w="9525">
              <a:noFill/>
              <a:round/>
              <a:headEnd/>
              <a:tailEnd/>
            </a:ln>
          </p:spPr>
          <p:txBody>
            <a:bodyPr/>
            <a:lstStyle/>
            <a:p>
              <a:endParaRPr lang="en-CA"/>
            </a:p>
          </p:txBody>
        </p:sp>
        <p:sp>
          <p:nvSpPr>
            <p:cNvPr id="257202" name="Freeform 178"/>
            <p:cNvSpPr>
              <a:spLocks/>
            </p:cNvSpPr>
            <p:nvPr/>
          </p:nvSpPr>
          <p:spPr bwMode="auto">
            <a:xfrm>
              <a:off x="5006" y="2006"/>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1"/>
            </a:solidFill>
            <a:ln w="9525">
              <a:noFill/>
              <a:round/>
              <a:headEnd/>
              <a:tailEnd/>
            </a:ln>
          </p:spPr>
          <p:txBody>
            <a:bodyPr/>
            <a:lstStyle/>
            <a:p>
              <a:endParaRPr lang="en-CA"/>
            </a:p>
          </p:txBody>
        </p:sp>
        <p:sp>
          <p:nvSpPr>
            <p:cNvPr id="257203" name="Freeform 179"/>
            <p:cNvSpPr>
              <a:spLocks/>
            </p:cNvSpPr>
            <p:nvPr/>
          </p:nvSpPr>
          <p:spPr bwMode="auto">
            <a:xfrm>
              <a:off x="4821" y="1869"/>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1"/>
            </a:solidFill>
            <a:ln w="9525">
              <a:noFill/>
              <a:round/>
              <a:headEnd/>
              <a:tailEnd/>
            </a:ln>
          </p:spPr>
          <p:txBody>
            <a:bodyPr/>
            <a:lstStyle/>
            <a:p>
              <a:endParaRPr lang="en-CA"/>
            </a:p>
          </p:txBody>
        </p:sp>
        <p:sp>
          <p:nvSpPr>
            <p:cNvPr id="257204" name="Freeform 180"/>
            <p:cNvSpPr>
              <a:spLocks/>
            </p:cNvSpPr>
            <p:nvPr/>
          </p:nvSpPr>
          <p:spPr bwMode="auto">
            <a:xfrm>
              <a:off x="4822" y="1871"/>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w="9525">
              <a:noFill/>
              <a:round/>
              <a:headEnd/>
              <a:tailEnd/>
            </a:ln>
          </p:spPr>
          <p:txBody>
            <a:bodyPr/>
            <a:lstStyle/>
            <a:p>
              <a:endParaRPr lang="en-CA"/>
            </a:p>
          </p:txBody>
        </p:sp>
        <p:sp>
          <p:nvSpPr>
            <p:cNvPr id="257205" name="Freeform 181"/>
            <p:cNvSpPr>
              <a:spLocks/>
            </p:cNvSpPr>
            <p:nvPr/>
          </p:nvSpPr>
          <p:spPr bwMode="auto">
            <a:xfrm>
              <a:off x="4823" y="1872"/>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bg1"/>
            </a:solidFill>
            <a:ln w="9525">
              <a:noFill/>
              <a:round/>
              <a:headEnd/>
              <a:tailEnd/>
            </a:ln>
          </p:spPr>
          <p:txBody>
            <a:bodyPr/>
            <a:lstStyle/>
            <a:p>
              <a:endParaRPr lang="en-CA"/>
            </a:p>
          </p:txBody>
        </p:sp>
        <p:sp>
          <p:nvSpPr>
            <p:cNvPr id="257206" name="Freeform 182"/>
            <p:cNvSpPr>
              <a:spLocks/>
            </p:cNvSpPr>
            <p:nvPr/>
          </p:nvSpPr>
          <p:spPr bwMode="auto">
            <a:xfrm>
              <a:off x="4824" y="1873"/>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1"/>
            </a:solidFill>
            <a:ln w="9525">
              <a:noFill/>
              <a:round/>
              <a:headEnd/>
              <a:tailEnd/>
            </a:ln>
          </p:spPr>
          <p:txBody>
            <a:bodyPr/>
            <a:lstStyle/>
            <a:p>
              <a:endParaRPr lang="en-CA"/>
            </a:p>
          </p:txBody>
        </p:sp>
        <p:sp>
          <p:nvSpPr>
            <p:cNvPr id="257207" name="Freeform 183"/>
            <p:cNvSpPr>
              <a:spLocks/>
            </p:cNvSpPr>
            <p:nvPr/>
          </p:nvSpPr>
          <p:spPr bwMode="auto">
            <a:xfrm>
              <a:off x="4825" y="1875"/>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w="9525">
              <a:noFill/>
              <a:round/>
              <a:headEnd/>
              <a:tailEnd/>
            </a:ln>
          </p:spPr>
          <p:txBody>
            <a:bodyPr/>
            <a:lstStyle/>
            <a:p>
              <a:endParaRPr lang="en-CA"/>
            </a:p>
          </p:txBody>
        </p:sp>
        <p:sp>
          <p:nvSpPr>
            <p:cNvPr id="257208" name="Freeform 184"/>
            <p:cNvSpPr>
              <a:spLocks/>
            </p:cNvSpPr>
            <p:nvPr/>
          </p:nvSpPr>
          <p:spPr bwMode="auto">
            <a:xfrm>
              <a:off x="4826" y="1876"/>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w="9525">
              <a:noFill/>
              <a:round/>
              <a:headEnd/>
              <a:tailEnd/>
            </a:ln>
          </p:spPr>
          <p:txBody>
            <a:bodyPr/>
            <a:lstStyle/>
            <a:p>
              <a:endParaRPr lang="en-CA"/>
            </a:p>
          </p:txBody>
        </p:sp>
        <p:sp>
          <p:nvSpPr>
            <p:cNvPr id="257209" name="Freeform 185"/>
            <p:cNvSpPr>
              <a:spLocks/>
            </p:cNvSpPr>
            <p:nvPr/>
          </p:nvSpPr>
          <p:spPr bwMode="auto">
            <a:xfrm>
              <a:off x="4964" y="1970"/>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w="9525">
              <a:noFill/>
              <a:round/>
              <a:headEnd/>
              <a:tailEnd/>
            </a:ln>
          </p:spPr>
          <p:txBody>
            <a:bodyPr/>
            <a:lstStyle/>
            <a:p>
              <a:endParaRPr lang="en-CA"/>
            </a:p>
          </p:txBody>
        </p:sp>
        <p:sp>
          <p:nvSpPr>
            <p:cNvPr id="257210" name="Freeform 186"/>
            <p:cNvSpPr>
              <a:spLocks/>
            </p:cNvSpPr>
            <p:nvPr/>
          </p:nvSpPr>
          <p:spPr bwMode="auto">
            <a:xfrm>
              <a:off x="4912" y="1970"/>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57211" name="Freeform 187"/>
            <p:cNvSpPr>
              <a:spLocks/>
            </p:cNvSpPr>
            <p:nvPr/>
          </p:nvSpPr>
          <p:spPr bwMode="auto">
            <a:xfrm>
              <a:off x="4927" y="1971"/>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57212" name="Freeform 188"/>
            <p:cNvSpPr>
              <a:spLocks/>
            </p:cNvSpPr>
            <p:nvPr/>
          </p:nvSpPr>
          <p:spPr bwMode="auto">
            <a:xfrm>
              <a:off x="4871" y="1856"/>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1"/>
            </a:solidFill>
            <a:ln w="9525">
              <a:noFill/>
              <a:round/>
              <a:headEnd/>
              <a:tailEnd/>
            </a:ln>
          </p:spPr>
          <p:txBody>
            <a:bodyPr/>
            <a:lstStyle/>
            <a:p>
              <a:endParaRPr lang="en-CA"/>
            </a:p>
          </p:txBody>
        </p:sp>
        <p:sp>
          <p:nvSpPr>
            <p:cNvPr id="257213" name="Freeform 189"/>
            <p:cNvSpPr>
              <a:spLocks/>
            </p:cNvSpPr>
            <p:nvPr/>
          </p:nvSpPr>
          <p:spPr bwMode="auto">
            <a:xfrm>
              <a:off x="4993" y="1842"/>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1"/>
            </a:solidFill>
            <a:ln w="9525">
              <a:noFill/>
              <a:round/>
              <a:headEnd/>
              <a:tailEnd/>
            </a:ln>
          </p:spPr>
          <p:txBody>
            <a:bodyPr/>
            <a:lstStyle/>
            <a:p>
              <a:endParaRPr lang="en-CA"/>
            </a:p>
          </p:txBody>
        </p:sp>
        <p:sp>
          <p:nvSpPr>
            <p:cNvPr id="257214" name="Freeform 190"/>
            <p:cNvSpPr>
              <a:spLocks/>
            </p:cNvSpPr>
            <p:nvPr/>
          </p:nvSpPr>
          <p:spPr bwMode="auto">
            <a:xfrm>
              <a:off x="4871" y="1863"/>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1"/>
            </a:solidFill>
            <a:ln w="9525">
              <a:noFill/>
              <a:round/>
              <a:headEnd/>
              <a:tailEnd/>
            </a:ln>
          </p:spPr>
          <p:txBody>
            <a:bodyPr/>
            <a:lstStyle/>
            <a:p>
              <a:endParaRPr lang="en-CA"/>
            </a:p>
          </p:txBody>
        </p:sp>
        <p:sp>
          <p:nvSpPr>
            <p:cNvPr id="257215" name="Freeform 191"/>
            <p:cNvSpPr>
              <a:spLocks/>
            </p:cNvSpPr>
            <p:nvPr/>
          </p:nvSpPr>
          <p:spPr bwMode="auto">
            <a:xfrm>
              <a:off x="4872" y="1870"/>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1"/>
            </a:solidFill>
            <a:ln w="9525">
              <a:noFill/>
              <a:round/>
              <a:headEnd/>
              <a:tailEnd/>
            </a:ln>
          </p:spPr>
          <p:txBody>
            <a:bodyPr/>
            <a:lstStyle/>
            <a:p>
              <a:endParaRPr lang="en-CA"/>
            </a:p>
          </p:txBody>
        </p:sp>
        <p:sp>
          <p:nvSpPr>
            <p:cNvPr id="257216" name="Freeform 192"/>
            <p:cNvSpPr>
              <a:spLocks/>
            </p:cNvSpPr>
            <p:nvPr/>
          </p:nvSpPr>
          <p:spPr bwMode="auto">
            <a:xfrm>
              <a:off x="4873" y="1876"/>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1"/>
            </a:solidFill>
            <a:ln w="9525">
              <a:noFill/>
              <a:round/>
              <a:headEnd/>
              <a:tailEnd/>
            </a:ln>
          </p:spPr>
          <p:txBody>
            <a:bodyPr/>
            <a:lstStyle/>
            <a:p>
              <a:endParaRPr lang="en-CA"/>
            </a:p>
          </p:txBody>
        </p:sp>
        <p:sp>
          <p:nvSpPr>
            <p:cNvPr id="257217" name="Freeform 193"/>
            <p:cNvSpPr>
              <a:spLocks/>
            </p:cNvSpPr>
            <p:nvPr/>
          </p:nvSpPr>
          <p:spPr bwMode="auto">
            <a:xfrm>
              <a:off x="4874" y="1883"/>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1"/>
            </a:solidFill>
            <a:ln w="9525">
              <a:noFill/>
              <a:round/>
              <a:headEnd/>
              <a:tailEnd/>
            </a:ln>
          </p:spPr>
          <p:txBody>
            <a:bodyPr/>
            <a:lstStyle/>
            <a:p>
              <a:endParaRPr lang="en-CA"/>
            </a:p>
          </p:txBody>
        </p:sp>
        <p:sp>
          <p:nvSpPr>
            <p:cNvPr id="257218" name="Freeform 194"/>
            <p:cNvSpPr>
              <a:spLocks/>
            </p:cNvSpPr>
            <p:nvPr/>
          </p:nvSpPr>
          <p:spPr bwMode="auto">
            <a:xfrm>
              <a:off x="4875" y="1890"/>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1"/>
            </a:solidFill>
            <a:ln w="9525">
              <a:noFill/>
              <a:round/>
              <a:headEnd/>
              <a:tailEnd/>
            </a:ln>
          </p:spPr>
          <p:txBody>
            <a:bodyPr/>
            <a:lstStyle/>
            <a:p>
              <a:endParaRPr lang="en-CA"/>
            </a:p>
          </p:txBody>
        </p:sp>
        <p:sp>
          <p:nvSpPr>
            <p:cNvPr id="257219" name="Freeform 195"/>
            <p:cNvSpPr>
              <a:spLocks/>
            </p:cNvSpPr>
            <p:nvPr/>
          </p:nvSpPr>
          <p:spPr bwMode="auto">
            <a:xfrm>
              <a:off x="4994" y="1850"/>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1"/>
            </a:solidFill>
            <a:ln w="9525">
              <a:noFill/>
              <a:round/>
              <a:headEnd/>
              <a:tailEnd/>
            </a:ln>
          </p:spPr>
          <p:txBody>
            <a:bodyPr/>
            <a:lstStyle/>
            <a:p>
              <a:endParaRPr lang="en-CA"/>
            </a:p>
          </p:txBody>
        </p:sp>
        <p:sp>
          <p:nvSpPr>
            <p:cNvPr id="257220" name="Freeform 196"/>
            <p:cNvSpPr>
              <a:spLocks/>
            </p:cNvSpPr>
            <p:nvPr/>
          </p:nvSpPr>
          <p:spPr bwMode="auto">
            <a:xfrm>
              <a:off x="4995" y="1857"/>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1"/>
            </a:solidFill>
            <a:ln w="9525">
              <a:noFill/>
              <a:round/>
              <a:headEnd/>
              <a:tailEnd/>
            </a:ln>
          </p:spPr>
          <p:txBody>
            <a:bodyPr/>
            <a:lstStyle/>
            <a:p>
              <a:endParaRPr lang="en-CA"/>
            </a:p>
          </p:txBody>
        </p:sp>
        <p:sp>
          <p:nvSpPr>
            <p:cNvPr id="257221" name="Freeform 197"/>
            <p:cNvSpPr>
              <a:spLocks/>
            </p:cNvSpPr>
            <p:nvPr/>
          </p:nvSpPr>
          <p:spPr bwMode="auto">
            <a:xfrm>
              <a:off x="4996" y="1865"/>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1"/>
            </a:solidFill>
            <a:ln w="9525">
              <a:noFill/>
              <a:round/>
              <a:headEnd/>
              <a:tailEnd/>
            </a:ln>
          </p:spPr>
          <p:txBody>
            <a:bodyPr/>
            <a:lstStyle/>
            <a:p>
              <a:endParaRPr lang="en-CA"/>
            </a:p>
          </p:txBody>
        </p:sp>
        <p:sp>
          <p:nvSpPr>
            <p:cNvPr id="257222" name="Freeform 198"/>
            <p:cNvSpPr>
              <a:spLocks/>
            </p:cNvSpPr>
            <p:nvPr/>
          </p:nvSpPr>
          <p:spPr bwMode="auto">
            <a:xfrm>
              <a:off x="4997" y="1873"/>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1"/>
            </a:solidFill>
            <a:ln w="9525">
              <a:noFill/>
              <a:round/>
              <a:headEnd/>
              <a:tailEnd/>
            </a:ln>
          </p:spPr>
          <p:txBody>
            <a:bodyPr/>
            <a:lstStyle/>
            <a:p>
              <a:endParaRPr lang="en-CA"/>
            </a:p>
          </p:txBody>
        </p:sp>
        <p:sp>
          <p:nvSpPr>
            <p:cNvPr id="257223" name="Freeform 199"/>
            <p:cNvSpPr>
              <a:spLocks/>
            </p:cNvSpPr>
            <p:nvPr/>
          </p:nvSpPr>
          <p:spPr bwMode="auto">
            <a:xfrm>
              <a:off x="4998" y="1881"/>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1"/>
            </a:solidFill>
            <a:ln w="9525">
              <a:noFill/>
              <a:round/>
              <a:headEnd/>
              <a:tailEnd/>
            </a:ln>
          </p:spPr>
          <p:txBody>
            <a:bodyPr/>
            <a:lstStyle/>
            <a:p>
              <a:endParaRPr lang="en-CA"/>
            </a:p>
          </p:txBody>
        </p:sp>
        <p:sp>
          <p:nvSpPr>
            <p:cNvPr id="257224" name="Rectangle 200"/>
            <p:cNvSpPr>
              <a:spLocks noChangeArrowheads="1"/>
            </p:cNvSpPr>
            <p:nvPr/>
          </p:nvSpPr>
          <p:spPr bwMode="auto">
            <a:xfrm>
              <a:off x="4846" y="1869"/>
              <a:ext cx="4" cy="146"/>
            </a:xfrm>
            <a:prstGeom prst="rect">
              <a:avLst/>
            </a:prstGeom>
            <a:solidFill>
              <a:srgbClr val="FFCCFF"/>
            </a:solidFill>
            <a:ln w="9525">
              <a:noFill/>
              <a:miter lim="800000"/>
              <a:headEnd/>
              <a:tailEnd/>
            </a:ln>
          </p:spPr>
          <p:txBody>
            <a:bodyPr/>
            <a:lstStyle/>
            <a:p>
              <a:endParaRPr lang="en-CA"/>
            </a:p>
          </p:txBody>
        </p:sp>
        <p:sp>
          <p:nvSpPr>
            <p:cNvPr id="257225" name="Freeform 201"/>
            <p:cNvSpPr>
              <a:spLocks/>
            </p:cNvSpPr>
            <p:nvPr/>
          </p:nvSpPr>
          <p:spPr bwMode="auto">
            <a:xfrm>
              <a:off x="4898" y="1867"/>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w="9525">
              <a:noFill/>
              <a:round/>
              <a:headEnd/>
              <a:tailEnd/>
            </a:ln>
          </p:spPr>
          <p:txBody>
            <a:bodyPr/>
            <a:lstStyle/>
            <a:p>
              <a:endParaRPr lang="en-CA"/>
            </a:p>
          </p:txBody>
        </p:sp>
        <p:sp>
          <p:nvSpPr>
            <p:cNvPr id="257226" name="Freeform 202"/>
            <p:cNvSpPr>
              <a:spLocks/>
            </p:cNvSpPr>
            <p:nvPr/>
          </p:nvSpPr>
          <p:spPr bwMode="auto">
            <a:xfrm>
              <a:off x="4819" y="1917"/>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57227" name="Freeform 203"/>
            <p:cNvSpPr>
              <a:spLocks/>
            </p:cNvSpPr>
            <p:nvPr/>
          </p:nvSpPr>
          <p:spPr bwMode="auto">
            <a:xfrm>
              <a:off x="4819" y="1887"/>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57228" name="Freeform 204"/>
            <p:cNvSpPr>
              <a:spLocks/>
            </p:cNvSpPr>
            <p:nvPr/>
          </p:nvSpPr>
          <p:spPr bwMode="auto">
            <a:xfrm>
              <a:off x="4863" y="1872"/>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1"/>
            </a:solidFill>
            <a:ln w="9525">
              <a:noFill/>
              <a:round/>
              <a:headEnd/>
              <a:tailEnd/>
            </a:ln>
          </p:spPr>
          <p:txBody>
            <a:bodyPr/>
            <a:lstStyle/>
            <a:p>
              <a:endParaRPr lang="en-CA"/>
            </a:p>
          </p:txBody>
        </p:sp>
        <p:sp>
          <p:nvSpPr>
            <p:cNvPr id="257229" name="Freeform 205"/>
            <p:cNvSpPr>
              <a:spLocks/>
            </p:cNvSpPr>
            <p:nvPr/>
          </p:nvSpPr>
          <p:spPr bwMode="auto">
            <a:xfrm>
              <a:off x="4900" y="1840"/>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1"/>
            </a:solidFill>
            <a:ln w="9525">
              <a:noFill/>
              <a:round/>
              <a:headEnd/>
              <a:tailEnd/>
            </a:ln>
          </p:spPr>
          <p:txBody>
            <a:bodyPr/>
            <a:lstStyle/>
            <a:p>
              <a:endParaRPr lang="en-CA"/>
            </a:p>
          </p:txBody>
        </p:sp>
        <p:sp>
          <p:nvSpPr>
            <p:cNvPr id="257230" name="Freeform 206"/>
            <p:cNvSpPr>
              <a:spLocks/>
            </p:cNvSpPr>
            <p:nvPr/>
          </p:nvSpPr>
          <p:spPr bwMode="auto">
            <a:xfrm>
              <a:off x="4843" y="2015"/>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bg1"/>
            </a:solidFill>
            <a:ln w="9525">
              <a:noFill/>
              <a:round/>
              <a:headEnd/>
              <a:tailEnd/>
            </a:ln>
          </p:spPr>
          <p:txBody>
            <a:bodyPr/>
            <a:lstStyle/>
            <a:p>
              <a:endParaRPr lang="en-CA"/>
            </a:p>
          </p:txBody>
        </p:sp>
        <p:sp>
          <p:nvSpPr>
            <p:cNvPr id="257231" name="Freeform 207"/>
            <p:cNvSpPr>
              <a:spLocks/>
            </p:cNvSpPr>
            <p:nvPr/>
          </p:nvSpPr>
          <p:spPr bwMode="auto">
            <a:xfrm>
              <a:off x="4809" y="2029"/>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57232" name="Freeform 208"/>
            <p:cNvSpPr>
              <a:spLocks/>
            </p:cNvSpPr>
            <p:nvPr/>
          </p:nvSpPr>
          <p:spPr bwMode="auto">
            <a:xfrm>
              <a:off x="4837" y="2022"/>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57233" name="Freeform 209"/>
            <p:cNvSpPr>
              <a:spLocks/>
            </p:cNvSpPr>
            <p:nvPr/>
          </p:nvSpPr>
          <p:spPr bwMode="auto">
            <a:xfrm>
              <a:off x="4824" y="2025"/>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257234" name="Group 210"/>
          <p:cNvGrpSpPr>
            <a:grpSpLocks/>
          </p:cNvGrpSpPr>
          <p:nvPr/>
        </p:nvGrpSpPr>
        <p:grpSpPr bwMode="auto">
          <a:xfrm>
            <a:off x="3883025" y="3929063"/>
            <a:ext cx="495300" cy="414337"/>
            <a:chOff x="4765" y="1531"/>
            <a:chExt cx="312" cy="261"/>
          </a:xfrm>
        </p:grpSpPr>
        <p:sp>
          <p:nvSpPr>
            <p:cNvPr id="257235" name="AutoShape 211"/>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CA"/>
            </a:p>
          </p:txBody>
        </p:sp>
        <p:sp>
          <p:nvSpPr>
            <p:cNvPr id="257236" name="Freeform 212"/>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CA"/>
            </a:p>
          </p:txBody>
        </p:sp>
        <p:sp>
          <p:nvSpPr>
            <p:cNvPr id="257237" name="Freeform 213"/>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CA"/>
            </a:p>
          </p:txBody>
        </p:sp>
        <p:sp>
          <p:nvSpPr>
            <p:cNvPr id="257238" name="Freeform 214"/>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CA"/>
            </a:p>
          </p:txBody>
        </p:sp>
        <p:sp>
          <p:nvSpPr>
            <p:cNvPr id="257239" name="Freeform 215"/>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CA"/>
            </a:p>
          </p:txBody>
        </p:sp>
        <p:sp>
          <p:nvSpPr>
            <p:cNvPr id="257240" name="Freeform 216"/>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CA"/>
            </a:p>
          </p:txBody>
        </p:sp>
        <p:sp>
          <p:nvSpPr>
            <p:cNvPr id="257241" name="Freeform 217"/>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CA"/>
            </a:p>
          </p:txBody>
        </p:sp>
        <p:sp>
          <p:nvSpPr>
            <p:cNvPr id="257242" name="Freeform 218"/>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CA"/>
            </a:p>
          </p:txBody>
        </p:sp>
        <p:sp>
          <p:nvSpPr>
            <p:cNvPr id="257243" name="Freeform 219"/>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CA"/>
            </a:p>
          </p:txBody>
        </p:sp>
        <p:sp>
          <p:nvSpPr>
            <p:cNvPr id="257244" name="Freeform 220"/>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CA"/>
            </a:p>
          </p:txBody>
        </p:sp>
        <p:sp>
          <p:nvSpPr>
            <p:cNvPr id="257245" name="Freeform 221"/>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CA"/>
            </a:p>
          </p:txBody>
        </p:sp>
        <p:sp>
          <p:nvSpPr>
            <p:cNvPr id="257246" name="Freeform 222"/>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CA"/>
            </a:p>
          </p:txBody>
        </p:sp>
        <p:sp>
          <p:nvSpPr>
            <p:cNvPr id="257247" name="Freeform 223"/>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CA"/>
            </a:p>
          </p:txBody>
        </p:sp>
        <p:sp>
          <p:nvSpPr>
            <p:cNvPr id="257248" name="Freeform 224"/>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CA"/>
            </a:p>
          </p:txBody>
        </p:sp>
        <p:sp>
          <p:nvSpPr>
            <p:cNvPr id="257249" name="Freeform 225"/>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CA"/>
            </a:p>
          </p:txBody>
        </p:sp>
        <p:sp>
          <p:nvSpPr>
            <p:cNvPr id="257250" name="Freeform 226"/>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57251" name="Freeform 227"/>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57252" name="Freeform 228"/>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CA"/>
            </a:p>
          </p:txBody>
        </p:sp>
        <p:sp>
          <p:nvSpPr>
            <p:cNvPr id="257253" name="Freeform 229"/>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CA"/>
            </a:p>
          </p:txBody>
        </p:sp>
        <p:sp>
          <p:nvSpPr>
            <p:cNvPr id="257254" name="Freeform 230"/>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CA"/>
            </a:p>
          </p:txBody>
        </p:sp>
        <p:sp>
          <p:nvSpPr>
            <p:cNvPr id="257255" name="Freeform 231"/>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CA"/>
            </a:p>
          </p:txBody>
        </p:sp>
        <p:sp>
          <p:nvSpPr>
            <p:cNvPr id="257256" name="Freeform 232"/>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CA"/>
            </a:p>
          </p:txBody>
        </p:sp>
        <p:sp>
          <p:nvSpPr>
            <p:cNvPr id="257257" name="Freeform 233"/>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CA"/>
            </a:p>
          </p:txBody>
        </p:sp>
        <p:sp>
          <p:nvSpPr>
            <p:cNvPr id="257258" name="Freeform 234"/>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CA"/>
            </a:p>
          </p:txBody>
        </p:sp>
        <p:sp>
          <p:nvSpPr>
            <p:cNvPr id="257259" name="Freeform 235"/>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CA"/>
            </a:p>
          </p:txBody>
        </p:sp>
        <p:sp>
          <p:nvSpPr>
            <p:cNvPr id="257260" name="Freeform 236"/>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CA"/>
            </a:p>
          </p:txBody>
        </p:sp>
        <p:sp>
          <p:nvSpPr>
            <p:cNvPr id="257261" name="Freeform 237"/>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CA"/>
            </a:p>
          </p:txBody>
        </p:sp>
        <p:sp>
          <p:nvSpPr>
            <p:cNvPr id="257262" name="Freeform 238"/>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CA"/>
            </a:p>
          </p:txBody>
        </p:sp>
        <p:sp>
          <p:nvSpPr>
            <p:cNvPr id="257263" name="Freeform 239"/>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CA"/>
            </a:p>
          </p:txBody>
        </p:sp>
        <p:sp>
          <p:nvSpPr>
            <p:cNvPr id="257264" name="Rectangle 240"/>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CA"/>
            </a:p>
          </p:txBody>
        </p:sp>
        <p:sp>
          <p:nvSpPr>
            <p:cNvPr id="257265" name="Freeform 241"/>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CA"/>
            </a:p>
          </p:txBody>
        </p:sp>
        <p:sp>
          <p:nvSpPr>
            <p:cNvPr id="257266" name="Freeform 242"/>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57267" name="Freeform 243"/>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57268" name="Freeform 244"/>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CA"/>
            </a:p>
          </p:txBody>
        </p:sp>
        <p:sp>
          <p:nvSpPr>
            <p:cNvPr id="257269" name="Freeform 245"/>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CA"/>
            </a:p>
          </p:txBody>
        </p:sp>
        <p:sp>
          <p:nvSpPr>
            <p:cNvPr id="257270" name="Freeform 246"/>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CA"/>
            </a:p>
          </p:txBody>
        </p:sp>
        <p:sp>
          <p:nvSpPr>
            <p:cNvPr id="257271" name="Freeform 247"/>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57272" name="Freeform 248"/>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57273" name="Freeform 249"/>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257274" name="Group 250"/>
          <p:cNvGrpSpPr>
            <a:grpSpLocks/>
          </p:cNvGrpSpPr>
          <p:nvPr/>
        </p:nvGrpSpPr>
        <p:grpSpPr bwMode="auto">
          <a:xfrm>
            <a:off x="4505325" y="6091238"/>
            <a:ext cx="495300" cy="414337"/>
            <a:chOff x="4765" y="1531"/>
            <a:chExt cx="312" cy="261"/>
          </a:xfrm>
        </p:grpSpPr>
        <p:sp>
          <p:nvSpPr>
            <p:cNvPr id="257275" name="AutoShape 251"/>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CA"/>
            </a:p>
          </p:txBody>
        </p:sp>
        <p:sp>
          <p:nvSpPr>
            <p:cNvPr id="257276" name="Freeform 252"/>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CA"/>
            </a:p>
          </p:txBody>
        </p:sp>
        <p:sp>
          <p:nvSpPr>
            <p:cNvPr id="257277" name="Freeform 253"/>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CA"/>
            </a:p>
          </p:txBody>
        </p:sp>
        <p:sp>
          <p:nvSpPr>
            <p:cNvPr id="257278" name="Freeform 254"/>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CA"/>
            </a:p>
          </p:txBody>
        </p:sp>
        <p:sp>
          <p:nvSpPr>
            <p:cNvPr id="257279" name="Freeform 255"/>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CA"/>
            </a:p>
          </p:txBody>
        </p:sp>
        <p:sp>
          <p:nvSpPr>
            <p:cNvPr id="257280" name="Freeform 256"/>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CA"/>
            </a:p>
          </p:txBody>
        </p:sp>
        <p:sp>
          <p:nvSpPr>
            <p:cNvPr id="257281" name="Freeform 257"/>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CA"/>
            </a:p>
          </p:txBody>
        </p:sp>
        <p:sp>
          <p:nvSpPr>
            <p:cNvPr id="257282" name="Freeform 258"/>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CA"/>
            </a:p>
          </p:txBody>
        </p:sp>
        <p:sp>
          <p:nvSpPr>
            <p:cNvPr id="257283" name="Freeform 259"/>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CA"/>
            </a:p>
          </p:txBody>
        </p:sp>
        <p:sp>
          <p:nvSpPr>
            <p:cNvPr id="257284" name="Freeform 260"/>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CA"/>
            </a:p>
          </p:txBody>
        </p:sp>
        <p:sp>
          <p:nvSpPr>
            <p:cNvPr id="257285" name="Freeform 261"/>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CA"/>
            </a:p>
          </p:txBody>
        </p:sp>
        <p:sp>
          <p:nvSpPr>
            <p:cNvPr id="257286" name="Freeform 262"/>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CA"/>
            </a:p>
          </p:txBody>
        </p:sp>
        <p:sp>
          <p:nvSpPr>
            <p:cNvPr id="257287" name="Freeform 263"/>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CA"/>
            </a:p>
          </p:txBody>
        </p:sp>
        <p:sp>
          <p:nvSpPr>
            <p:cNvPr id="257288" name="Freeform 264"/>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CA"/>
            </a:p>
          </p:txBody>
        </p:sp>
        <p:sp>
          <p:nvSpPr>
            <p:cNvPr id="257289" name="Freeform 265"/>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CA"/>
            </a:p>
          </p:txBody>
        </p:sp>
        <p:sp>
          <p:nvSpPr>
            <p:cNvPr id="257290" name="Freeform 266"/>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57291" name="Freeform 267"/>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57292" name="Freeform 268"/>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CA"/>
            </a:p>
          </p:txBody>
        </p:sp>
        <p:sp>
          <p:nvSpPr>
            <p:cNvPr id="257293" name="Freeform 269"/>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CA"/>
            </a:p>
          </p:txBody>
        </p:sp>
        <p:sp>
          <p:nvSpPr>
            <p:cNvPr id="257294" name="Freeform 270"/>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CA"/>
            </a:p>
          </p:txBody>
        </p:sp>
        <p:sp>
          <p:nvSpPr>
            <p:cNvPr id="257295" name="Freeform 271"/>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CA"/>
            </a:p>
          </p:txBody>
        </p:sp>
        <p:sp>
          <p:nvSpPr>
            <p:cNvPr id="257296" name="Freeform 272"/>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CA"/>
            </a:p>
          </p:txBody>
        </p:sp>
        <p:sp>
          <p:nvSpPr>
            <p:cNvPr id="257297" name="Freeform 273"/>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CA"/>
            </a:p>
          </p:txBody>
        </p:sp>
        <p:sp>
          <p:nvSpPr>
            <p:cNvPr id="257298" name="Freeform 274"/>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CA"/>
            </a:p>
          </p:txBody>
        </p:sp>
        <p:sp>
          <p:nvSpPr>
            <p:cNvPr id="257299" name="Freeform 275"/>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CA"/>
            </a:p>
          </p:txBody>
        </p:sp>
        <p:sp>
          <p:nvSpPr>
            <p:cNvPr id="257300" name="Freeform 276"/>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CA"/>
            </a:p>
          </p:txBody>
        </p:sp>
        <p:sp>
          <p:nvSpPr>
            <p:cNvPr id="257301" name="Freeform 277"/>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CA"/>
            </a:p>
          </p:txBody>
        </p:sp>
        <p:sp>
          <p:nvSpPr>
            <p:cNvPr id="257302" name="Freeform 278"/>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CA"/>
            </a:p>
          </p:txBody>
        </p:sp>
        <p:sp>
          <p:nvSpPr>
            <p:cNvPr id="257303" name="Freeform 279"/>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CA"/>
            </a:p>
          </p:txBody>
        </p:sp>
        <p:sp>
          <p:nvSpPr>
            <p:cNvPr id="257304" name="Rectangle 280"/>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CA"/>
            </a:p>
          </p:txBody>
        </p:sp>
        <p:sp>
          <p:nvSpPr>
            <p:cNvPr id="257305" name="Freeform 281"/>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CA"/>
            </a:p>
          </p:txBody>
        </p:sp>
        <p:sp>
          <p:nvSpPr>
            <p:cNvPr id="257306" name="Freeform 282"/>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57307" name="Freeform 283"/>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57308" name="Freeform 284"/>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CA"/>
            </a:p>
          </p:txBody>
        </p:sp>
        <p:sp>
          <p:nvSpPr>
            <p:cNvPr id="257309" name="Freeform 285"/>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CA"/>
            </a:p>
          </p:txBody>
        </p:sp>
        <p:sp>
          <p:nvSpPr>
            <p:cNvPr id="257310" name="Freeform 286"/>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CA"/>
            </a:p>
          </p:txBody>
        </p:sp>
        <p:sp>
          <p:nvSpPr>
            <p:cNvPr id="257311" name="Freeform 287"/>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57312" name="Freeform 288"/>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57313" name="Freeform 289"/>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grpSp>
        <p:nvGrpSpPr>
          <p:cNvPr id="257314" name="Group 290"/>
          <p:cNvGrpSpPr>
            <a:grpSpLocks/>
          </p:cNvGrpSpPr>
          <p:nvPr/>
        </p:nvGrpSpPr>
        <p:grpSpPr bwMode="auto">
          <a:xfrm>
            <a:off x="3414713" y="6105525"/>
            <a:ext cx="495300" cy="414338"/>
            <a:chOff x="4765" y="1531"/>
            <a:chExt cx="312" cy="261"/>
          </a:xfrm>
        </p:grpSpPr>
        <p:sp>
          <p:nvSpPr>
            <p:cNvPr id="257315" name="AutoShape 291"/>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CA"/>
            </a:p>
          </p:txBody>
        </p:sp>
        <p:sp>
          <p:nvSpPr>
            <p:cNvPr id="257316" name="Freeform 292"/>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CA"/>
            </a:p>
          </p:txBody>
        </p:sp>
        <p:sp>
          <p:nvSpPr>
            <p:cNvPr id="257317" name="Freeform 293"/>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CA"/>
            </a:p>
          </p:txBody>
        </p:sp>
        <p:sp>
          <p:nvSpPr>
            <p:cNvPr id="257318" name="Freeform 294"/>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CA"/>
            </a:p>
          </p:txBody>
        </p:sp>
        <p:sp>
          <p:nvSpPr>
            <p:cNvPr id="257319" name="Freeform 295"/>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CA"/>
            </a:p>
          </p:txBody>
        </p:sp>
        <p:sp>
          <p:nvSpPr>
            <p:cNvPr id="257320" name="Freeform 296"/>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CA"/>
            </a:p>
          </p:txBody>
        </p:sp>
        <p:sp>
          <p:nvSpPr>
            <p:cNvPr id="257321" name="Freeform 297"/>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CA"/>
            </a:p>
          </p:txBody>
        </p:sp>
        <p:sp>
          <p:nvSpPr>
            <p:cNvPr id="257322" name="Freeform 298"/>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CA"/>
            </a:p>
          </p:txBody>
        </p:sp>
        <p:sp>
          <p:nvSpPr>
            <p:cNvPr id="257323" name="Freeform 299"/>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CA"/>
            </a:p>
          </p:txBody>
        </p:sp>
        <p:sp>
          <p:nvSpPr>
            <p:cNvPr id="257324" name="Freeform 300"/>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CA"/>
            </a:p>
          </p:txBody>
        </p:sp>
        <p:sp>
          <p:nvSpPr>
            <p:cNvPr id="257325" name="Freeform 301"/>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CA"/>
            </a:p>
          </p:txBody>
        </p:sp>
        <p:sp>
          <p:nvSpPr>
            <p:cNvPr id="257326" name="Freeform 302"/>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CA"/>
            </a:p>
          </p:txBody>
        </p:sp>
        <p:sp>
          <p:nvSpPr>
            <p:cNvPr id="257327" name="Freeform 303"/>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CA"/>
            </a:p>
          </p:txBody>
        </p:sp>
        <p:sp>
          <p:nvSpPr>
            <p:cNvPr id="257328" name="Freeform 304"/>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CA"/>
            </a:p>
          </p:txBody>
        </p:sp>
        <p:sp>
          <p:nvSpPr>
            <p:cNvPr id="257329" name="Freeform 305"/>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CA"/>
            </a:p>
          </p:txBody>
        </p:sp>
        <p:sp>
          <p:nvSpPr>
            <p:cNvPr id="257330" name="Freeform 306"/>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CA"/>
            </a:p>
          </p:txBody>
        </p:sp>
        <p:sp>
          <p:nvSpPr>
            <p:cNvPr id="257331" name="Freeform 307"/>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CA"/>
            </a:p>
          </p:txBody>
        </p:sp>
        <p:sp>
          <p:nvSpPr>
            <p:cNvPr id="257332" name="Freeform 308"/>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CA"/>
            </a:p>
          </p:txBody>
        </p:sp>
        <p:sp>
          <p:nvSpPr>
            <p:cNvPr id="257333" name="Freeform 309"/>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CA"/>
            </a:p>
          </p:txBody>
        </p:sp>
        <p:sp>
          <p:nvSpPr>
            <p:cNvPr id="257334" name="Freeform 310"/>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CA"/>
            </a:p>
          </p:txBody>
        </p:sp>
        <p:sp>
          <p:nvSpPr>
            <p:cNvPr id="257335" name="Freeform 311"/>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CA"/>
            </a:p>
          </p:txBody>
        </p:sp>
        <p:sp>
          <p:nvSpPr>
            <p:cNvPr id="257336" name="Freeform 312"/>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CA"/>
            </a:p>
          </p:txBody>
        </p:sp>
        <p:sp>
          <p:nvSpPr>
            <p:cNvPr id="257337" name="Freeform 313"/>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CA"/>
            </a:p>
          </p:txBody>
        </p:sp>
        <p:sp>
          <p:nvSpPr>
            <p:cNvPr id="257338" name="Freeform 314"/>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CA"/>
            </a:p>
          </p:txBody>
        </p:sp>
        <p:sp>
          <p:nvSpPr>
            <p:cNvPr id="257339" name="Freeform 315"/>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CA"/>
            </a:p>
          </p:txBody>
        </p:sp>
        <p:sp>
          <p:nvSpPr>
            <p:cNvPr id="257340" name="Freeform 316"/>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CA"/>
            </a:p>
          </p:txBody>
        </p:sp>
        <p:sp>
          <p:nvSpPr>
            <p:cNvPr id="257341" name="Freeform 317"/>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CA"/>
            </a:p>
          </p:txBody>
        </p:sp>
        <p:sp>
          <p:nvSpPr>
            <p:cNvPr id="257342" name="Freeform 318"/>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CA"/>
            </a:p>
          </p:txBody>
        </p:sp>
        <p:sp>
          <p:nvSpPr>
            <p:cNvPr id="257343" name="Freeform 319"/>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CA"/>
            </a:p>
          </p:txBody>
        </p:sp>
        <p:sp>
          <p:nvSpPr>
            <p:cNvPr id="257344" name="Rectangle 320"/>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CA"/>
            </a:p>
          </p:txBody>
        </p:sp>
        <p:sp>
          <p:nvSpPr>
            <p:cNvPr id="257345" name="Freeform 321"/>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CA"/>
            </a:p>
          </p:txBody>
        </p:sp>
        <p:sp>
          <p:nvSpPr>
            <p:cNvPr id="257346" name="Freeform 322"/>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CA"/>
            </a:p>
          </p:txBody>
        </p:sp>
        <p:sp>
          <p:nvSpPr>
            <p:cNvPr id="257347" name="Freeform 323"/>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CA"/>
            </a:p>
          </p:txBody>
        </p:sp>
        <p:sp>
          <p:nvSpPr>
            <p:cNvPr id="257348" name="Freeform 324"/>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CA"/>
            </a:p>
          </p:txBody>
        </p:sp>
        <p:sp>
          <p:nvSpPr>
            <p:cNvPr id="257349" name="Freeform 325"/>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CA"/>
            </a:p>
          </p:txBody>
        </p:sp>
        <p:sp>
          <p:nvSpPr>
            <p:cNvPr id="257350" name="Freeform 326"/>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CA"/>
            </a:p>
          </p:txBody>
        </p:sp>
        <p:sp>
          <p:nvSpPr>
            <p:cNvPr id="257351" name="Freeform 327"/>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CA"/>
            </a:p>
          </p:txBody>
        </p:sp>
        <p:sp>
          <p:nvSpPr>
            <p:cNvPr id="257352" name="Freeform 328"/>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CA"/>
            </a:p>
          </p:txBody>
        </p:sp>
        <p:sp>
          <p:nvSpPr>
            <p:cNvPr id="257353" name="Freeform 329"/>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CA"/>
            </a:p>
          </p:txBody>
        </p:sp>
      </p:grpSp>
      <p:sp>
        <p:nvSpPr>
          <p:cNvPr id="257354" name="Freeform 330"/>
          <p:cNvSpPr>
            <a:spLocks/>
          </p:cNvSpPr>
          <p:nvPr/>
        </p:nvSpPr>
        <p:spPr bwMode="auto">
          <a:xfrm>
            <a:off x="4164013" y="4348163"/>
            <a:ext cx="1143000" cy="88900"/>
          </a:xfrm>
          <a:custGeom>
            <a:avLst/>
            <a:gdLst/>
            <a:ahLst/>
            <a:cxnLst>
              <a:cxn ang="0">
                <a:pos x="0" y="0"/>
              </a:cxn>
              <a:cxn ang="0">
                <a:pos x="0" y="56"/>
              </a:cxn>
              <a:cxn ang="0">
                <a:pos x="720" y="56"/>
              </a:cxn>
              <a:cxn ang="0">
                <a:pos x="720" y="8"/>
              </a:cxn>
            </a:cxnLst>
            <a:rect l="0" t="0" r="r" b="b"/>
            <a:pathLst>
              <a:path w="720" h="56">
                <a:moveTo>
                  <a:pt x="0" y="0"/>
                </a:moveTo>
                <a:lnTo>
                  <a:pt x="0" y="56"/>
                </a:lnTo>
                <a:lnTo>
                  <a:pt x="720" y="56"/>
                </a:lnTo>
                <a:lnTo>
                  <a:pt x="720" y="8"/>
                </a:lnTo>
              </a:path>
            </a:pathLst>
          </a:custGeom>
          <a:noFill/>
          <a:ln w="12700" cap="flat" cmpd="sng">
            <a:solidFill>
              <a:schemeClr val="tx1"/>
            </a:solidFill>
            <a:prstDash val="solid"/>
            <a:round/>
            <a:headEnd/>
            <a:tailEnd/>
          </a:ln>
          <a:effectLst/>
        </p:spPr>
        <p:txBody>
          <a:bodyPr wrap="none"/>
          <a:lstStyle/>
          <a:p>
            <a:endParaRPr lang="en-CA"/>
          </a:p>
        </p:txBody>
      </p:sp>
      <p:sp>
        <p:nvSpPr>
          <p:cNvPr id="257355" name="Freeform 331"/>
          <p:cNvSpPr>
            <a:spLocks/>
          </p:cNvSpPr>
          <p:nvPr/>
        </p:nvSpPr>
        <p:spPr bwMode="auto">
          <a:xfrm flipV="1">
            <a:off x="3738563" y="6011863"/>
            <a:ext cx="1143000" cy="88900"/>
          </a:xfrm>
          <a:custGeom>
            <a:avLst/>
            <a:gdLst/>
            <a:ahLst/>
            <a:cxnLst>
              <a:cxn ang="0">
                <a:pos x="0" y="0"/>
              </a:cxn>
              <a:cxn ang="0">
                <a:pos x="0" y="56"/>
              </a:cxn>
              <a:cxn ang="0">
                <a:pos x="720" y="56"/>
              </a:cxn>
              <a:cxn ang="0">
                <a:pos x="720" y="8"/>
              </a:cxn>
            </a:cxnLst>
            <a:rect l="0" t="0" r="r" b="b"/>
            <a:pathLst>
              <a:path w="720" h="56">
                <a:moveTo>
                  <a:pt x="0" y="0"/>
                </a:moveTo>
                <a:lnTo>
                  <a:pt x="0" y="56"/>
                </a:lnTo>
                <a:lnTo>
                  <a:pt x="720" y="56"/>
                </a:lnTo>
                <a:lnTo>
                  <a:pt x="720" y="8"/>
                </a:lnTo>
              </a:path>
            </a:pathLst>
          </a:custGeom>
          <a:noFill/>
          <a:ln w="12700" cap="flat" cmpd="sng">
            <a:solidFill>
              <a:schemeClr val="tx1"/>
            </a:solidFill>
            <a:prstDash val="solid"/>
            <a:round/>
            <a:headEnd/>
            <a:tailEnd/>
          </a:ln>
          <a:effectLst/>
        </p:spPr>
        <p:txBody>
          <a:bodyPr wrap="none"/>
          <a:lstStyle/>
          <a:p>
            <a:endParaRPr lang="en-CA"/>
          </a:p>
        </p:txBody>
      </p:sp>
      <p:sp>
        <p:nvSpPr>
          <p:cNvPr id="257356" name="Line 332"/>
          <p:cNvSpPr>
            <a:spLocks noChangeShapeType="1"/>
          </p:cNvSpPr>
          <p:nvPr/>
        </p:nvSpPr>
        <p:spPr bwMode="auto">
          <a:xfrm>
            <a:off x="4341813" y="5910263"/>
            <a:ext cx="0" cy="95250"/>
          </a:xfrm>
          <a:prstGeom prst="line">
            <a:avLst/>
          </a:prstGeom>
          <a:noFill/>
          <a:ln w="19050">
            <a:solidFill>
              <a:schemeClr val="tx1"/>
            </a:solidFill>
            <a:round/>
            <a:headEnd/>
            <a:tailEnd/>
          </a:ln>
          <a:effectLst/>
        </p:spPr>
        <p:txBody>
          <a:bodyPr wrap="none"/>
          <a:lstStyle/>
          <a:p>
            <a:endParaRPr lang="en-CA"/>
          </a:p>
        </p:txBody>
      </p:sp>
      <p:sp>
        <p:nvSpPr>
          <p:cNvPr id="257357" name="Line 333"/>
          <p:cNvSpPr>
            <a:spLocks noChangeShapeType="1"/>
          </p:cNvSpPr>
          <p:nvPr/>
        </p:nvSpPr>
        <p:spPr bwMode="auto">
          <a:xfrm>
            <a:off x="4735513" y="4437063"/>
            <a:ext cx="0" cy="95250"/>
          </a:xfrm>
          <a:prstGeom prst="line">
            <a:avLst/>
          </a:prstGeom>
          <a:noFill/>
          <a:ln w="19050">
            <a:solidFill>
              <a:schemeClr val="tx1"/>
            </a:solidFill>
            <a:round/>
            <a:headEnd/>
            <a:tailEnd/>
          </a:ln>
          <a:effectLst/>
        </p:spPr>
        <p:txBody>
          <a:bodyPr wrap="none"/>
          <a:lstStyle/>
          <a:p>
            <a:endParaRPr lang="en-CA"/>
          </a:p>
        </p:txBody>
      </p:sp>
      <p:sp>
        <p:nvSpPr>
          <p:cNvPr id="257358" name="Freeform 334"/>
          <p:cNvSpPr>
            <a:spLocks/>
          </p:cNvSpPr>
          <p:nvPr/>
        </p:nvSpPr>
        <p:spPr bwMode="auto">
          <a:xfrm rot="5400000">
            <a:off x="5243513" y="5472113"/>
            <a:ext cx="1143000" cy="88900"/>
          </a:xfrm>
          <a:custGeom>
            <a:avLst/>
            <a:gdLst/>
            <a:ahLst/>
            <a:cxnLst>
              <a:cxn ang="0">
                <a:pos x="0" y="0"/>
              </a:cxn>
              <a:cxn ang="0">
                <a:pos x="0" y="56"/>
              </a:cxn>
              <a:cxn ang="0">
                <a:pos x="720" y="56"/>
              </a:cxn>
              <a:cxn ang="0">
                <a:pos x="720" y="0"/>
              </a:cxn>
            </a:cxnLst>
            <a:rect l="0" t="0" r="r" b="b"/>
            <a:pathLst>
              <a:path w="720" h="56">
                <a:moveTo>
                  <a:pt x="0" y="0"/>
                </a:moveTo>
                <a:lnTo>
                  <a:pt x="0" y="56"/>
                </a:lnTo>
                <a:lnTo>
                  <a:pt x="720" y="56"/>
                </a:lnTo>
                <a:lnTo>
                  <a:pt x="720" y="0"/>
                </a:lnTo>
              </a:path>
            </a:pathLst>
          </a:custGeom>
          <a:noFill/>
          <a:ln w="12700" cap="flat" cmpd="sng">
            <a:solidFill>
              <a:schemeClr val="tx1"/>
            </a:solidFill>
            <a:prstDash val="solid"/>
            <a:round/>
            <a:headEnd/>
            <a:tailEnd/>
          </a:ln>
          <a:effectLst/>
        </p:spPr>
        <p:txBody>
          <a:bodyPr wrap="none"/>
          <a:lstStyle/>
          <a:p>
            <a:endParaRPr lang="en-CA"/>
          </a:p>
        </p:txBody>
      </p:sp>
      <p:sp>
        <p:nvSpPr>
          <p:cNvPr id="257359" name="Line 335"/>
          <p:cNvSpPr>
            <a:spLocks noChangeShapeType="1"/>
          </p:cNvSpPr>
          <p:nvPr/>
        </p:nvSpPr>
        <p:spPr bwMode="auto">
          <a:xfrm rot="5400000">
            <a:off x="5720556" y="5414169"/>
            <a:ext cx="1588" cy="95250"/>
          </a:xfrm>
          <a:prstGeom prst="line">
            <a:avLst/>
          </a:prstGeom>
          <a:noFill/>
          <a:ln w="19050">
            <a:solidFill>
              <a:schemeClr val="tx1"/>
            </a:solidFill>
            <a:round/>
            <a:headEnd/>
            <a:tailEnd/>
          </a:ln>
          <a:effectLst/>
        </p:spPr>
        <p:txBody>
          <a:bodyPr wrap="none"/>
          <a:lstStyle/>
          <a:p>
            <a:endParaRPr lang="en-CA"/>
          </a:p>
        </p:txBody>
      </p:sp>
      <p:sp>
        <p:nvSpPr>
          <p:cNvPr id="257360" name="Freeform 336"/>
          <p:cNvSpPr>
            <a:spLocks/>
          </p:cNvSpPr>
          <p:nvPr/>
        </p:nvSpPr>
        <p:spPr bwMode="auto">
          <a:xfrm rot="16200000" flipH="1">
            <a:off x="2735263" y="5033963"/>
            <a:ext cx="1143000" cy="88900"/>
          </a:xfrm>
          <a:custGeom>
            <a:avLst/>
            <a:gdLst/>
            <a:ahLst/>
            <a:cxnLst>
              <a:cxn ang="0">
                <a:pos x="0" y="0"/>
              </a:cxn>
              <a:cxn ang="0">
                <a:pos x="0" y="56"/>
              </a:cxn>
              <a:cxn ang="0">
                <a:pos x="720" y="56"/>
              </a:cxn>
              <a:cxn ang="0">
                <a:pos x="720" y="0"/>
              </a:cxn>
            </a:cxnLst>
            <a:rect l="0" t="0" r="r" b="b"/>
            <a:pathLst>
              <a:path w="720" h="56">
                <a:moveTo>
                  <a:pt x="0" y="0"/>
                </a:moveTo>
                <a:lnTo>
                  <a:pt x="0" y="56"/>
                </a:lnTo>
                <a:lnTo>
                  <a:pt x="720" y="56"/>
                </a:lnTo>
                <a:lnTo>
                  <a:pt x="720" y="0"/>
                </a:lnTo>
              </a:path>
            </a:pathLst>
          </a:custGeom>
          <a:noFill/>
          <a:ln w="12700" cap="flat" cmpd="sng">
            <a:solidFill>
              <a:schemeClr val="tx1"/>
            </a:solidFill>
            <a:prstDash val="solid"/>
            <a:round/>
            <a:headEnd/>
            <a:tailEnd/>
          </a:ln>
          <a:effectLst/>
        </p:spPr>
        <p:txBody>
          <a:bodyPr wrap="none"/>
          <a:lstStyle/>
          <a:p>
            <a:endParaRPr lang="en-CA"/>
          </a:p>
        </p:txBody>
      </p:sp>
      <p:sp>
        <p:nvSpPr>
          <p:cNvPr id="257361" name="Line 337"/>
          <p:cNvSpPr>
            <a:spLocks noChangeShapeType="1"/>
          </p:cNvSpPr>
          <p:nvPr/>
        </p:nvSpPr>
        <p:spPr bwMode="auto">
          <a:xfrm rot="5400000">
            <a:off x="3396456" y="5007769"/>
            <a:ext cx="1588" cy="95250"/>
          </a:xfrm>
          <a:prstGeom prst="line">
            <a:avLst/>
          </a:prstGeom>
          <a:noFill/>
          <a:ln w="19050">
            <a:solidFill>
              <a:schemeClr val="tx1"/>
            </a:solidFill>
            <a:round/>
            <a:headEnd/>
            <a:tailEnd/>
          </a:ln>
          <a:effectLst/>
        </p:spPr>
        <p:txBody>
          <a:bodyPr wrap="none"/>
          <a:lstStyle/>
          <a:p>
            <a:endParaRPr lang="en-CA"/>
          </a:p>
        </p:txBody>
      </p:sp>
      <p:sp>
        <p:nvSpPr>
          <p:cNvPr id="257362" name="Freeform 338"/>
          <p:cNvSpPr>
            <a:spLocks/>
          </p:cNvSpPr>
          <p:nvPr/>
        </p:nvSpPr>
        <p:spPr bwMode="auto">
          <a:xfrm>
            <a:off x="4987925" y="4295775"/>
            <a:ext cx="490538" cy="292100"/>
          </a:xfrm>
          <a:custGeom>
            <a:avLst/>
            <a:gdLst/>
            <a:ahLst/>
            <a:cxnLst>
              <a:cxn ang="0">
                <a:pos x="0" y="165"/>
              </a:cxn>
              <a:cxn ang="0">
                <a:pos x="261" y="157"/>
              </a:cxn>
              <a:cxn ang="0">
                <a:pos x="287" y="0"/>
              </a:cxn>
            </a:cxnLst>
            <a:rect l="0" t="0" r="r" b="b"/>
            <a:pathLst>
              <a:path w="309" h="184">
                <a:moveTo>
                  <a:pt x="0" y="165"/>
                </a:moveTo>
                <a:cubicBezTo>
                  <a:pt x="42" y="164"/>
                  <a:pt x="213" y="184"/>
                  <a:pt x="261" y="157"/>
                </a:cubicBezTo>
                <a:cubicBezTo>
                  <a:pt x="309" y="130"/>
                  <a:pt x="282" y="33"/>
                  <a:pt x="287" y="0"/>
                </a:cubicBezTo>
              </a:path>
            </a:pathLst>
          </a:custGeom>
          <a:noFill/>
          <a:ln w="38100" cap="flat" cmpd="sng">
            <a:solidFill>
              <a:srgbClr val="FF0000"/>
            </a:solidFill>
            <a:prstDash val="solid"/>
            <a:round/>
            <a:headEnd type="triangle" w="med" len="med"/>
            <a:tailEnd type="triangle" w="med" len="med"/>
          </a:ln>
          <a:effectLst/>
        </p:spPr>
        <p:txBody>
          <a:bodyPr wrap="none"/>
          <a:lstStyle/>
          <a:p>
            <a:endParaRPr lang="en-CA"/>
          </a:p>
        </p:txBody>
      </p:sp>
      <p:grpSp>
        <p:nvGrpSpPr>
          <p:cNvPr id="257370" name="Group 346"/>
          <p:cNvGrpSpPr>
            <a:grpSpLocks/>
          </p:cNvGrpSpPr>
          <p:nvPr/>
        </p:nvGrpSpPr>
        <p:grpSpPr bwMode="auto">
          <a:xfrm>
            <a:off x="4462463" y="4530725"/>
            <a:ext cx="541337" cy="265113"/>
            <a:chOff x="3600" y="219"/>
            <a:chExt cx="360" cy="175"/>
          </a:xfrm>
        </p:grpSpPr>
        <p:sp>
          <p:nvSpPr>
            <p:cNvPr id="257371" name="Oval 347"/>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CA"/>
            </a:p>
          </p:txBody>
        </p:sp>
        <p:sp>
          <p:nvSpPr>
            <p:cNvPr id="257372" name="Line 348"/>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57373" name="Line 349"/>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57374" name="Rectangle 350"/>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257375" name="Oval 351"/>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CA"/>
            </a:p>
          </p:txBody>
        </p:sp>
        <p:grpSp>
          <p:nvGrpSpPr>
            <p:cNvPr id="257376" name="Group 352"/>
            <p:cNvGrpSpPr>
              <a:grpSpLocks/>
            </p:cNvGrpSpPr>
            <p:nvPr/>
          </p:nvGrpSpPr>
          <p:grpSpPr bwMode="auto">
            <a:xfrm>
              <a:off x="3686" y="244"/>
              <a:ext cx="177" cy="66"/>
              <a:chOff x="2848" y="848"/>
              <a:chExt cx="140" cy="98"/>
            </a:xfrm>
          </p:grpSpPr>
          <p:sp>
            <p:nvSpPr>
              <p:cNvPr id="257377" name="Line 35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57378" name="Line 35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57379" name="Line 35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57380" name="Group 356"/>
            <p:cNvGrpSpPr>
              <a:grpSpLocks/>
            </p:cNvGrpSpPr>
            <p:nvPr/>
          </p:nvGrpSpPr>
          <p:grpSpPr bwMode="auto">
            <a:xfrm flipV="1">
              <a:off x="3686" y="243"/>
              <a:ext cx="177" cy="66"/>
              <a:chOff x="2848" y="848"/>
              <a:chExt cx="140" cy="98"/>
            </a:xfrm>
          </p:grpSpPr>
          <p:sp>
            <p:nvSpPr>
              <p:cNvPr id="257381" name="Line 35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57382" name="Line 35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57383" name="Line 35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grpSp>
        <p:nvGrpSpPr>
          <p:cNvPr id="257384" name="Group 360"/>
          <p:cNvGrpSpPr>
            <a:grpSpLocks/>
          </p:cNvGrpSpPr>
          <p:nvPr/>
        </p:nvGrpSpPr>
        <p:grpSpPr bwMode="auto">
          <a:xfrm>
            <a:off x="3438525" y="4891088"/>
            <a:ext cx="541338" cy="265112"/>
            <a:chOff x="3600" y="219"/>
            <a:chExt cx="360" cy="175"/>
          </a:xfrm>
        </p:grpSpPr>
        <p:sp>
          <p:nvSpPr>
            <p:cNvPr id="257385" name="Oval 361"/>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CA"/>
            </a:p>
          </p:txBody>
        </p:sp>
        <p:sp>
          <p:nvSpPr>
            <p:cNvPr id="257386" name="Line 362"/>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57387" name="Line 363"/>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57388" name="Rectangle 364"/>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257389" name="Oval 365"/>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CA"/>
            </a:p>
          </p:txBody>
        </p:sp>
        <p:grpSp>
          <p:nvGrpSpPr>
            <p:cNvPr id="257390" name="Group 366"/>
            <p:cNvGrpSpPr>
              <a:grpSpLocks/>
            </p:cNvGrpSpPr>
            <p:nvPr/>
          </p:nvGrpSpPr>
          <p:grpSpPr bwMode="auto">
            <a:xfrm>
              <a:off x="3686" y="244"/>
              <a:ext cx="177" cy="66"/>
              <a:chOff x="2848" y="848"/>
              <a:chExt cx="140" cy="98"/>
            </a:xfrm>
          </p:grpSpPr>
          <p:sp>
            <p:nvSpPr>
              <p:cNvPr id="257391" name="Line 36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57392" name="Line 36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57393" name="Line 36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57394" name="Group 370"/>
            <p:cNvGrpSpPr>
              <a:grpSpLocks/>
            </p:cNvGrpSpPr>
            <p:nvPr/>
          </p:nvGrpSpPr>
          <p:grpSpPr bwMode="auto">
            <a:xfrm flipV="1">
              <a:off x="3686" y="243"/>
              <a:ext cx="177" cy="66"/>
              <a:chOff x="2848" y="848"/>
              <a:chExt cx="140" cy="98"/>
            </a:xfrm>
          </p:grpSpPr>
          <p:sp>
            <p:nvSpPr>
              <p:cNvPr id="257395" name="Line 37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57396" name="Line 37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57397" name="Line 37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sp>
        <p:nvSpPr>
          <p:cNvPr id="257398" name="Freeform 374"/>
          <p:cNvSpPr>
            <a:spLocks/>
          </p:cNvSpPr>
          <p:nvPr/>
        </p:nvSpPr>
        <p:spPr bwMode="auto">
          <a:xfrm rot="16200000">
            <a:off x="3215481" y="4490244"/>
            <a:ext cx="490538" cy="292100"/>
          </a:xfrm>
          <a:custGeom>
            <a:avLst/>
            <a:gdLst/>
            <a:ahLst/>
            <a:cxnLst>
              <a:cxn ang="0">
                <a:pos x="0" y="165"/>
              </a:cxn>
              <a:cxn ang="0">
                <a:pos x="261" y="157"/>
              </a:cxn>
              <a:cxn ang="0">
                <a:pos x="287" y="0"/>
              </a:cxn>
            </a:cxnLst>
            <a:rect l="0" t="0" r="r" b="b"/>
            <a:pathLst>
              <a:path w="309" h="184">
                <a:moveTo>
                  <a:pt x="0" y="165"/>
                </a:moveTo>
                <a:cubicBezTo>
                  <a:pt x="42" y="164"/>
                  <a:pt x="213" y="184"/>
                  <a:pt x="261" y="157"/>
                </a:cubicBezTo>
                <a:cubicBezTo>
                  <a:pt x="309" y="130"/>
                  <a:pt x="282" y="33"/>
                  <a:pt x="287" y="0"/>
                </a:cubicBezTo>
              </a:path>
            </a:pathLst>
          </a:custGeom>
          <a:noFill/>
          <a:ln w="38100" cap="flat" cmpd="sng">
            <a:solidFill>
              <a:srgbClr val="FF0000"/>
            </a:solidFill>
            <a:prstDash val="solid"/>
            <a:round/>
            <a:headEnd type="triangle" w="med" len="med"/>
            <a:tailEnd type="triangle" w="med" len="med"/>
          </a:ln>
          <a:effectLst/>
        </p:spPr>
        <p:txBody>
          <a:bodyPr wrap="none"/>
          <a:lstStyle/>
          <a:p>
            <a:endParaRPr lang="en-CA"/>
          </a:p>
        </p:txBody>
      </p:sp>
      <p:grpSp>
        <p:nvGrpSpPr>
          <p:cNvPr id="257399" name="Group 375"/>
          <p:cNvGrpSpPr>
            <a:grpSpLocks/>
          </p:cNvGrpSpPr>
          <p:nvPr/>
        </p:nvGrpSpPr>
        <p:grpSpPr bwMode="auto">
          <a:xfrm>
            <a:off x="5057775" y="5362575"/>
            <a:ext cx="541338" cy="265113"/>
            <a:chOff x="3600" y="219"/>
            <a:chExt cx="360" cy="175"/>
          </a:xfrm>
        </p:grpSpPr>
        <p:sp>
          <p:nvSpPr>
            <p:cNvPr id="257400" name="Oval 376"/>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CA"/>
            </a:p>
          </p:txBody>
        </p:sp>
        <p:sp>
          <p:nvSpPr>
            <p:cNvPr id="257401" name="Line 377"/>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CA"/>
            </a:p>
          </p:txBody>
        </p:sp>
        <p:sp>
          <p:nvSpPr>
            <p:cNvPr id="257402" name="Line 378"/>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CA"/>
            </a:p>
          </p:txBody>
        </p:sp>
        <p:sp>
          <p:nvSpPr>
            <p:cNvPr id="257403" name="Rectangle 379"/>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257404" name="Oval 380"/>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CA"/>
            </a:p>
          </p:txBody>
        </p:sp>
        <p:grpSp>
          <p:nvGrpSpPr>
            <p:cNvPr id="257405" name="Group 381"/>
            <p:cNvGrpSpPr>
              <a:grpSpLocks/>
            </p:cNvGrpSpPr>
            <p:nvPr/>
          </p:nvGrpSpPr>
          <p:grpSpPr bwMode="auto">
            <a:xfrm>
              <a:off x="3686" y="244"/>
              <a:ext cx="177" cy="66"/>
              <a:chOff x="2848" y="848"/>
              <a:chExt cx="140" cy="98"/>
            </a:xfrm>
          </p:grpSpPr>
          <p:sp>
            <p:nvSpPr>
              <p:cNvPr id="257406" name="Line 38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57407" name="Line 38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57408" name="Line 38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nvGrpSpPr>
            <p:cNvPr id="257409" name="Group 385"/>
            <p:cNvGrpSpPr>
              <a:grpSpLocks/>
            </p:cNvGrpSpPr>
            <p:nvPr/>
          </p:nvGrpSpPr>
          <p:grpSpPr bwMode="auto">
            <a:xfrm flipV="1">
              <a:off x="3686" y="243"/>
              <a:ext cx="177" cy="66"/>
              <a:chOff x="2848" y="848"/>
              <a:chExt cx="140" cy="98"/>
            </a:xfrm>
          </p:grpSpPr>
          <p:sp>
            <p:nvSpPr>
              <p:cNvPr id="257410" name="Line 38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CA"/>
              </a:p>
            </p:txBody>
          </p:sp>
          <p:sp>
            <p:nvSpPr>
              <p:cNvPr id="257411" name="Line 38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CA"/>
              </a:p>
            </p:txBody>
          </p:sp>
          <p:sp>
            <p:nvSpPr>
              <p:cNvPr id="257412" name="Line 38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CA"/>
              </a:p>
            </p:txBody>
          </p:sp>
        </p:grpSp>
      </p:grpSp>
      <p:sp>
        <p:nvSpPr>
          <p:cNvPr id="257413" name="Freeform 389"/>
          <p:cNvSpPr>
            <a:spLocks/>
          </p:cNvSpPr>
          <p:nvPr/>
        </p:nvSpPr>
        <p:spPr bwMode="auto">
          <a:xfrm>
            <a:off x="5572125" y="5597525"/>
            <a:ext cx="293688" cy="649288"/>
          </a:xfrm>
          <a:custGeom>
            <a:avLst/>
            <a:gdLst/>
            <a:ahLst/>
            <a:cxnLst>
              <a:cxn ang="0">
                <a:pos x="16" y="0"/>
              </a:cxn>
              <a:cxn ang="0">
                <a:pos x="28" y="347"/>
              </a:cxn>
              <a:cxn ang="0">
                <a:pos x="185" y="372"/>
              </a:cxn>
            </a:cxnLst>
            <a:rect l="0" t="0" r="r" b="b"/>
            <a:pathLst>
              <a:path w="185" h="409">
                <a:moveTo>
                  <a:pt x="16" y="0"/>
                </a:moveTo>
                <a:cubicBezTo>
                  <a:pt x="18" y="56"/>
                  <a:pt x="0" y="285"/>
                  <a:pt x="28" y="347"/>
                </a:cubicBezTo>
                <a:cubicBezTo>
                  <a:pt x="56" y="409"/>
                  <a:pt x="152" y="367"/>
                  <a:pt x="185" y="372"/>
                </a:cubicBezTo>
              </a:path>
            </a:pathLst>
          </a:custGeom>
          <a:noFill/>
          <a:ln w="38100" cap="flat" cmpd="sng">
            <a:solidFill>
              <a:srgbClr val="FF0000"/>
            </a:solidFill>
            <a:prstDash val="solid"/>
            <a:round/>
            <a:headEnd type="triangle" w="med" len="med"/>
            <a:tailEnd type="triangle" w="med" len="med"/>
          </a:ln>
          <a:effectLst/>
        </p:spPr>
        <p:txBody>
          <a:bodyPr wrap="none"/>
          <a:lstStyle/>
          <a:p>
            <a:endParaRPr lang="en-CA"/>
          </a:p>
        </p:txBody>
      </p:sp>
      <p:sp>
        <p:nvSpPr>
          <p:cNvPr id="257414" name="Text Box 390"/>
          <p:cNvSpPr txBox="1">
            <a:spLocks noChangeArrowheads="1"/>
          </p:cNvSpPr>
          <p:nvPr/>
        </p:nvSpPr>
        <p:spPr bwMode="auto">
          <a:xfrm>
            <a:off x="3025775" y="4086225"/>
            <a:ext cx="785813" cy="366713"/>
          </a:xfrm>
          <a:prstGeom prst="rect">
            <a:avLst/>
          </a:prstGeom>
          <a:noFill/>
          <a:ln w="9525">
            <a:noFill/>
            <a:miter lim="800000"/>
            <a:headEnd/>
            <a:tailEnd/>
          </a:ln>
          <a:effectLst/>
        </p:spPr>
        <p:txBody>
          <a:bodyPr wrap="none">
            <a:spAutoFit/>
          </a:bodyPr>
          <a:lstStyle/>
          <a:p>
            <a:r>
              <a:rPr lang="en-US">
                <a:latin typeface="Comic Sans MS" pitchFamily="66" charset="0"/>
              </a:rPr>
              <a:t>IGMP</a:t>
            </a:r>
          </a:p>
        </p:txBody>
      </p:sp>
      <p:sp>
        <p:nvSpPr>
          <p:cNvPr id="257415" name="Text Box 391"/>
          <p:cNvSpPr txBox="1">
            <a:spLocks noChangeArrowheads="1"/>
          </p:cNvSpPr>
          <p:nvPr/>
        </p:nvSpPr>
        <p:spPr bwMode="auto">
          <a:xfrm>
            <a:off x="5381625" y="4306888"/>
            <a:ext cx="785813" cy="366712"/>
          </a:xfrm>
          <a:prstGeom prst="rect">
            <a:avLst/>
          </a:prstGeom>
          <a:noFill/>
          <a:ln w="9525">
            <a:noFill/>
            <a:miter lim="800000"/>
            <a:headEnd/>
            <a:tailEnd/>
          </a:ln>
          <a:effectLst/>
        </p:spPr>
        <p:txBody>
          <a:bodyPr wrap="none">
            <a:spAutoFit/>
          </a:bodyPr>
          <a:lstStyle/>
          <a:p>
            <a:r>
              <a:rPr lang="en-US">
                <a:latin typeface="Comic Sans MS" pitchFamily="66" charset="0"/>
              </a:rPr>
              <a:t>IGMP</a:t>
            </a:r>
          </a:p>
        </p:txBody>
      </p:sp>
      <p:sp>
        <p:nvSpPr>
          <p:cNvPr id="257416" name="Text Box 392"/>
          <p:cNvSpPr txBox="1">
            <a:spLocks noChangeArrowheads="1"/>
          </p:cNvSpPr>
          <p:nvPr/>
        </p:nvSpPr>
        <p:spPr bwMode="auto">
          <a:xfrm>
            <a:off x="5354638" y="6230938"/>
            <a:ext cx="785812" cy="366712"/>
          </a:xfrm>
          <a:prstGeom prst="rect">
            <a:avLst/>
          </a:prstGeom>
          <a:noFill/>
          <a:ln w="9525">
            <a:noFill/>
            <a:miter lim="800000"/>
            <a:headEnd/>
            <a:tailEnd/>
          </a:ln>
          <a:effectLst/>
        </p:spPr>
        <p:txBody>
          <a:bodyPr wrap="none">
            <a:spAutoFit/>
          </a:bodyPr>
          <a:lstStyle/>
          <a:p>
            <a:r>
              <a:rPr lang="en-US">
                <a:latin typeface="Comic Sans MS" pitchFamily="66" charset="0"/>
              </a:rPr>
              <a:t>IGMP</a:t>
            </a:r>
          </a:p>
        </p:txBody>
      </p:sp>
      <p:sp>
        <p:nvSpPr>
          <p:cNvPr id="257417" name="Freeform 393"/>
          <p:cNvSpPr>
            <a:spLocks/>
          </p:cNvSpPr>
          <p:nvPr/>
        </p:nvSpPr>
        <p:spPr bwMode="auto">
          <a:xfrm flipH="1">
            <a:off x="4578350" y="4835525"/>
            <a:ext cx="92075" cy="384175"/>
          </a:xfrm>
          <a:custGeom>
            <a:avLst/>
            <a:gdLst/>
            <a:ahLst/>
            <a:cxnLst>
              <a:cxn ang="0">
                <a:pos x="0" y="0"/>
              </a:cxn>
              <a:cxn ang="0">
                <a:pos x="12" y="347"/>
              </a:cxn>
            </a:cxnLst>
            <a:rect l="0" t="0" r="r" b="b"/>
            <a:pathLst>
              <a:path w="12" h="347">
                <a:moveTo>
                  <a:pt x="0" y="0"/>
                </a:moveTo>
                <a:cubicBezTo>
                  <a:pt x="2" y="58"/>
                  <a:pt x="10" y="289"/>
                  <a:pt x="12" y="347"/>
                </a:cubicBezTo>
              </a:path>
            </a:pathLst>
          </a:custGeom>
          <a:noFill/>
          <a:ln w="38100" cap="flat" cmpd="sng">
            <a:solidFill>
              <a:srgbClr val="FF0000"/>
            </a:solidFill>
            <a:prstDash val="solid"/>
            <a:round/>
            <a:headEnd type="triangle" w="med" len="med"/>
            <a:tailEnd type="triangle" w="med" len="med"/>
          </a:ln>
          <a:effectLst/>
        </p:spPr>
        <p:txBody>
          <a:bodyPr wrap="none"/>
          <a:lstStyle/>
          <a:p>
            <a:endParaRPr lang="en-CA"/>
          </a:p>
        </p:txBody>
      </p:sp>
      <p:sp>
        <p:nvSpPr>
          <p:cNvPr id="257418" name="Freeform 394"/>
          <p:cNvSpPr>
            <a:spLocks/>
          </p:cNvSpPr>
          <p:nvPr/>
        </p:nvSpPr>
        <p:spPr bwMode="auto">
          <a:xfrm flipH="1" flipV="1">
            <a:off x="4578350" y="5219700"/>
            <a:ext cx="396875" cy="280988"/>
          </a:xfrm>
          <a:custGeom>
            <a:avLst/>
            <a:gdLst/>
            <a:ahLst/>
            <a:cxnLst>
              <a:cxn ang="0">
                <a:pos x="0" y="0"/>
              </a:cxn>
              <a:cxn ang="0">
                <a:pos x="12" y="347"/>
              </a:cxn>
            </a:cxnLst>
            <a:rect l="0" t="0" r="r" b="b"/>
            <a:pathLst>
              <a:path w="12" h="347">
                <a:moveTo>
                  <a:pt x="0" y="0"/>
                </a:moveTo>
                <a:cubicBezTo>
                  <a:pt x="2" y="58"/>
                  <a:pt x="10" y="289"/>
                  <a:pt x="12" y="347"/>
                </a:cubicBezTo>
              </a:path>
            </a:pathLst>
          </a:custGeom>
          <a:noFill/>
          <a:ln w="38100" cap="flat" cmpd="sng">
            <a:solidFill>
              <a:srgbClr val="FF0000"/>
            </a:solidFill>
            <a:prstDash val="solid"/>
            <a:round/>
            <a:headEnd type="triangle" w="med" len="med"/>
            <a:tailEnd type="triangle" w="med" len="med"/>
          </a:ln>
          <a:effectLst/>
        </p:spPr>
        <p:txBody>
          <a:bodyPr wrap="none"/>
          <a:lstStyle/>
          <a:p>
            <a:endParaRPr lang="en-CA"/>
          </a:p>
        </p:txBody>
      </p:sp>
      <p:sp>
        <p:nvSpPr>
          <p:cNvPr id="257419" name="Freeform 395"/>
          <p:cNvSpPr>
            <a:spLocks/>
          </p:cNvSpPr>
          <p:nvPr/>
        </p:nvSpPr>
        <p:spPr bwMode="auto">
          <a:xfrm flipH="1" flipV="1">
            <a:off x="3983038" y="5008563"/>
            <a:ext cx="576262" cy="184150"/>
          </a:xfrm>
          <a:custGeom>
            <a:avLst/>
            <a:gdLst/>
            <a:ahLst/>
            <a:cxnLst>
              <a:cxn ang="0">
                <a:pos x="0" y="0"/>
              </a:cxn>
              <a:cxn ang="0">
                <a:pos x="12" y="347"/>
              </a:cxn>
            </a:cxnLst>
            <a:rect l="0" t="0" r="r" b="b"/>
            <a:pathLst>
              <a:path w="12" h="347">
                <a:moveTo>
                  <a:pt x="0" y="0"/>
                </a:moveTo>
                <a:cubicBezTo>
                  <a:pt x="2" y="58"/>
                  <a:pt x="10" y="289"/>
                  <a:pt x="12" y="347"/>
                </a:cubicBezTo>
              </a:path>
            </a:pathLst>
          </a:custGeom>
          <a:noFill/>
          <a:ln w="38100" cap="flat" cmpd="sng">
            <a:solidFill>
              <a:srgbClr val="FF0000"/>
            </a:solidFill>
            <a:prstDash val="solid"/>
            <a:round/>
            <a:headEnd type="triangle" w="med" len="med"/>
            <a:tailEnd type="triangle" w="med" len="med"/>
          </a:ln>
          <a:effectLst/>
        </p:spPr>
        <p:txBody>
          <a:bodyPr wrap="none"/>
          <a:lstStyle/>
          <a:p>
            <a:endParaRPr lang="en-CA"/>
          </a:p>
        </p:txBody>
      </p:sp>
      <p:sp>
        <p:nvSpPr>
          <p:cNvPr id="257369" name="Text Box 345"/>
          <p:cNvSpPr txBox="1">
            <a:spLocks noChangeArrowheads="1"/>
          </p:cNvSpPr>
          <p:nvPr/>
        </p:nvSpPr>
        <p:spPr bwMode="auto">
          <a:xfrm>
            <a:off x="4002088" y="4821238"/>
            <a:ext cx="1236662" cy="915987"/>
          </a:xfrm>
          <a:prstGeom prst="rect">
            <a:avLst/>
          </a:prstGeom>
          <a:noFill/>
          <a:ln w="9525">
            <a:noFill/>
            <a:miter lim="800000"/>
            <a:headEnd/>
            <a:tailEnd/>
          </a:ln>
          <a:effectLst/>
        </p:spPr>
        <p:txBody>
          <a:bodyPr wrap="none">
            <a:spAutoFit/>
          </a:bodyPr>
          <a:lstStyle/>
          <a:p>
            <a:pPr algn="ctr"/>
            <a:r>
              <a:rPr lang="en-US">
                <a:latin typeface="Comic Sans MS" pitchFamily="66" charset="0"/>
              </a:rPr>
              <a:t>wide-area</a:t>
            </a:r>
          </a:p>
          <a:p>
            <a:pPr algn="ctr"/>
            <a:r>
              <a:rPr lang="en-US">
                <a:latin typeface="Comic Sans MS" pitchFamily="66" charset="0"/>
              </a:rPr>
              <a:t>multicast </a:t>
            </a:r>
          </a:p>
          <a:p>
            <a:pPr algn="ctr"/>
            <a:r>
              <a:rPr lang="en-US">
                <a:latin typeface="Comic Sans MS" pitchFamily="66" charset="0"/>
              </a:rPr>
              <a:t>routing</a:t>
            </a:r>
          </a:p>
        </p:txBody>
      </p:sp>
    </p:spTree>
  </p:cSld>
  <p:clrMapOvr>
    <a:masterClrMapping/>
  </p:clrMapOvr>
  <p:transition advClick="0"/>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InterconnectionNetworks</Template>
  <TotalTime>5310</TotalTime>
  <Words>2579</Words>
  <Application>Microsoft Office PowerPoint</Application>
  <PresentationFormat>On-screen Show (4:3)</PresentationFormat>
  <Paragraphs>728</Paragraphs>
  <Slides>36</Slides>
  <Notes>23</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Solstice</vt:lpstr>
      <vt:lpstr>Multicasting</vt:lpstr>
      <vt:lpstr>Multicast Applications</vt:lpstr>
      <vt:lpstr>Multicast: one sender to many receivers </vt:lpstr>
      <vt:lpstr>Multicast: one sender to many receivers </vt:lpstr>
      <vt:lpstr>Multicast: one sender to many receivers </vt:lpstr>
      <vt:lpstr>Multicast Apps Characteristics</vt:lpstr>
      <vt:lpstr>Internet Multicast Service Model</vt:lpstr>
      <vt:lpstr>Multicast groups</vt:lpstr>
      <vt:lpstr>Joining a mcast group: two-step process</vt:lpstr>
      <vt:lpstr>IP Multicast Architecture</vt:lpstr>
      <vt:lpstr>IP Multicast Concepts</vt:lpstr>
      <vt:lpstr>IP Multicast Concepts…</vt:lpstr>
      <vt:lpstr>IGMP: Internet Group Management Protocol</vt:lpstr>
      <vt:lpstr>IGMP</vt:lpstr>
      <vt:lpstr>Multicast Routing: Problem Statement</vt:lpstr>
      <vt:lpstr>Approaches for building mcast trees</vt:lpstr>
      <vt:lpstr>Shortest Path Tree</vt:lpstr>
      <vt:lpstr>Reverse Path Forwarding</vt:lpstr>
      <vt:lpstr>Reverse Path Forwarding: example</vt:lpstr>
      <vt:lpstr>Reverse Path Forwarding: pruning</vt:lpstr>
      <vt:lpstr>Shared-Tree: Steiner Tree</vt:lpstr>
      <vt:lpstr>Center-based trees</vt:lpstr>
      <vt:lpstr>Center-based trees: an example</vt:lpstr>
      <vt:lpstr>Internet Multicasting Routing: DVMRP</vt:lpstr>
      <vt:lpstr>DVMRP: continued…</vt:lpstr>
      <vt:lpstr>Tunneling</vt:lpstr>
      <vt:lpstr>PIM: Protocol Independent Multicast</vt:lpstr>
      <vt:lpstr>Consequences of Sparse-Dense Dichotomy: </vt:lpstr>
      <vt:lpstr>PIM- Dense Mode</vt:lpstr>
      <vt:lpstr>PIM - Sparse Mode</vt:lpstr>
      <vt:lpstr>PIM - Sparse Mode</vt:lpstr>
      <vt:lpstr>Multicast OSPF (MOSPF)</vt:lpstr>
      <vt:lpstr>Example of MOSPF</vt:lpstr>
      <vt:lpstr>Link Failure/Topology Change</vt:lpstr>
      <vt:lpstr>Group Membership Change</vt:lpstr>
      <vt:lpstr>MOSPF: Impact on Route Computation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slides</dc:title>
  <dc:creator>Jim Kurose and Keith Ross</dc:creator>
  <cp:lastModifiedBy>Zeben</cp:lastModifiedBy>
  <cp:revision>181</cp:revision>
  <dcterms:created xsi:type="dcterms:W3CDTF">1999-10-08T19:08:27Z</dcterms:created>
  <dcterms:modified xsi:type="dcterms:W3CDTF">2009-11-18T20:52:39Z</dcterms:modified>
</cp:coreProperties>
</file>