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DD657-566E-4B7B-9114-3D475B7D1772}" type="datetimeFigureOut">
              <a:rPr lang="en-US" smtClean="0"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868D-73BF-4B8A-896E-BCB731AECA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improvement</a:t>
            </a:r>
            <a:endParaRPr lang="en-US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3585" t="41319" r="19695" b="19186"/>
          <a:stretch>
            <a:fillRect/>
          </a:stretch>
        </p:blipFill>
        <p:spPr bwMode="auto">
          <a:xfrm>
            <a:off x="381000" y="1543736"/>
            <a:ext cx="8382001" cy="531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4093" t="40407" r="34339" b="30972"/>
          <a:stretch>
            <a:fillRect/>
          </a:stretch>
        </p:blipFill>
        <p:spPr bwMode="auto">
          <a:xfrm>
            <a:off x="1066800" y="1828800"/>
            <a:ext cx="6705600" cy="455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5458" t="42090" r="19186" b="24237"/>
          <a:stretch>
            <a:fillRect/>
          </a:stretch>
        </p:blipFill>
        <p:spPr bwMode="auto">
          <a:xfrm>
            <a:off x="914400" y="1676400"/>
            <a:ext cx="6553200" cy="4680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Proposed improvement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improvement</dc:title>
  <dc:creator>Zeben</dc:creator>
  <cp:lastModifiedBy>Zeben</cp:lastModifiedBy>
  <cp:revision>1</cp:revision>
  <dcterms:created xsi:type="dcterms:W3CDTF">2009-11-13T14:45:06Z</dcterms:created>
  <dcterms:modified xsi:type="dcterms:W3CDTF">2009-11-13T14:50:56Z</dcterms:modified>
</cp:coreProperties>
</file>