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9" r:id="rId9"/>
    <p:sldId id="280" r:id="rId10"/>
    <p:sldId id="270" r:id="rId11"/>
    <p:sldId id="271" r:id="rId12"/>
    <p:sldId id="272" r:id="rId13"/>
    <p:sldId id="273" r:id="rId14"/>
    <p:sldId id="274" r:id="rId15"/>
    <p:sldId id="275" r:id="rId16"/>
    <p:sldId id="277" r:id="rId17"/>
    <p:sldId id="278" r:id="rId18"/>
    <p:sldId id="264" r:id="rId19"/>
    <p:sldId id="269" r:id="rId20"/>
    <p:sldId id="265" r:id="rId21"/>
    <p:sldId id="266" r:id="rId22"/>
    <p:sldId id="267" r:id="rId23"/>
    <p:sldId id="26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72" autoAdjust="0"/>
  </p:normalViewPr>
  <p:slideViewPr>
    <p:cSldViewPr snapToGrid="0" snapToObjects="1">
      <p:cViewPr>
        <p:scale>
          <a:sx n="119" d="100"/>
          <a:sy n="119" d="100"/>
        </p:scale>
        <p:origin x="-1404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986AA5-2EB2-4800-9BCE-9809BB5565E2}" type="doc">
      <dgm:prSet loTypeId="urn:microsoft.com/office/officeart/2008/layout/PictureAccent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2AB4693-96E4-47DE-8B9A-5DBB7279DD90}">
      <dgm:prSet phldrT="[Text]"/>
      <dgm:spPr/>
      <dgm:t>
        <a:bodyPr/>
        <a:lstStyle/>
        <a:p>
          <a:r>
            <a:rPr lang="en-US" dirty="0" err="1" smtClean="0"/>
            <a:t>Qty</a:t>
          </a:r>
          <a:r>
            <a:rPr lang="en-US" dirty="0" smtClean="0"/>
            <a:t> Purchased x (Price – Budget)</a:t>
          </a:r>
          <a:endParaRPr lang="en-US" dirty="0"/>
        </a:p>
      </dgm:t>
    </dgm:pt>
    <dgm:pt modelId="{C2A6F776-7458-4DCA-ACF1-F89A3043C2E2}" type="parTrans" cxnId="{AC048B49-2EA6-4517-8B89-9B00D76F82AF}">
      <dgm:prSet/>
      <dgm:spPr/>
      <dgm:t>
        <a:bodyPr/>
        <a:lstStyle/>
        <a:p>
          <a:endParaRPr lang="en-US"/>
        </a:p>
      </dgm:t>
    </dgm:pt>
    <dgm:pt modelId="{453A8C14-3E9E-4ACF-A6B8-C3C1E87FCAA4}" type="sibTrans" cxnId="{AC048B49-2EA6-4517-8B89-9B00D76F82AF}">
      <dgm:prSet/>
      <dgm:spPr/>
      <dgm:t>
        <a:bodyPr/>
        <a:lstStyle/>
        <a:p>
          <a:endParaRPr lang="en-US"/>
        </a:p>
      </dgm:t>
    </dgm:pt>
    <dgm:pt modelId="{36B1BDBF-63BD-49DE-B389-D52B8BDC0DCC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gradFill flip="none" rotWithShape="0">
          <a:gsLst>
            <a:gs pos="0">
              <a:srgbClr val="FF0000">
                <a:tint val="66000"/>
                <a:satMod val="160000"/>
              </a:srgbClr>
            </a:gs>
            <a:gs pos="50000">
              <a:srgbClr val="FF0000">
                <a:tint val="44500"/>
                <a:satMod val="160000"/>
              </a:srgbClr>
            </a:gs>
            <a:gs pos="100000">
              <a:srgbClr val="FF000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en-US" dirty="0" smtClean="0"/>
            <a:t>60,000 x ($5.65 - $5.00) = $(39,000)</a:t>
          </a:r>
          <a:endParaRPr lang="en-US" dirty="0"/>
        </a:p>
      </dgm:t>
    </dgm:pt>
    <dgm:pt modelId="{2EA79C66-8A8C-4F57-8D84-2E8A75AB94AF}" type="parTrans" cxnId="{C7CCE1AA-1C6A-4814-A194-5ECF1F1C2FE3}">
      <dgm:prSet/>
      <dgm:spPr/>
      <dgm:t>
        <a:bodyPr/>
        <a:lstStyle/>
        <a:p>
          <a:endParaRPr lang="en-US"/>
        </a:p>
      </dgm:t>
    </dgm:pt>
    <dgm:pt modelId="{16365BBB-C0FF-46DE-BB66-574BF5A35E4D}" type="sibTrans" cxnId="{C7CCE1AA-1C6A-4814-A194-5ECF1F1C2FE3}">
      <dgm:prSet/>
      <dgm:spPr/>
      <dgm:t>
        <a:bodyPr/>
        <a:lstStyle/>
        <a:p>
          <a:endParaRPr lang="en-US"/>
        </a:p>
      </dgm:t>
    </dgm:pt>
    <dgm:pt modelId="{247D1FF9-EBA5-4F23-BEB0-F1A2D2016E4B}">
      <dgm:prSet phldrT="[Text]"/>
      <dgm:spPr>
        <a:gradFill flip="none" rotWithShape="0">
          <a:gsLst>
            <a:gs pos="0">
              <a:schemeClr val="accent1">
                <a:lumMod val="20000"/>
                <a:lumOff val="80000"/>
                <a:shade val="30000"/>
                <a:satMod val="115000"/>
              </a:schemeClr>
            </a:gs>
            <a:gs pos="50000">
              <a:schemeClr val="accent1">
                <a:lumMod val="20000"/>
                <a:lumOff val="80000"/>
                <a:shade val="67500"/>
                <a:satMod val="115000"/>
              </a:schemeClr>
            </a:gs>
            <a:gs pos="100000">
              <a:schemeClr val="accent1">
                <a:lumMod val="20000"/>
                <a:lumOff val="80000"/>
                <a:shade val="100000"/>
                <a:satMod val="115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en-US" dirty="0" smtClean="0"/>
            <a:t>30,000 x ($6 - $6) = $0</a:t>
          </a:r>
          <a:endParaRPr lang="en-US" dirty="0"/>
        </a:p>
      </dgm:t>
    </dgm:pt>
    <dgm:pt modelId="{C622341B-90B8-4C51-A0F6-907DB8134EB0}" type="parTrans" cxnId="{1BEE7CEB-478C-4AF3-8AB3-6BBA58653E11}">
      <dgm:prSet/>
      <dgm:spPr/>
      <dgm:t>
        <a:bodyPr/>
        <a:lstStyle/>
        <a:p>
          <a:endParaRPr lang="en-US"/>
        </a:p>
      </dgm:t>
    </dgm:pt>
    <dgm:pt modelId="{C07E12C0-C14C-485D-A3B1-D54485ED7DCA}" type="sibTrans" cxnId="{1BEE7CEB-478C-4AF3-8AB3-6BBA58653E11}">
      <dgm:prSet/>
      <dgm:spPr/>
      <dgm:t>
        <a:bodyPr/>
        <a:lstStyle/>
        <a:p>
          <a:endParaRPr lang="en-US"/>
        </a:p>
      </dgm:t>
    </dgm:pt>
    <dgm:pt modelId="{67BD9F7C-8888-4D45-98AA-EF9229782736}" type="pres">
      <dgm:prSet presAssocID="{68986AA5-2EB2-4800-9BCE-9809BB5565E2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C4F6531-EC38-4A39-9206-B255E10FC544}" type="pres">
      <dgm:prSet presAssocID="{F2AB4693-96E4-47DE-8B9A-5DBB7279DD90}" presName="root" presStyleCnt="0">
        <dgm:presLayoutVars>
          <dgm:chMax/>
          <dgm:chPref val="4"/>
        </dgm:presLayoutVars>
      </dgm:prSet>
      <dgm:spPr/>
      <dgm:t>
        <a:bodyPr/>
        <a:lstStyle/>
        <a:p>
          <a:endParaRPr lang="en-US"/>
        </a:p>
      </dgm:t>
    </dgm:pt>
    <dgm:pt modelId="{47EEFE67-4975-40DD-8799-1513ABFF6129}" type="pres">
      <dgm:prSet presAssocID="{F2AB4693-96E4-47DE-8B9A-5DBB7279DD90}" presName="rootComposite" presStyleCnt="0">
        <dgm:presLayoutVars/>
      </dgm:prSet>
      <dgm:spPr/>
      <dgm:t>
        <a:bodyPr/>
        <a:lstStyle/>
        <a:p>
          <a:endParaRPr lang="en-US"/>
        </a:p>
      </dgm:t>
    </dgm:pt>
    <dgm:pt modelId="{79F4BF80-6433-4476-921A-B4AAB4FFF1E7}" type="pres">
      <dgm:prSet presAssocID="{F2AB4693-96E4-47DE-8B9A-5DBB7279DD90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en-US"/>
        </a:p>
      </dgm:t>
    </dgm:pt>
    <dgm:pt modelId="{8F70C7D9-B9D8-48C1-BABE-1C2AE70D8719}" type="pres">
      <dgm:prSet presAssocID="{F2AB4693-96E4-47DE-8B9A-5DBB7279DD90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A598FFA-E44B-437A-AD54-67A08C1CA9BA}" type="pres">
      <dgm:prSet presAssocID="{36B1BDBF-63BD-49DE-B389-D52B8BDC0DCC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6346EC3-7E18-403E-99E8-185C21F3615C}" type="pres">
      <dgm:prSet presAssocID="{36B1BDBF-63BD-49DE-B389-D52B8BDC0DCC}" presName="Image" presStyleLbl="node1" presStyleIdx="0" presStyleCnt="2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039BBCF9-20CA-4726-B5AA-578BFD8A4ABF}" type="pres">
      <dgm:prSet presAssocID="{36B1BDBF-63BD-49DE-B389-D52B8BDC0DCC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16C1FA-1716-4E89-AC2D-C2F5C3AB7B18}" type="pres">
      <dgm:prSet presAssocID="{247D1FF9-EBA5-4F23-BEB0-F1A2D2016E4B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187A004-368B-46E7-8B8A-1C7F5E5FBF74}" type="pres">
      <dgm:prSet presAssocID="{247D1FF9-EBA5-4F23-BEB0-F1A2D2016E4B}" presName="Image" presStyleLbl="node1" presStyleIdx="1" presStyleCnt="2"/>
      <dgm:spPr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  <dgm:t>
        <a:bodyPr/>
        <a:lstStyle/>
        <a:p>
          <a:endParaRPr lang="en-US"/>
        </a:p>
      </dgm:t>
    </dgm:pt>
    <dgm:pt modelId="{117FCAD4-3484-4B12-BE72-98B66EDCD04A}" type="pres">
      <dgm:prSet presAssocID="{247D1FF9-EBA5-4F23-BEB0-F1A2D2016E4B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6A1B6D-953A-4199-A424-B1D593707065}" type="presOf" srcId="{68986AA5-2EB2-4800-9BCE-9809BB5565E2}" destId="{67BD9F7C-8888-4D45-98AA-EF9229782736}" srcOrd="0" destOrd="0" presId="urn:microsoft.com/office/officeart/2008/layout/PictureAccentList"/>
    <dgm:cxn modelId="{B2D1A236-8201-4A95-B9E0-9D21132E4C74}" type="presOf" srcId="{F2AB4693-96E4-47DE-8B9A-5DBB7279DD90}" destId="{79F4BF80-6433-4476-921A-B4AAB4FFF1E7}" srcOrd="0" destOrd="0" presId="urn:microsoft.com/office/officeart/2008/layout/PictureAccentList"/>
    <dgm:cxn modelId="{CD97CD49-C649-4EC6-84F7-E3030AF6C808}" type="presOf" srcId="{247D1FF9-EBA5-4F23-BEB0-F1A2D2016E4B}" destId="{117FCAD4-3484-4B12-BE72-98B66EDCD04A}" srcOrd="0" destOrd="0" presId="urn:microsoft.com/office/officeart/2008/layout/PictureAccentList"/>
    <dgm:cxn modelId="{C7CCE1AA-1C6A-4814-A194-5ECF1F1C2FE3}" srcId="{F2AB4693-96E4-47DE-8B9A-5DBB7279DD90}" destId="{36B1BDBF-63BD-49DE-B389-D52B8BDC0DCC}" srcOrd="0" destOrd="0" parTransId="{2EA79C66-8A8C-4F57-8D84-2E8A75AB94AF}" sibTransId="{16365BBB-C0FF-46DE-BB66-574BF5A35E4D}"/>
    <dgm:cxn modelId="{AC048B49-2EA6-4517-8B89-9B00D76F82AF}" srcId="{68986AA5-2EB2-4800-9BCE-9809BB5565E2}" destId="{F2AB4693-96E4-47DE-8B9A-5DBB7279DD90}" srcOrd="0" destOrd="0" parTransId="{C2A6F776-7458-4DCA-ACF1-F89A3043C2E2}" sibTransId="{453A8C14-3E9E-4ACF-A6B8-C3C1E87FCAA4}"/>
    <dgm:cxn modelId="{A0F25C64-108E-475A-B775-23BA0CFBA90D}" type="presOf" srcId="{36B1BDBF-63BD-49DE-B389-D52B8BDC0DCC}" destId="{039BBCF9-20CA-4726-B5AA-578BFD8A4ABF}" srcOrd="0" destOrd="0" presId="urn:microsoft.com/office/officeart/2008/layout/PictureAccentList"/>
    <dgm:cxn modelId="{1BEE7CEB-478C-4AF3-8AB3-6BBA58653E11}" srcId="{F2AB4693-96E4-47DE-8B9A-5DBB7279DD90}" destId="{247D1FF9-EBA5-4F23-BEB0-F1A2D2016E4B}" srcOrd="1" destOrd="0" parTransId="{C622341B-90B8-4C51-A0F6-907DB8134EB0}" sibTransId="{C07E12C0-C14C-485D-A3B1-D54485ED7DCA}"/>
    <dgm:cxn modelId="{6C3CD40A-C2F9-4FAE-AEF0-85159834AAAD}" type="presParOf" srcId="{67BD9F7C-8888-4D45-98AA-EF9229782736}" destId="{DC4F6531-EC38-4A39-9206-B255E10FC544}" srcOrd="0" destOrd="0" presId="urn:microsoft.com/office/officeart/2008/layout/PictureAccentList"/>
    <dgm:cxn modelId="{1ABAF8D4-A8AD-48BB-A0D3-1629FBB9E1F9}" type="presParOf" srcId="{DC4F6531-EC38-4A39-9206-B255E10FC544}" destId="{47EEFE67-4975-40DD-8799-1513ABFF6129}" srcOrd="0" destOrd="0" presId="urn:microsoft.com/office/officeart/2008/layout/PictureAccentList"/>
    <dgm:cxn modelId="{689CCCD8-00F8-4AE4-9541-D8878962D7C9}" type="presParOf" srcId="{47EEFE67-4975-40DD-8799-1513ABFF6129}" destId="{79F4BF80-6433-4476-921A-B4AAB4FFF1E7}" srcOrd="0" destOrd="0" presId="urn:microsoft.com/office/officeart/2008/layout/PictureAccentList"/>
    <dgm:cxn modelId="{14FF988A-08ED-474F-AE4C-9A7760CF5900}" type="presParOf" srcId="{DC4F6531-EC38-4A39-9206-B255E10FC544}" destId="{8F70C7D9-B9D8-48C1-BABE-1C2AE70D8719}" srcOrd="1" destOrd="0" presId="urn:microsoft.com/office/officeart/2008/layout/PictureAccentList"/>
    <dgm:cxn modelId="{A74D1774-C51B-4763-AE7F-51BBA61BCE76}" type="presParOf" srcId="{8F70C7D9-B9D8-48C1-BABE-1C2AE70D8719}" destId="{2A598FFA-E44B-437A-AD54-67A08C1CA9BA}" srcOrd="0" destOrd="0" presId="urn:microsoft.com/office/officeart/2008/layout/PictureAccentList"/>
    <dgm:cxn modelId="{CB597BEE-7722-4B2D-BBC7-F2AEA792E869}" type="presParOf" srcId="{2A598FFA-E44B-437A-AD54-67A08C1CA9BA}" destId="{B6346EC3-7E18-403E-99E8-185C21F3615C}" srcOrd="0" destOrd="0" presId="urn:microsoft.com/office/officeart/2008/layout/PictureAccentList"/>
    <dgm:cxn modelId="{2B3905A7-A500-4F0B-9A93-E7DC72BF6602}" type="presParOf" srcId="{2A598FFA-E44B-437A-AD54-67A08C1CA9BA}" destId="{039BBCF9-20CA-4726-B5AA-578BFD8A4ABF}" srcOrd="1" destOrd="0" presId="urn:microsoft.com/office/officeart/2008/layout/PictureAccentList"/>
    <dgm:cxn modelId="{851A8D63-775C-4535-90AE-41BBC11E2BA9}" type="presParOf" srcId="{8F70C7D9-B9D8-48C1-BABE-1C2AE70D8719}" destId="{3216C1FA-1716-4E89-AC2D-C2F5C3AB7B18}" srcOrd="1" destOrd="0" presId="urn:microsoft.com/office/officeart/2008/layout/PictureAccentList"/>
    <dgm:cxn modelId="{C2076BD2-71FD-43A8-B55E-E2CDC59CFB66}" type="presParOf" srcId="{3216C1FA-1716-4E89-AC2D-C2F5C3AB7B18}" destId="{9187A004-368B-46E7-8B8A-1C7F5E5FBF74}" srcOrd="0" destOrd="0" presId="urn:microsoft.com/office/officeart/2008/layout/PictureAccentList"/>
    <dgm:cxn modelId="{0ACAC666-872F-4599-A9F8-720FD3912945}" type="presParOf" srcId="{3216C1FA-1716-4E89-AC2D-C2F5C3AB7B18}" destId="{117FCAD4-3484-4B12-BE72-98B66EDCD04A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986AA5-2EB2-4800-9BCE-9809BB5565E2}" type="doc">
      <dgm:prSet loTypeId="urn:microsoft.com/office/officeart/2008/layout/PictureAccent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2AB4693-96E4-47DE-8B9A-5DBB7279DD90}">
      <dgm:prSet phldrT="[Text]"/>
      <dgm:spPr/>
      <dgm:t>
        <a:bodyPr/>
        <a:lstStyle/>
        <a:p>
          <a:r>
            <a:rPr lang="en-US" dirty="0" smtClean="0"/>
            <a:t>(</a:t>
          </a:r>
          <a:r>
            <a:rPr lang="en-US" dirty="0" err="1" smtClean="0"/>
            <a:t>Qty</a:t>
          </a:r>
          <a:r>
            <a:rPr lang="en-US" dirty="0" smtClean="0"/>
            <a:t> Used – Budget) x cost</a:t>
          </a:r>
          <a:endParaRPr lang="en-US" dirty="0"/>
        </a:p>
      </dgm:t>
    </dgm:pt>
    <dgm:pt modelId="{C2A6F776-7458-4DCA-ACF1-F89A3043C2E2}" type="parTrans" cxnId="{AC048B49-2EA6-4517-8B89-9B00D76F82AF}">
      <dgm:prSet/>
      <dgm:spPr/>
      <dgm:t>
        <a:bodyPr/>
        <a:lstStyle/>
        <a:p>
          <a:endParaRPr lang="en-US"/>
        </a:p>
      </dgm:t>
    </dgm:pt>
    <dgm:pt modelId="{453A8C14-3E9E-4ACF-A6B8-C3C1E87FCAA4}" type="sibTrans" cxnId="{AC048B49-2EA6-4517-8B89-9B00D76F82AF}">
      <dgm:prSet/>
      <dgm:spPr/>
      <dgm:t>
        <a:bodyPr/>
        <a:lstStyle/>
        <a:p>
          <a:endParaRPr lang="en-US"/>
        </a:p>
      </dgm:t>
    </dgm:pt>
    <dgm:pt modelId="{36B1BDBF-63BD-49DE-B389-D52B8BDC0DCC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gradFill flip="none" rotWithShape="0">
          <a:gsLst>
            <a:gs pos="0">
              <a:srgbClr val="FF0000">
                <a:tint val="66000"/>
                <a:satMod val="160000"/>
              </a:srgbClr>
            </a:gs>
            <a:gs pos="50000">
              <a:srgbClr val="FF0000">
                <a:tint val="44500"/>
                <a:satMod val="160000"/>
              </a:srgbClr>
            </a:gs>
            <a:gs pos="100000">
              <a:srgbClr val="FF000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en-US" dirty="0" smtClean="0"/>
            <a:t>(56,000 – 55,000) x $5 = $(5,000) </a:t>
          </a:r>
          <a:endParaRPr lang="en-US" dirty="0"/>
        </a:p>
      </dgm:t>
    </dgm:pt>
    <dgm:pt modelId="{2EA79C66-8A8C-4F57-8D84-2E8A75AB94AF}" type="parTrans" cxnId="{C7CCE1AA-1C6A-4814-A194-5ECF1F1C2FE3}">
      <dgm:prSet/>
      <dgm:spPr/>
      <dgm:t>
        <a:bodyPr/>
        <a:lstStyle/>
        <a:p>
          <a:endParaRPr lang="en-US"/>
        </a:p>
      </dgm:t>
    </dgm:pt>
    <dgm:pt modelId="{16365BBB-C0FF-46DE-BB66-574BF5A35E4D}" type="sibTrans" cxnId="{C7CCE1AA-1C6A-4814-A194-5ECF1F1C2FE3}">
      <dgm:prSet/>
      <dgm:spPr/>
      <dgm:t>
        <a:bodyPr/>
        <a:lstStyle/>
        <a:p>
          <a:endParaRPr lang="en-US"/>
        </a:p>
      </dgm:t>
    </dgm:pt>
    <dgm:pt modelId="{247D1FF9-EBA5-4F23-BEB0-F1A2D2016E4B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gradFill flip="none" rotWithShape="0">
          <a:gsLst>
            <a:gs pos="0">
              <a:srgbClr val="FF0000">
                <a:tint val="66000"/>
                <a:satMod val="160000"/>
              </a:srgbClr>
            </a:gs>
            <a:gs pos="50000">
              <a:srgbClr val="FF0000">
                <a:tint val="44500"/>
                <a:satMod val="160000"/>
              </a:srgbClr>
            </a:gs>
            <a:gs pos="100000">
              <a:srgbClr val="FF000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en-US" dirty="0" smtClean="0"/>
            <a:t>(23,000 – 22,500) x $6 = $(3,000) </a:t>
          </a:r>
          <a:endParaRPr lang="en-US" dirty="0"/>
        </a:p>
      </dgm:t>
    </dgm:pt>
    <dgm:pt modelId="{C622341B-90B8-4C51-A0F6-907DB8134EB0}" type="parTrans" cxnId="{1BEE7CEB-478C-4AF3-8AB3-6BBA58653E11}">
      <dgm:prSet/>
      <dgm:spPr/>
      <dgm:t>
        <a:bodyPr/>
        <a:lstStyle/>
        <a:p>
          <a:endParaRPr lang="en-US"/>
        </a:p>
      </dgm:t>
    </dgm:pt>
    <dgm:pt modelId="{C07E12C0-C14C-485D-A3B1-D54485ED7DCA}" type="sibTrans" cxnId="{1BEE7CEB-478C-4AF3-8AB3-6BBA58653E11}">
      <dgm:prSet/>
      <dgm:spPr/>
      <dgm:t>
        <a:bodyPr/>
        <a:lstStyle/>
        <a:p>
          <a:endParaRPr lang="en-US"/>
        </a:p>
      </dgm:t>
    </dgm:pt>
    <dgm:pt modelId="{67BD9F7C-8888-4D45-98AA-EF9229782736}" type="pres">
      <dgm:prSet presAssocID="{68986AA5-2EB2-4800-9BCE-9809BB5565E2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C4F6531-EC38-4A39-9206-B255E10FC544}" type="pres">
      <dgm:prSet presAssocID="{F2AB4693-96E4-47DE-8B9A-5DBB7279DD90}" presName="root" presStyleCnt="0">
        <dgm:presLayoutVars>
          <dgm:chMax/>
          <dgm:chPref val="4"/>
        </dgm:presLayoutVars>
      </dgm:prSet>
      <dgm:spPr/>
    </dgm:pt>
    <dgm:pt modelId="{47EEFE67-4975-40DD-8799-1513ABFF6129}" type="pres">
      <dgm:prSet presAssocID="{F2AB4693-96E4-47DE-8B9A-5DBB7279DD90}" presName="rootComposite" presStyleCnt="0">
        <dgm:presLayoutVars/>
      </dgm:prSet>
      <dgm:spPr/>
    </dgm:pt>
    <dgm:pt modelId="{79F4BF80-6433-4476-921A-B4AAB4FFF1E7}" type="pres">
      <dgm:prSet presAssocID="{F2AB4693-96E4-47DE-8B9A-5DBB7279DD90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en-US"/>
        </a:p>
      </dgm:t>
    </dgm:pt>
    <dgm:pt modelId="{8F70C7D9-B9D8-48C1-BABE-1C2AE70D8719}" type="pres">
      <dgm:prSet presAssocID="{F2AB4693-96E4-47DE-8B9A-5DBB7279DD90}" presName="childShape" presStyleCnt="0">
        <dgm:presLayoutVars>
          <dgm:chMax val="0"/>
          <dgm:chPref val="0"/>
        </dgm:presLayoutVars>
      </dgm:prSet>
      <dgm:spPr/>
    </dgm:pt>
    <dgm:pt modelId="{2A598FFA-E44B-437A-AD54-67A08C1CA9BA}" type="pres">
      <dgm:prSet presAssocID="{36B1BDBF-63BD-49DE-B389-D52B8BDC0DCC}" presName="childComposite" presStyleCnt="0">
        <dgm:presLayoutVars>
          <dgm:chMax val="0"/>
          <dgm:chPref val="0"/>
        </dgm:presLayoutVars>
      </dgm:prSet>
      <dgm:spPr/>
    </dgm:pt>
    <dgm:pt modelId="{B6346EC3-7E18-403E-99E8-185C21F3615C}" type="pres">
      <dgm:prSet presAssocID="{36B1BDBF-63BD-49DE-B389-D52B8BDC0DCC}" presName="Image" presStyleLbl="node1" presStyleIdx="0" presStyleCnt="2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039BBCF9-20CA-4726-B5AA-578BFD8A4ABF}" type="pres">
      <dgm:prSet presAssocID="{36B1BDBF-63BD-49DE-B389-D52B8BDC0DCC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16C1FA-1716-4E89-AC2D-C2F5C3AB7B18}" type="pres">
      <dgm:prSet presAssocID="{247D1FF9-EBA5-4F23-BEB0-F1A2D2016E4B}" presName="childComposite" presStyleCnt="0">
        <dgm:presLayoutVars>
          <dgm:chMax val="0"/>
          <dgm:chPref val="0"/>
        </dgm:presLayoutVars>
      </dgm:prSet>
      <dgm:spPr/>
    </dgm:pt>
    <dgm:pt modelId="{9187A004-368B-46E7-8B8A-1C7F5E5FBF74}" type="pres">
      <dgm:prSet presAssocID="{247D1FF9-EBA5-4F23-BEB0-F1A2D2016E4B}" presName="Image" presStyleLbl="node1" presStyleIdx="1" presStyleCnt="2"/>
      <dgm:spPr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  <dgm:t>
        <a:bodyPr/>
        <a:lstStyle/>
        <a:p>
          <a:endParaRPr lang="en-US"/>
        </a:p>
      </dgm:t>
    </dgm:pt>
    <dgm:pt modelId="{117FCAD4-3484-4B12-BE72-98B66EDCD04A}" type="pres">
      <dgm:prSet presAssocID="{247D1FF9-EBA5-4F23-BEB0-F1A2D2016E4B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677DFD-23C7-43CF-9F6E-D1BA39A8E8EC}" type="presOf" srcId="{36B1BDBF-63BD-49DE-B389-D52B8BDC0DCC}" destId="{039BBCF9-20CA-4726-B5AA-578BFD8A4ABF}" srcOrd="0" destOrd="0" presId="urn:microsoft.com/office/officeart/2008/layout/PictureAccentList"/>
    <dgm:cxn modelId="{C7CCE1AA-1C6A-4814-A194-5ECF1F1C2FE3}" srcId="{F2AB4693-96E4-47DE-8B9A-5DBB7279DD90}" destId="{36B1BDBF-63BD-49DE-B389-D52B8BDC0DCC}" srcOrd="0" destOrd="0" parTransId="{2EA79C66-8A8C-4F57-8D84-2E8A75AB94AF}" sibTransId="{16365BBB-C0FF-46DE-BB66-574BF5A35E4D}"/>
    <dgm:cxn modelId="{837D87EC-2430-4E38-A040-9920FDACE327}" type="presOf" srcId="{F2AB4693-96E4-47DE-8B9A-5DBB7279DD90}" destId="{79F4BF80-6433-4476-921A-B4AAB4FFF1E7}" srcOrd="0" destOrd="0" presId="urn:microsoft.com/office/officeart/2008/layout/PictureAccentList"/>
    <dgm:cxn modelId="{AC048B49-2EA6-4517-8B89-9B00D76F82AF}" srcId="{68986AA5-2EB2-4800-9BCE-9809BB5565E2}" destId="{F2AB4693-96E4-47DE-8B9A-5DBB7279DD90}" srcOrd="0" destOrd="0" parTransId="{C2A6F776-7458-4DCA-ACF1-F89A3043C2E2}" sibTransId="{453A8C14-3E9E-4ACF-A6B8-C3C1E87FCAA4}"/>
    <dgm:cxn modelId="{46A66A5F-02A3-464F-9831-4724FA935A18}" type="presOf" srcId="{247D1FF9-EBA5-4F23-BEB0-F1A2D2016E4B}" destId="{117FCAD4-3484-4B12-BE72-98B66EDCD04A}" srcOrd="0" destOrd="0" presId="urn:microsoft.com/office/officeart/2008/layout/PictureAccentList"/>
    <dgm:cxn modelId="{1BEE7CEB-478C-4AF3-8AB3-6BBA58653E11}" srcId="{F2AB4693-96E4-47DE-8B9A-5DBB7279DD90}" destId="{247D1FF9-EBA5-4F23-BEB0-F1A2D2016E4B}" srcOrd="1" destOrd="0" parTransId="{C622341B-90B8-4C51-A0F6-907DB8134EB0}" sibTransId="{C07E12C0-C14C-485D-A3B1-D54485ED7DCA}"/>
    <dgm:cxn modelId="{0197277A-BA73-49CB-9761-A096772E21B2}" type="presOf" srcId="{68986AA5-2EB2-4800-9BCE-9809BB5565E2}" destId="{67BD9F7C-8888-4D45-98AA-EF9229782736}" srcOrd="0" destOrd="0" presId="urn:microsoft.com/office/officeart/2008/layout/PictureAccentList"/>
    <dgm:cxn modelId="{8BA6053D-98F1-4CBB-8331-9EECE1539DE3}" type="presParOf" srcId="{67BD9F7C-8888-4D45-98AA-EF9229782736}" destId="{DC4F6531-EC38-4A39-9206-B255E10FC544}" srcOrd="0" destOrd="0" presId="urn:microsoft.com/office/officeart/2008/layout/PictureAccentList"/>
    <dgm:cxn modelId="{F2E68454-031F-4A86-8E5E-94AAFABCA422}" type="presParOf" srcId="{DC4F6531-EC38-4A39-9206-B255E10FC544}" destId="{47EEFE67-4975-40DD-8799-1513ABFF6129}" srcOrd="0" destOrd="0" presId="urn:microsoft.com/office/officeart/2008/layout/PictureAccentList"/>
    <dgm:cxn modelId="{C33C551F-1B26-4F05-BD94-2569002D6B61}" type="presParOf" srcId="{47EEFE67-4975-40DD-8799-1513ABFF6129}" destId="{79F4BF80-6433-4476-921A-B4AAB4FFF1E7}" srcOrd="0" destOrd="0" presId="urn:microsoft.com/office/officeart/2008/layout/PictureAccentList"/>
    <dgm:cxn modelId="{5DF377CA-EFAA-4EAB-BAE0-0D90F349EAD6}" type="presParOf" srcId="{DC4F6531-EC38-4A39-9206-B255E10FC544}" destId="{8F70C7D9-B9D8-48C1-BABE-1C2AE70D8719}" srcOrd="1" destOrd="0" presId="urn:microsoft.com/office/officeart/2008/layout/PictureAccentList"/>
    <dgm:cxn modelId="{C5E1D1A3-EF07-45B9-951F-4B8956D08CE7}" type="presParOf" srcId="{8F70C7D9-B9D8-48C1-BABE-1C2AE70D8719}" destId="{2A598FFA-E44B-437A-AD54-67A08C1CA9BA}" srcOrd="0" destOrd="0" presId="urn:microsoft.com/office/officeart/2008/layout/PictureAccentList"/>
    <dgm:cxn modelId="{18CFFBFA-2FDB-4033-839E-EB0DC212E038}" type="presParOf" srcId="{2A598FFA-E44B-437A-AD54-67A08C1CA9BA}" destId="{B6346EC3-7E18-403E-99E8-185C21F3615C}" srcOrd="0" destOrd="0" presId="urn:microsoft.com/office/officeart/2008/layout/PictureAccentList"/>
    <dgm:cxn modelId="{34F1658E-36C8-4F74-8C93-E37272834E1F}" type="presParOf" srcId="{2A598FFA-E44B-437A-AD54-67A08C1CA9BA}" destId="{039BBCF9-20CA-4726-B5AA-578BFD8A4ABF}" srcOrd="1" destOrd="0" presId="urn:microsoft.com/office/officeart/2008/layout/PictureAccentList"/>
    <dgm:cxn modelId="{ADD2FA35-2132-471A-A251-9074DE4077F0}" type="presParOf" srcId="{8F70C7D9-B9D8-48C1-BABE-1C2AE70D8719}" destId="{3216C1FA-1716-4E89-AC2D-C2F5C3AB7B18}" srcOrd="1" destOrd="0" presId="urn:microsoft.com/office/officeart/2008/layout/PictureAccentList"/>
    <dgm:cxn modelId="{B69654CB-23BE-4057-AA6C-16385F29F443}" type="presParOf" srcId="{3216C1FA-1716-4E89-AC2D-C2F5C3AB7B18}" destId="{9187A004-368B-46E7-8B8A-1C7F5E5FBF74}" srcOrd="0" destOrd="0" presId="urn:microsoft.com/office/officeart/2008/layout/PictureAccentList"/>
    <dgm:cxn modelId="{46222C46-21FA-4839-88B2-2BF47AA1A6DF}" type="presParOf" srcId="{3216C1FA-1716-4E89-AC2D-C2F5C3AB7B18}" destId="{117FCAD4-3484-4B12-BE72-98B66EDCD04A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986AA5-2EB2-4800-9BCE-9809BB5565E2}" type="doc">
      <dgm:prSet loTypeId="urn:microsoft.com/office/officeart/2008/layout/PictureAccent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2AB4693-96E4-47DE-8B9A-5DBB7279DD90}">
      <dgm:prSet phldrT="[Text]"/>
      <dgm:spPr/>
      <dgm:t>
        <a:bodyPr/>
        <a:lstStyle/>
        <a:p>
          <a:r>
            <a:rPr lang="en-US" dirty="0" smtClean="0"/>
            <a:t>Hours used * (Price – Budget)</a:t>
          </a:r>
          <a:endParaRPr lang="en-US" dirty="0"/>
        </a:p>
      </dgm:t>
    </dgm:pt>
    <dgm:pt modelId="{C2A6F776-7458-4DCA-ACF1-F89A3043C2E2}" type="parTrans" cxnId="{AC048B49-2EA6-4517-8B89-9B00D76F82AF}">
      <dgm:prSet/>
      <dgm:spPr/>
      <dgm:t>
        <a:bodyPr/>
        <a:lstStyle/>
        <a:p>
          <a:endParaRPr lang="en-US"/>
        </a:p>
      </dgm:t>
    </dgm:pt>
    <dgm:pt modelId="{453A8C14-3E9E-4ACF-A6B8-C3C1E87FCAA4}" type="sibTrans" cxnId="{AC048B49-2EA6-4517-8B89-9B00D76F82AF}">
      <dgm:prSet/>
      <dgm:spPr/>
      <dgm:t>
        <a:bodyPr/>
        <a:lstStyle/>
        <a:p>
          <a:endParaRPr lang="en-US"/>
        </a:p>
      </dgm:t>
    </dgm:pt>
    <dgm:pt modelId="{DA85AB2E-A61F-405C-9086-2CFB8AC8C1D7}">
      <dgm:prSet/>
      <dgm:spPr>
        <a:gradFill flip="none" rotWithShape="0">
          <a:gsLst>
            <a:gs pos="0">
              <a:schemeClr val="accent1">
                <a:lumMod val="20000"/>
                <a:lumOff val="80000"/>
                <a:shade val="30000"/>
                <a:satMod val="115000"/>
              </a:schemeClr>
            </a:gs>
            <a:gs pos="50000">
              <a:schemeClr val="accent1">
                <a:lumMod val="20000"/>
                <a:lumOff val="80000"/>
                <a:shade val="67500"/>
                <a:satMod val="115000"/>
              </a:schemeClr>
            </a:gs>
            <a:gs pos="100000">
              <a:schemeClr val="accent1">
                <a:lumMod val="20000"/>
                <a:lumOff val="80000"/>
                <a:shade val="100000"/>
                <a:satMod val="115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en-US" smtClean="0"/>
            <a:t>9,300 x ($6 - $6) = 0$</a:t>
          </a:r>
          <a:endParaRPr lang="en-US" dirty="0"/>
        </a:p>
      </dgm:t>
    </dgm:pt>
    <dgm:pt modelId="{55C6479D-C363-47CA-A691-E797CBC4B710}" type="parTrans" cxnId="{7D866614-3E7E-47D2-9B78-CDD5C8BCDA0C}">
      <dgm:prSet/>
      <dgm:spPr/>
      <dgm:t>
        <a:bodyPr/>
        <a:lstStyle/>
        <a:p>
          <a:endParaRPr lang="en-US"/>
        </a:p>
      </dgm:t>
    </dgm:pt>
    <dgm:pt modelId="{F98F0316-C8DC-4742-A8DB-84500386AD34}" type="sibTrans" cxnId="{7D866614-3E7E-47D2-9B78-CDD5C8BCDA0C}">
      <dgm:prSet/>
      <dgm:spPr/>
      <dgm:t>
        <a:bodyPr/>
        <a:lstStyle/>
        <a:p>
          <a:endParaRPr lang="en-US"/>
        </a:p>
      </dgm:t>
    </dgm:pt>
    <dgm:pt modelId="{7326B9FE-CDDE-4F69-B96C-BEDAC662758B}">
      <dgm:prSet/>
      <dgm:spPr>
        <a:gradFill flip="none" rotWithShape="0">
          <a:gsLst>
            <a:gs pos="0">
              <a:schemeClr val="accent1">
                <a:lumMod val="20000"/>
                <a:lumOff val="80000"/>
                <a:shade val="30000"/>
                <a:satMod val="115000"/>
              </a:schemeClr>
            </a:gs>
            <a:gs pos="50000">
              <a:schemeClr val="accent1">
                <a:lumMod val="20000"/>
                <a:lumOff val="80000"/>
                <a:shade val="67500"/>
                <a:satMod val="115000"/>
              </a:schemeClr>
            </a:gs>
            <a:gs pos="100000">
              <a:schemeClr val="accent1">
                <a:lumMod val="20000"/>
                <a:lumOff val="80000"/>
                <a:shade val="100000"/>
                <a:satMod val="115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en-US" dirty="0" smtClean="0"/>
            <a:t>5,600 x ($8 - $8) = $0</a:t>
          </a:r>
          <a:endParaRPr lang="en-US" dirty="0"/>
        </a:p>
      </dgm:t>
    </dgm:pt>
    <dgm:pt modelId="{847B063C-6A85-4734-B510-381977478BE1}" type="parTrans" cxnId="{319EF4B2-751D-4891-BA28-D4E9E38C03BF}">
      <dgm:prSet/>
      <dgm:spPr/>
      <dgm:t>
        <a:bodyPr/>
        <a:lstStyle/>
        <a:p>
          <a:endParaRPr lang="en-US"/>
        </a:p>
      </dgm:t>
    </dgm:pt>
    <dgm:pt modelId="{CF6AF9C8-6471-44B2-B863-4534210BC4E0}" type="sibTrans" cxnId="{319EF4B2-751D-4891-BA28-D4E9E38C03BF}">
      <dgm:prSet/>
      <dgm:spPr/>
      <dgm:t>
        <a:bodyPr/>
        <a:lstStyle/>
        <a:p>
          <a:endParaRPr lang="en-US"/>
        </a:p>
      </dgm:t>
    </dgm:pt>
    <dgm:pt modelId="{67BD9F7C-8888-4D45-98AA-EF9229782736}" type="pres">
      <dgm:prSet presAssocID="{68986AA5-2EB2-4800-9BCE-9809BB5565E2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C4F6531-EC38-4A39-9206-B255E10FC544}" type="pres">
      <dgm:prSet presAssocID="{F2AB4693-96E4-47DE-8B9A-5DBB7279DD90}" presName="root" presStyleCnt="0">
        <dgm:presLayoutVars>
          <dgm:chMax/>
          <dgm:chPref val="4"/>
        </dgm:presLayoutVars>
      </dgm:prSet>
      <dgm:spPr/>
    </dgm:pt>
    <dgm:pt modelId="{47EEFE67-4975-40DD-8799-1513ABFF6129}" type="pres">
      <dgm:prSet presAssocID="{F2AB4693-96E4-47DE-8B9A-5DBB7279DD90}" presName="rootComposite" presStyleCnt="0">
        <dgm:presLayoutVars/>
      </dgm:prSet>
      <dgm:spPr/>
    </dgm:pt>
    <dgm:pt modelId="{79F4BF80-6433-4476-921A-B4AAB4FFF1E7}" type="pres">
      <dgm:prSet presAssocID="{F2AB4693-96E4-47DE-8B9A-5DBB7279DD90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en-US"/>
        </a:p>
      </dgm:t>
    </dgm:pt>
    <dgm:pt modelId="{8F70C7D9-B9D8-48C1-BABE-1C2AE70D8719}" type="pres">
      <dgm:prSet presAssocID="{F2AB4693-96E4-47DE-8B9A-5DBB7279DD90}" presName="childShape" presStyleCnt="0">
        <dgm:presLayoutVars>
          <dgm:chMax val="0"/>
          <dgm:chPref val="0"/>
        </dgm:presLayoutVars>
      </dgm:prSet>
      <dgm:spPr/>
    </dgm:pt>
    <dgm:pt modelId="{CD1C5F34-661D-4349-A154-66E9CE6730F8}" type="pres">
      <dgm:prSet presAssocID="{DA85AB2E-A61F-405C-9086-2CFB8AC8C1D7}" presName="childComposite" presStyleCnt="0">
        <dgm:presLayoutVars>
          <dgm:chMax val="0"/>
          <dgm:chPref val="0"/>
        </dgm:presLayoutVars>
      </dgm:prSet>
      <dgm:spPr/>
    </dgm:pt>
    <dgm:pt modelId="{500078BA-47FD-4190-ADD9-DE6741D6665D}" type="pres">
      <dgm:prSet presAssocID="{DA85AB2E-A61F-405C-9086-2CFB8AC8C1D7}" presName="Image" presStyleLbl="node1" presStyleIdx="0" presStyleCnt="2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A529F111-D35E-4F4D-A4E1-A1C636E9BFBD}" type="pres">
      <dgm:prSet presAssocID="{DA85AB2E-A61F-405C-9086-2CFB8AC8C1D7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797E86-BD3C-4FB2-A8AC-EF73D10ACD6E}" type="pres">
      <dgm:prSet presAssocID="{7326B9FE-CDDE-4F69-B96C-BEDAC662758B}" presName="childComposite" presStyleCnt="0">
        <dgm:presLayoutVars>
          <dgm:chMax val="0"/>
          <dgm:chPref val="0"/>
        </dgm:presLayoutVars>
      </dgm:prSet>
      <dgm:spPr/>
    </dgm:pt>
    <dgm:pt modelId="{947B7BFD-79F7-46E0-BF64-08E0E5FEB7B2}" type="pres">
      <dgm:prSet presAssocID="{7326B9FE-CDDE-4F69-B96C-BEDAC662758B}" presName="Image" presStyleLbl="node1" presStyleIdx="1" presStyleCnt="2"/>
      <dgm:spPr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  <dgm:t>
        <a:bodyPr/>
        <a:lstStyle/>
        <a:p>
          <a:endParaRPr lang="en-US"/>
        </a:p>
      </dgm:t>
    </dgm:pt>
    <dgm:pt modelId="{A9F8CFF6-3FB5-422B-9A3C-7A3D5322282C}" type="pres">
      <dgm:prSet presAssocID="{7326B9FE-CDDE-4F69-B96C-BEDAC662758B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EF00B6-4B9B-41E8-AD5D-EE9274D2EF2E}" type="presOf" srcId="{F2AB4693-96E4-47DE-8B9A-5DBB7279DD90}" destId="{79F4BF80-6433-4476-921A-B4AAB4FFF1E7}" srcOrd="0" destOrd="0" presId="urn:microsoft.com/office/officeart/2008/layout/PictureAccentList"/>
    <dgm:cxn modelId="{319EF4B2-751D-4891-BA28-D4E9E38C03BF}" srcId="{F2AB4693-96E4-47DE-8B9A-5DBB7279DD90}" destId="{7326B9FE-CDDE-4F69-B96C-BEDAC662758B}" srcOrd="1" destOrd="0" parTransId="{847B063C-6A85-4734-B510-381977478BE1}" sibTransId="{CF6AF9C8-6471-44B2-B863-4534210BC4E0}"/>
    <dgm:cxn modelId="{1693F4B6-2482-46C2-970C-B9D4507875B3}" type="presOf" srcId="{68986AA5-2EB2-4800-9BCE-9809BB5565E2}" destId="{67BD9F7C-8888-4D45-98AA-EF9229782736}" srcOrd="0" destOrd="0" presId="urn:microsoft.com/office/officeart/2008/layout/PictureAccentList"/>
    <dgm:cxn modelId="{2E72790D-5761-44B0-AA95-A1E33600B27E}" type="presOf" srcId="{7326B9FE-CDDE-4F69-B96C-BEDAC662758B}" destId="{A9F8CFF6-3FB5-422B-9A3C-7A3D5322282C}" srcOrd="0" destOrd="0" presId="urn:microsoft.com/office/officeart/2008/layout/PictureAccentList"/>
    <dgm:cxn modelId="{1AC1D679-BEC9-4E3F-A65E-4AE12A3B09A3}" type="presOf" srcId="{DA85AB2E-A61F-405C-9086-2CFB8AC8C1D7}" destId="{A529F111-D35E-4F4D-A4E1-A1C636E9BFBD}" srcOrd="0" destOrd="0" presId="urn:microsoft.com/office/officeart/2008/layout/PictureAccentList"/>
    <dgm:cxn modelId="{AC048B49-2EA6-4517-8B89-9B00D76F82AF}" srcId="{68986AA5-2EB2-4800-9BCE-9809BB5565E2}" destId="{F2AB4693-96E4-47DE-8B9A-5DBB7279DD90}" srcOrd="0" destOrd="0" parTransId="{C2A6F776-7458-4DCA-ACF1-F89A3043C2E2}" sibTransId="{453A8C14-3E9E-4ACF-A6B8-C3C1E87FCAA4}"/>
    <dgm:cxn modelId="{7D866614-3E7E-47D2-9B78-CDD5C8BCDA0C}" srcId="{F2AB4693-96E4-47DE-8B9A-5DBB7279DD90}" destId="{DA85AB2E-A61F-405C-9086-2CFB8AC8C1D7}" srcOrd="0" destOrd="0" parTransId="{55C6479D-C363-47CA-A691-E797CBC4B710}" sibTransId="{F98F0316-C8DC-4742-A8DB-84500386AD34}"/>
    <dgm:cxn modelId="{08698FE6-4ECC-4452-9C65-28930D260B50}" type="presParOf" srcId="{67BD9F7C-8888-4D45-98AA-EF9229782736}" destId="{DC4F6531-EC38-4A39-9206-B255E10FC544}" srcOrd="0" destOrd="0" presId="urn:microsoft.com/office/officeart/2008/layout/PictureAccentList"/>
    <dgm:cxn modelId="{556DA4C5-D3AE-4261-AE5F-23662A548CEB}" type="presParOf" srcId="{DC4F6531-EC38-4A39-9206-B255E10FC544}" destId="{47EEFE67-4975-40DD-8799-1513ABFF6129}" srcOrd="0" destOrd="0" presId="urn:microsoft.com/office/officeart/2008/layout/PictureAccentList"/>
    <dgm:cxn modelId="{40A36155-F9E4-412C-9EEB-D359812FCC9D}" type="presParOf" srcId="{47EEFE67-4975-40DD-8799-1513ABFF6129}" destId="{79F4BF80-6433-4476-921A-B4AAB4FFF1E7}" srcOrd="0" destOrd="0" presId="urn:microsoft.com/office/officeart/2008/layout/PictureAccentList"/>
    <dgm:cxn modelId="{17E57BDF-91C7-4EA3-82CA-E3D4C2FED9E8}" type="presParOf" srcId="{DC4F6531-EC38-4A39-9206-B255E10FC544}" destId="{8F70C7D9-B9D8-48C1-BABE-1C2AE70D8719}" srcOrd="1" destOrd="0" presId="urn:microsoft.com/office/officeart/2008/layout/PictureAccentList"/>
    <dgm:cxn modelId="{57689635-BCA4-4BDD-9104-F52ADC7A6261}" type="presParOf" srcId="{8F70C7D9-B9D8-48C1-BABE-1C2AE70D8719}" destId="{CD1C5F34-661D-4349-A154-66E9CE6730F8}" srcOrd="0" destOrd="0" presId="urn:microsoft.com/office/officeart/2008/layout/PictureAccentList"/>
    <dgm:cxn modelId="{BA7FA80E-4D71-444E-A52F-0480F4C93E8C}" type="presParOf" srcId="{CD1C5F34-661D-4349-A154-66E9CE6730F8}" destId="{500078BA-47FD-4190-ADD9-DE6741D6665D}" srcOrd="0" destOrd="0" presId="urn:microsoft.com/office/officeart/2008/layout/PictureAccentList"/>
    <dgm:cxn modelId="{A7E97CBA-9281-4B3F-8E40-BE3743C0EFAC}" type="presParOf" srcId="{CD1C5F34-661D-4349-A154-66E9CE6730F8}" destId="{A529F111-D35E-4F4D-A4E1-A1C636E9BFBD}" srcOrd="1" destOrd="0" presId="urn:microsoft.com/office/officeart/2008/layout/PictureAccentList"/>
    <dgm:cxn modelId="{C548EC54-7E92-48B6-A91F-46150C68F202}" type="presParOf" srcId="{8F70C7D9-B9D8-48C1-BABE-1C2AE70D8719}" destId="{E0797E86-BD3C-4FB2-A8AC-EF73D10ACD6E}" srcOrd="1" destOrd="0" presId="urn:microsoft.com/office/officeart/2008/layout/PictureAccentList"/>
    <dgm:cxn modelId="{1571A4AB-F077-4A90-BF07-7EB7C12267A1}" type="presParOf" srcId="{E0797E86-BD3C-4FB2-A8AC-EF73D10ACD6E}" destId="{947B7BFD-79F7-46E0-BF64-08E0E5FEB7B2}" srcOrd="0" destOrd="0" presId="urn:microsoft.com/office/officeart/2008/layout/PictureAccentList"/>
    <dgm:cxn modelId="{D7CC93DE-DFF4-408E-B191-380D2C03C84C}" type="presParOf" srcId="{E0797E86-BD3C-4FB2-A8AC-EF73D10ACD6E}" destId="{A9F8CFF6-3FB5-422B-9A3C-7A3D5322282C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986AA5-2EB2-4800-9BCE-9809BB5565E2}" type="doc">
      <dgm:prSet loTypeId="urn:microsoft.com/office/officeart/2008/layout/PictureAccentList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2AB4693-96E4-47DE-8B9A-5DBB7279DD90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(</a:t>
          </a:r>
          <a:r>
            <a:rPr lang="en-US" dirty="0" err="1" smtClean="0"/>
            <a:t>Hrs</a:t>
          </a:r>
          <a:r>
            <a:rPr lang="en-US" dirty="0" smtClean="0"/>
            <a:t> Used – Allowed) x Cost</a:t>
          </a:r>
          <a:endParaRPr lang="en-US" dirty="0"/>
        </a:p>
      </dgm:t>
    </dgm:pt>
    <dgm:pt modelId="{C2A6F776-7458-4DCA-ACF1-F89A3043C2E2}" type="parTrans" cxnId="{AC048B49-2EA6-4517-8B89-9B00D76F82AF}">
      <dgm:prSet/>
      <dgm:spPr/>
      <dgm:t>
        <a:bodyPr/>
        <a:lstStyle/>
        <a:p>
          <a:endParaRPr lang="en-US"/>
        </a:p>
      </dgm:t>
    </dgm:pt>
    <dgm:pt modelId="{453A8C14-3E9E-4ACF-A6B8-C3C1E87FCAA4}" type="sibTrans" cxnId="{AC048B49-2EA6-4517-8B89-9B00D76F82AF}">
      <dgm:prSet/>
      <dgm:spPr/>
      <dgm:t>
        <a:bodyPr/>
        <a:lstStyle/>
        <a:p>
          <a:endParaRPr lang="en-US"/>
        </a:p>
      </dgm:t>
    </dgm:pt>
    <dgm:pt modelId="{6C7FEC8B-C045-46C6-A4C6-2F737C3A9131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gradFill flip="none" rotWithShape="0">
          <a:gsLst>
            <a:gs pos="0">
              <a:srgbClr val="FF0000">
                <a:tint val="66000"/>
                <a:satMod val="160000"/>
              </a:srgbClr>
            </a:gs>
            <a:gs pos="50000">
              <a:srgbClr val="FF0000">
                <a:tint val="44500"/>
                <a:satMod val="160000"/>
              </a:srgbClr>
            </a:gs>
            <a:gs pos="100000">
              <a:srgbClr val="FF000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en-US" dirty="0" smtClean="0"/>
            <a:t>(9,300 – 55,000/6 ) x $6 = $(800) </a:t>
          </a:r>
          <a:endParaRPr lang="en-US" dirty="0"/>
        </a:p>
      </dgm:t>
    </dgm:pt>
    <dgm:pt modelId="{2131A069-407F-43BF-9ADF-895E5A605F1A}" type="parTrans" cxnId="{C362D779-324A-4F14-BC8F-9FC5C786E447}">
      <dgm:prSet/>
      <dgm:spPr/>
      <dgm:t>
        <a:bodyPr/>
        <a:lstStyle/>
        <a:p>
          <a:endParaRPr lang="en-US"/>
        </a:p>
      </dgm:t>
    </dgm:pt>
    <dgm:pt modelId="{2D805673-25EB-4642-B2DA-E1B3C9F2FD57}" type="sibTrans" cxnId="{C362D779-324A-4F14-BC8F-9FC5C786E447}">
      <dgm:prSet/>
      <dgm:spPr/>
      <dgm:t>
        <a:bodyPr/>
        <a:lstStyle/>
        <a:p>
          <a:endParaRPr lang="en-US"/>
        </a:p>
      </dgm:t>
    </dgm:pt>
    <dgm:pt modelId="{206010C0-423C-43B6-B430-D954A5F786BF}">
      <dgm:prSet/>
      <dgm:spPr>
        <a:gradFill flip="none" rotWithShape="0">
          <a:gsLst>
            <a:gs pos="0">
              <a:srgbClr val="00B050">
                <a:tint val="66000"/>
                <a:satMod val="160000"/>
              </a:srgbClr>
            </a:gs>
            <a:gs pos="50000">
              <a:srgbClr val="00B050">
                <a:tint val="44500"/>
                <a:satMod val="160000"/>
              </a:srgbClr>
            </a:gs>
            <a:gs pos="100000">
              <a:srgbClr val="00B05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en-US" smtClean="0"/>
            <a:t>(5,600 – 22,500/4) x $8 = $200 </a:t>
          </a:r>
          <a:endParaRPr lang="en-US" dirty="0"/>
        </a:p>
      </dgm:t>
    </dgm:pt>
    <dgm:pt modelId="{63E7277B-7F9D-4557-B080-4A1C2DB55A8D}" type="parTrans" cxnId="{6D125E9D-568F-444B-B8FB-0954B92ECD5B}">
      <dgm:prSet/>
      <dgm:spPr/>
      <dgm:t>
        <a:bodyPr/>
        <a:lstStyle/>
        <a:p>
          <a:endParaRPr lang="en-US"/>
        </a:p>
      </dgm:t>
    </dgm:pt>
    <dgm:pt modelId="{68AE162F-7F92-4C4F-AB4B-FF9A1808E3CC}" type="sibTrans" cxnId="{6D125E9D-568F-444B-B8FB-0954B92ECD5B}">
      <dgm:prSet/>
      <dgm:spPr/>
      <dgm:t>
        <a:bodyPr/>
        <a:lstStyle/>
        <a:p>
          <a:endParaRPr lang="en-US"/>
        </a:p>
      </dgm:t>
    </dgm:pt>
    <dgm:pt modelId="{67BD9F7C-8888-4D45-98AA-EF9229782736}" type="pres">
      <dgm:prSet presAssocID="{68986AA5-2EB2-4800-9BCE-9809BB5565E2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C4F6531-EC38-4A39-9206-B255E10FC544}" type="pres">
      <dgm:prSet presAssocID="{F2AB4693-96E4-47DE-8B9A-5DBB7279DD90}" presName="root" presStyleCnt="0">
        <dgm:presLayoutVars>
          <dgm:chMax/>
          <dgm:chPref val="4"/>
        </dgm:presLayoutVars>
      </dgm:prSet>
      <dgm:spPr/>
      <dgm:t>
        <a:bodyPr/>
        <a:lstStyle/>
        <a:p>
          <a:endParaRPr lang="en-US"/>
        </a:p>
      </dgm:t>
    </dgm:pt>
    <dgm:pt modelId="{47EEFE67-4975-40DD-8799-1513ABFF6129}" type="pres">
      <dgm:prSet presAssocID="{F2AB4693-96E4-47DE-8B9A-5DBB7279DD90}" presName="rootComposite" presStyleCnt="0">
        <dgm:presLayoutVars/>
      </dgm:prSet>
      <dgm:spPr/>
      <dgm:t>
        <a:bodyPr/>
        <a:lstStyle/>
        <a:p>
          <a:endParaRPr lang="en-US"/>
        </a:p>
      </dgm:t>
    </dgm:pt>
    <dgm:pt modelId="{79F4BF80-6433-4476-921A-B4AAB4FFF1E7}" type="pres">
      <dgm:prSet presAssocID="{F2AB4693-96E4-47DE-8B9A-5DBB7279DD90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en-US"/>
        </a:p>
      </dgm:t>
    </dgm:pt>
    <dgm:pt modelId="{8F70C7D9-B9D8-48C1-BABE-1C2AE70D8719}" type="pres">
      <dgm:prSet presAssocID="{F2AB4693-96E4-47DE-8B9A-5DBB7279DD90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C891DC1-B739-4C58-8A1B-6BFECA32184B}" type="pres">
      <dgm:prSet presAssocID="{6C7FEC8B-C045-46C6-A4C6-2F737C3A9131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0C3EEA7-2E9F-4F1C-B944-3A0970F442B9}" type="pres">
      <dgm:prSet presAssocID="{6C7FEC8B-C045-46C6-A4C6-2F737C3A9131}" presName="Image" presStyleLbl="node1" presStyleIdx="0" presStyleCnt="2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C1A8337C-0634-4908-B558-03989EF902C0}" type="pres">
      <dgm:prSet presAssocID="{6C7FEC8B-C045-46C6-A4C6-2F737C3A9131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1E1345-7E1F-4432-A4A3-29A8D40F366B}" type="pres">
      <dgm:prSet presAssocID="{206010C0-423C-43B6-B430-D954A5F786BF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25A1282-0E4E-4A89-8D49-3E4F9D6660DE}" type="pres">
      <dgm:prSet presAssocID="{206010C0-423C-43B6-B430-D954A5F786BF}" presName="Image" presStyleLbl="node1" presStyleIdx="1" presStyleCnt="2"/>
      <dgm:spPr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  <dgm:t>
        <a:bodyPr/>
        <a:lstStyle/>
        <a:p>
          <a:endParaRPr lang="en-US"/>
        </a:p>
      </dgm:t>
    </dgm:pt>
    <dgm:pt modelId="{F4F4702B-8455-4E9D-B934-0F47B0FBCAA5}" type="pres">
      <dgm:prSet presAssocID="{206010C0-423C-43B6-B430-D954A5F786BF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873584-5B3F-4676-AAC9-5B65B44741D3}" type="presOf" srcId="{68986AA5-2EB2-4800-9BCE-9809BB5565E2}" destId="{67BD9F7C-8888-4D45-98AA-EF9229782736}" srcOrd="0" destOrd="0" presId="urn:microsoft.com/office/officeart/2008/layout/PictureAccentList"/>
    <dgm:cxn modelId="{C362D779-324A-4F14-BC8F-9FC5C786E447}" srcId="{F2AB4693-96E4-47DE-8B9A-5DBB7279DD90}" destId="{6C7FEC8B-C045-46C6-A4C6-2F737C3A9131}" srcOrd="0" destOrd="0" parTransId="{2131A069-407F-43BF-9ADF-895E5A605F1A}" sibTransId="{2D805673-25EB-4642-B2DA-E1B3C9F2FD57}"/>
    <dgm:cxn modelId="{B59DADC6-A1E3-43EE-9C07-DACB9F6BCD63}" type="presOf" srcId="{206010C0-423C-43B6-B430-D954A5F786BF}" destId="{F4F4702B-8455-4E9D-B934-0F47B0FBCAA5}" srcOrd="0" destOrd="0" presId="urn:microsoft.com/office/officeart/2008/layout/PictureAccentList"/>
    <dgm:cxn modelId="{427F68B7-BCA8-4DA6-92C6-C0777626B8AA}" type="presOf" srcId="{6C7FEC8B-C045-46C6-A4C6-2F737C3A9131}" destId="{C1A8337C-0634-4908-B558-03989EF902C0}" srcOrd="0" destOrd="0" presId="urn:microsoft.com/office/officeart/2008/layout/PictureAccentList"/>
    <dgm:cxn modelId="{E0CD11EC-D9B6-4C1E-8AF1-FBC4F723E63B}" type="presOf" srcId="{F2AB4693-96E4-47DE-8B9A-5DBB7279DD90}" destId="{79F4BF80-6433-4476-921A-B4AAB4FFF1E7}" srcOrd="0" destOrd="0" presId="urn:microsoft.com/office/officeart/2008/layout/PictureAccentList"/>
    <dgm:cxn modelId="{AC048B49-2EA6-4517-8B89-9B00D76F82AF}" srcId="{68986AA5-2EB2-4800-9BCE-9809BB5565E2}" destId="{F2AB4693-96E4-47DE-8B9A-5DBB7279DD90}" srcOrd="0" destOrd="0" parTransId="{C2A6F776-7458-4DCA-ACF1-F89A3043C2E2}" sibTransId="{453A8C14-3E9E-4ACF-A6B8-C3C1E87FCAA4}"/>
    <dgm:cxn modelId="{6D125E9D-568F-444B-B8FB-0954B92ECD5B}" srcId="{F2AB4693-96E4-47DE-8B9A-5DBB7279DD90}" destId="{206010C0-423C-43B6-B430-D954A5F786BF}" srcOrd="1" destOrd="0" parTransId="{63E7277B-7F9D-4557-B080-4A1C2DB55A8D}" sibTransId="{68AE162F-7F92-4C4F-AB4B-FF9A1808E3CC}"/>
    <dgm:cxn modelId="{CFB5312B-4974-4E1B-B324-2C6AE54D777B}" type="presParOf" srcId="{67BD9F7C-8888-4D45-98AA-EF9229782736}" destId="{DC4F6531-EC38-4A39-9206-B255E10FC544}" srcOrd="0" destOrd="0" presId="urn:microsoft.com/office/officeart/2008/layout/PictureAccentList"/>
    <dgm:cxn modelId="{97912C26-B9FE-4CDB-9E73-4AE3CF7FB794}" type="presParOf" srcId="{DC4F6531-EC38-4A39-9206-B255E10FC544}" destId="{47EEFE67-4975-40DD-8799-1513ABFF6129}" srcOrd="0" destOrd="0" presId="urn:microsoft.com/office/officeart/2008/layout/PictureAccentList"/>
    <dgm:cxn modelId="{F5CA1225-F6C0-4B00-9296-AA9A71EB97C5}" type="presParOf" srcId="{47EEFE67-4975-40DD-8799-1513ABFF6129}" destId="{79F4BF80-6433-4476-921A-B4AAB4FFF1E7}" srcOrd="0" destOrd="0" presId="urn:microsoft.com/office/officeart/2008/layout/PictureAccentList"/>
    <dgm:cxn modelId="{CBD2451D-A023-4F23-A526-8DA7381F5AF9}" type="presParOf" srcId="{DC4F6531-EC38-4A39-9206-B255E10FC544}" destId="{8F70C7D9-B9D8-48C1-BABE-1C2AE70D8719}" srcOrd="1" destOrd="0" presId="urn:microsoft.com/office/officeart/2008/layout/PictureAccentList"/>
    <dgm:cxn modelId="{F2EA6C07-96F1-4EFC-BD72-7C7127A8907A}" type="presParOf" srcId="{8F70C7D9-B9D8-48C1-BABE-1C2AE70D8719}" destId="{2C891DC1-B739-4C58-8A1B-6BFECA32184B}" srcOrd="0" destOrd="0" presId="urn:microsoft.com/office/officeart/2008/layout/PictureAccentList"/>
    <dgm:cxn modelId="{CA52E7A2-2482-4E6C-8A0E-CFFA96668EA1}" type="presParOf" srcId="{2C891DC1-B739-4C58-8A1B-6BFECA32184B}" destId="{20C3EEA7-2E9F-4F1C-B944-3A0970F442B9}" srcOrd="0" destOrd="0" presId="urn:microsoft.com/office/officeart/2008/layout/PictureAccentList"/>
    <dgm:cxn modelId="{1D876E90-EDF7-4C35-92A6-42D133A691D2}" type="presParOf" srcId="{2C891DC1-B739-4C58-8A1B-6BFECA32184B}" destId="{C1A8337C-0634-4908-B558-03989EF902C0}" srcOrd="1" destOrd="0" presId="urn:microsoft.com/office/officeart/2008/layout/PictureAccentList"/>
    <dgm:cxn modelId="{F7FE04AC-6B15-4918-8E3D-4CE3924180DA}" type="presParOf" srcId="{8F70C7D9-B9D8-48C1-BABE-1C2AE70D8719}" destId="{501E1345-7E1F-4432-A4A3-29A8D40F366B}" srcOrd="1" destOrd="0" presId="urn:microsoft.com/office/officeart/2008/layout/PictureAccentList"/>
    <dgm:cxn modelId="{7269EEA7-B082-4062-B9A7-151CB867129E}" type="presParOf" srcId="{501E1345-7E1F-4432-A4A3-29A8D40F366B}" destId="{E25A1282-0E4E-4A89-8D49-3E4F9D6660DE}" srcOrd="0" destOrd="0" presId="urn:microsoft.com/office/officeart/2008/layout/PictureAccentList"/>
    <dgm:cxn modelId="{CFE7D805-4E74-4852-9DC5-DC680CF87C8E}" type="presParOf" srcId="{501E1345-7E1F-4432-A4A3-29A8D40F366B}" destId="{F4F4702B-8455-4E9D-B934-0F47B0FBCAA5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986AA5-2EB2-4800-9BCE-9809BB5565E2}" type="doc">
      <dgm:prSet loTypeId="urn:microsoft.com/office/officeart/2008/layout/PictureAccent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2AB4693-96E4-47DE-8B9A-5DBB7279DD90}">
      <dgm:prSet phldrT="[Text]" custT="1"/>
      <dgm:spPr/>
      <dgm:t>
        <a:bodyPr/>
        <a:lstStyle/>
        <a:p>
          <a:r>
            <a:rPr lang="en-US" sz="2800" dirty="0" smtClean="0"/>
            <a:t>(</a:t>
          </a:r>
          <a:r>
            <a:rPr lang="en-US" sz="2800" dirty="0" err="1" smtClean="0"/>
            <a:t>Tot.Var.OH</a:t>
          </a:r>
          <a:r>
            <a:rPr lang="en-US" sz="2800" dirty="0" smtClean="0"/>
            <a:t>/Budget DLH – Budget Rate) x DLH Used </a:t>
          </a:r>
          <a:endParaRPr lang="en-US" sz="2800" dirty="0"/>
        </a:p>
      </dgm:t>
    </dgm:pt>
    <dgm:pt modelId="{C2A6F776-7458-4DCA-ACF1-F89A3043C2E2}" type="parTrans" cxnId="{AC048B49-2EA6-4517-8B89-9B00D76F82AF}">
      <dgm:prSet/>
      <dgm:spPr/>
      <dgm:t>
        <a:bodyPr/>
        <a:lstStyle/>
        <a:p>
          <a:endParaRPr lang="en-US"/>
        </a:p>
      </dgm:t>
    </dgm:pt>
    <dgm:pt modelId="{453A8C14-3E9E-4ACF-A6B8-C3C1E87FCAA4}" type="sibTrans" cxnId="{AC048B49-2EA6-4517-8B89-9B00D76F82AF}">
      <dgm:prSet/>
      <dgm:spPr/>
      <dgm:t>
        <a:bodyPr/>
        <a:lstStyle/>
        <a:p>
          <a:endParaRPr lang="en-US"/>
        </a:p>
      </dgm:t>
    </dgm:pt>
    <dgm:pt modelId="{DA85AB2E-A61F-405C-9086-2CFB8AC8C1D7}">
      <dgm:prSet custT="1"/>
      <dgm:spPr>
        <a:gradFill flip="none" rotWithShape="0">
          <a:gsLst>
            <a:gs pos="0">
              <a:srgbClr val="FF0000">
                <a:tint val="66000"/>
                <a:satMod val="160000"/>
              </a:srgbClr>
            </a:gs>
            <a:gs pos="50000">
              <a:srgbClr val="FF0000">
                <a:tint val="44500"/>
                <a:satMod val="160000"/>
              </a:srgbClr>
            </a:gs>
            <a:gs pos="100000">
              <a:srgbClr val="FF000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en-US" sz="2800" dirty="0" smtClean="0"/>
            <a:t>(43k+50k+19k)/9.3k = $12.04</a:t>
          </a:r>
        </a:p>
        <a:p>
          <a:r>
            <a:rPr lang="en-US" sz="2800" dirty="0" smtClean="0"/>
            <a:t>($12.04 - $12) x 9300 = $(400)</a:t>
          </a:r>
          <a:endParaRPr lang="en-US" sz="2800" dirty="0"/>
        </a:p>
      </dgm:t>
    </dgm:pt>
    <dgm:pt modelId="{55C6479D-C363-47CA-A691-E797CBC4B710}" type="parTrans" cxnId="{7D866614-3E7E-47D2-9B78-CDD5C8BCDA0C}">
      <dgm:prSet/>
      <dgm:spPr/>
      <dgm:t>
        <a:bodyPr/>
        <a:lstStyle/>
        <a:p>
          <a:endParaRPr lang="en-US"/>
        </a:p>
      </dgm:t>
    </dgm:pt>
    <dgm:pt modelId="{F98F0316-C8DC-4742-A8DB-84500386AD34}" type="sibTrans" cxnId="{7D866614-3E7E-47D2-9B78-CDD5C8BCDA0C}">
      <dgm:prSet/>
      <dgm:spPr/>
      <dgm:t>
        <a:bodyPr/>
        <a:lstStyle/>
        <a:p>
          <a:endParaRPr lang="en-US"/>
        </a:p>
      </dgm:t>
    </dgm:pt>
    <dgm:pt modelId="{7326B9FE-CDDE-4F69-B96C-BEDAC662758B}">
      <dgm:prSet custT="1"/>
      <dgm:spPr>
        <a:gradFill flip="none" rotWithShape="0">
          <a:gsLst>
            <a:gs pos="0">
              <a:srgbClr val="FF0000">
                <a:tint val="66000"/>
                <a:satMod val="160000"/>
              </a:srgbClr>
            </a:gs>
            <a:gs pos="50000">
              <a:srgbClr val="FF0000">
                <a:tint val="44500"/>
                <a:satMod val="160000"/>
              </a:srgbClr>
            </a:gs>
            <a:gs pos="100000">
              <a:srgbClr val="FF000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en-US" sz="2800" dirty="0" smtClean="0"/>
            <a:t>(18k+15k+12k)/5.6k = $8.04</a:t>
          </a:r>
        </a:p>
        <a:p>
          <a:r>
            <a:rPr lang="en-US" sz="2800" dirty="0" smtClean="0"/>
            <a:t>($8.04 - $8) x 5,600 = $(200)</a:t>
          </a:r>
          <a:endParaRPr lang="en-US" sz="2800" dirty="0"/>
        </a:p>
      </dgm:t>
    </dgm:pt>
    <dgm:pt modelId="{847B063C-6A85-4734-B510-381977478BE1}" type="parTrans" cxnId="{319EF4B2-751D-4891-BA28-D4E9E38C03BF}">
      <dgm:prSet/>
      <dgm:spPr/>
      <dgm:t>
        <a:bodyPr/>
        <a:lstStyle/>
        <a:p>
          <a:endParaRPr lang="en-US"/>
        </a:p>
      </dgm:t>
    </dgm:pt>
    <dgm:pt modelId="{CF6AF9C8-6471-44B2-B863-4534210BC4E0}" type="sibTrans" cxnId="{319EF4B2-751D-4891-BA28-D4E9E38C03BF}">
      <dgm:prSet/>
      <dgm:spPr/>
      <dgm:t>
        <a:bodyPr/>
        <a:lstStyle/>
        <a:p>
          <a:endParaRPr lang="en-US"/>
        </a:p>
      </dgm:t>
    </dgm:pt>
    <dgm:pt modelId="{67BD9F7C-8888-4D45-98AA-EF9229782736}" type="pres">
      <dgm:prSet presAssocID="{68986AA5-2EB2-4800-9BCE-9809BB5565E2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C4F6531-EC38-4A39-9206-B255E10FC544}" type="pres">
      <dgm:prSet presAssocID="{F2AB4693-96E4-47DE-8B9A-5DBB7279DD90}" presName="root" presStyleCnt="0">
        <dgm:presLayoutVars>
          <dgm:chMax/>
          <dgm:chPref val="4"/>
        </dgm:presLayoutVars>
      </dgm:prSet>
      <dgm:spPr/>
    </dgm:pt>
    <dgm:pt modelId="{47EEFE67-4975-40DD-8799-1513ABFF6129}" type="pres">
      <dgm:prSet presAssocID="{F2AB4693-96E4-47DE-8B9A-5DBB7279DD90}" presName="rootComposite" presStyleCnt="0">
        <dgm:presLayoutVars/>
      </dgm:prSet>
      <dgm:spPr/>
    </dgm:pt>
    <dgm:pt modelId="{79F4BF80-6433-4476-921A-B4AAB4FFF1E7}" type="pres">
      <dgm:prSet presAssocID="{F2AB4693-96E4-47DE-8B9A-5DBB7279DD90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en-US"/>
        </a:p>
      </dgm:t>
    </dgm:pt>
    <dgm:pt modelId="{8F70C7D9-B9D8-48C1-BABE-1C2AE70D8719}" type="pres">
      <dgm:prSet presAssocID="{F2AB4693-96E4-47DE-8B9A-5DBB7279DD90}" presName="childShape" presStyleCnt="0">
        <dgm:presLayoutVars>
          <dgm:chMax val="0"/>
          <dgm:chPref val="0"/>
        </dgm:presLayoutVars>
      </dgm:prSet>
      <dgm:spPr/>
    </dgm:pt>
    <dgm:pt modelId="{CD1C5F34-661D-4349-A154-66E9CE6730F8}" type="pres">
      <dgm:prSet presAssocID="{DA85AB2E-A61F-405C-9086-2CFB8AC8C1D7}" presName="childComposite" presStyleCnt="0">
        <dgm:presLayoutVars>
          <dgm:chMax val="0"/>
          <dgm:chPref val="0"/>
        </dgm:presLayoutVars>
      </dgm:prSet>
      <dgm:spPr/>
    </dgm:pt>
    <dgm:pt modelId="{500078BA-47FD-4190-ADD9-DE6741D6665D}" type="pres">
      <dgm:prSet presAssocID="{DA85AB2E-A61F-405C-9086-2CFB8AC8C1D7}" presName="Image" presStyleLbl="node1" presStyleIdx="0" presStyleCnt="2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A529F111-D35E-4F4D-A4E1-A1C636E9BFBD}" type="pres">
      <dgm:prSet presAssocID="{DA85AB2E-A61F-405C-9086-2CFB8AC8C1D7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797E86-BD3C-4FB2-A8AC-EF73D10ACD6E}" type="pres">
      <dgm:prSet presAssocID="{7326B9FE-CDDE-4F69-B96C-BEDAC662758B}" presName="childComposite" presStyleCnt="0">
        <dgm:presLayoutVars>
          <dgm:chMax val="0"/>
          <dgm:chPref val="0"/>
        </dgm:presLayoutVars>
      </dgm:prSet>
      <dgm:spPr/>
    </dgm:pt>
    <dgm:pt modelId="{947B7BFD-79F7-46E0-BF64-08E0E5FEB7B2}" type="pres">
      <dgm:prSet presAssocID="{7326B9FE-CDDE-4F69-B96C-BEDAC662758B}" presName="Image" presStyleLbl="node1" presStyleIdx="1" presStyleCnt="2"/>
      <dgm:spPr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  <dgm:t>
        <a:bodyPr/>
        <a:lstStyle/>
        <a:p>
          <a:endParaRPr lang="en-US"/>
        </a:p>
      </dgm:t>
    </dgm:pt>
    <dgm:pt modelId="{A9F8CFF6-3FB5-422B-9A3C-7A3D5322282C}" type="pres">
      <dgm:prSet presAssocID="{7326B9FE-CDDE-4F69-B96C-BEDAC662758B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6FCD3E-E1B0-4B01-8669-0F5332D16B9E}" type="presOf" srcId="{F2AB4693-96E4-47DE-8B9A-5DBB7279DD90}" destId="{79F4BF80-6433-4476-921A-B4AAB4FFF1E7}" srcOrd="0" destOrd="0" presId="urn:microsoft.com/office/officeart/2008/layout/PictureAccentList"/>
    <dgm:cxn modelId="{319EF4B2-751D-4891-BA28-D4E9E38C03BF}" srcId="{F2AB4693-96E4-47DE-8B9A-5DBB7279DD90}" destId="{7326B9FE-CDDE-4F69-B96C-BEDAC662758B}" srcOrd="1" destOrd="0" parTransId="{847B063C-6A85-4734-B510-381977478BE1}" sibTransId="{CF6AF9C8-6471-44B2-B863-4534210BC4E0}"/>
    <dgm:cxn modelId="{63765595-6FA6-42B6-A545-D9F47D58E228}" type="presOf" srcId="{68986AA5-2EB2-4800-9BCE-9809BB5565E2}" destId="{67BD9F7C-8888-4D45-98AA-EF9229782736}" srcOrd="0" destOrd="0" presId="urn:microsoft.com/office/officeart/2008/layout/PictureAccentList"/>
    <dgm:cxn modelId="{AC048B49-2EA6-4517-8B89-9B00D76F82AF}" srcId="{68986AA5-2EB2-4800-9BCE-9809BB5565E2}" destId="{F2AB4693-96E4-47DE-8B9A-5DBB7279DD90}" srcOrd="0" destOrd="0" parTransId="{C2A6F776-7458-4DCA-ACF1-F89A3043C2E2}" sibTransId="{453A8C14-3E9E-4ACF-A6B8-C3C1E87FCAA4}"/>
    <dgm:cxn modelId="{F58F9EDF-D5CD-437D-A567-5A334BACA8BB}" type="presOf" srcId="{7326B9FE-CDDE-4F69-B96C-BEDAC662758B}" destId="{A9F8CFF6-3FB5-422B-9A3C-7A3D5322282C}" srcOrd="0" destOrd="0" presId="urn:microsoft.com/office/officeart/2008/layout/PictureAccentList"/>
    <dgm:cxn modelId="{C0E7CCD7-97DB-43B6-862D-8DDC4A09EBBA}" type="presOf" srcId="{DA85AB2E-A61F-405C-9086-2CFB8AC8C1D7}" destId="{A529F111-D35E-4F4D-A4E1-A1C636E9BFBD}" srcOrd="0" destOrd="0" presId="urn:microsoft.com/office/officeart/2008/layout/PictureAccentList"/>
    <dgm:cxn modelId="{7D866614-3E7E-47D2-9B78-CDD5C8BCDA0C}" srcId="{F2AB4693-96E4-47DE-8B9A-5DBB7279DD90}" destId="{DA85AB2E-A61F-405C-9086-2CFB8AC8C1D7}" srcOrd="0" destOrd="0" parTransId="{55C6479D-C363-47CA-A691-E797CBC4B710}" sibTransId="{F98F0316-C8DC-4742-A8DB-84500386AD34}"/>
    <dgm:cxn modelId="{AE0D0B0A-E967-4770-BDC5-AC4A5F33DB8D}" type="presParOf" srcId="{67BD9F7C-8888-4D45-98AA-EF9229782736}" destId="{DC4F6531-EC38-4A39-9206-B255E10FC544}" srcOrd="0" destOrd="0" presId="urn:microsoft.com/office/officeart/2008/layout/PictureAccentList"/>
    <dgm:cxn modelId="{F5485213-51A4-4E3B-B1CC-B107C658A8E3}" type="presParOf" srcId="{DC4F6531-EC38-4A39-9206-B255E10FC544}" destId="{47EEFE67-4975-40DD-8799-1513ABFF6129}" srcOrd="0" destOrd="0" presId="urn:microsoft.com/office/officeart/2008/layout/PictureAccentList"/>
    <dgm:cxn modelId="{B1C6FA16-ED3B-42F6-A94B-4D505E606F33}" type="presParOf" srcId="{47EEFE67-4975-40DD-8799-1513ABFF6129}" destId="{79F4BF80-6433-4476-921A-B4AAB4FFF1E7}" srcOrd="0" destOrd="0" presId="urn:microsoft.com/office/officeart/2008/layout/PictureAccentList"/>
    <dgm:cxn modelId="{1B2AE3D2-1D17-49EE-861F-5BD4007007AE}" type="presParOf" srcId="{DC4F6531-EC38-4A39-9206-B255E10FC544}" destId="{8F70C7D9-B9D8-48C1-BABE-1C2AE70D8719}" srcOrd="1" destOrd="0" presId="urn:microsoft.com/office/officeart/2008/layout/PictureAccentList"/>
    <dgm:cxn modelId="{C0B2BAAD-1409-447D-9B36-0D27ECC9DD68}" type="presParOf" srcId="{8F70C7D9-B9D8-48C1-BABE-1C2AE70D8719}" destId="{CD1C5F34-661D-4349-A154-66E9CE6730F8}" srcOrd="0" destOrd="0" presId="urn:microsoft.com/office/officeart/2008/layout/PictureAccentList"/>
    <dgm:cxn modelId="{97EEC329-FB03-4A56-8DF9-8FF9E8A7A9A5}" type="presParOf" srcId="{CD1C5F34-661D-4349-A154-66E9CE6730F8}" destId="{500078BA-47FD-4190-ADD9-DE6741D6665D}" srcOrd="0" destOrd="0" presId="urn:microsoft.com/office/officeart/2008/layout/PictureAccentList"/>
    <dgm:cxn modelId="{E80AAC44-6E88-43CB-BD50-C67E1C22CBF8}" type="presParOf" srcId="{CD1C5F34-661D-4349-A154-66E9CE6730F8}" destId="{A529F111-D35E-4F4D-A4E1-A1C636E9BFBD}" srcOrd="1" destOrd="0" presId="urn:microsoft.com/office/officeart/2008/layout/PictureAccentList"/>
    <dgm:cxn modelId="{75D1549E-E4A0-4FA8-97E7-3B85BBBD70CA}" type="presParOf" srcId="{8F70C7D9-B9D8-48C1-BABE-1C2AE70D8719}" destId="{E0797E86-BD3C-4FB2-A8AC-EF73D10ACD6E}" srcOrd="1" destOrd="0" presId="urn:microsoft.com/office/officeart/2008/layout/PictureAccentList"/>
    <dgm:cxn modelId="{ADF199F4-4FD6-4C33-8FDC-218C82ADC3FD}" type="presParOf" srcId="{E0797E86-BD3C-4FB2-A8AC-EF73D10ACD6E}" destId="{947B7BFD-79F7-46E0-BF64-08E0E5FEB7B2}" srcOrd="0" destOrd="0" presId="urn:microsoft.com/office/officeart/2008/layout/PictureAccentList"/>
    <dgm:cxn modelId="{02B748DB-C9C2-4DA2-BD0D-917D975C4858}" type="presParOf" srcId="{E0797E86-BD3C-4FB2-A8AC-EF73D10ACD6E}" destId="{A9F8CFF6-3FB5-422B-9A3C-7A3D5322282C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8986AA5-2EB2-4800-9BCE-9809BB5565E2}" type="doc">
      <dgm:prSet loTypeId="urn:microsoft.com/office/officeart/2008/layout/PictureAccent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2AB4693-96E4-47DE-8B9A-5DBB7279DD90}">
      <dgm:prSet phldrT="[Text]"/>
      <dgm:spPr/>
      <dgm:t>
        <a:bodyPr/>
        <a:lstStyle/>
        <a:p>
          <a:r>
            <a:rPr lang="en-US" dirty="0" smtClean="0"/>
            <a:t>(</a:t>
          </a:r>
          <a:r>
            <a:rPr lang="en-US" dirty="0" err="1" smtClean="0"/>
            <a:t>Hrs</a:t>
          </a:r>
          <a:r>
            <a:rPr lang="en-US" dirty="0" smtClean="0"/>
            <a:t> Used – Budgeted) x Rate</a:t>
          </a:r>
          <a:endParaRPr lang="en-US" dirty="0"/>
        </a:p>
      </dgm:t>
    </dgm:pt>
    <dgm:pt modelId="{C2A6F776-7458-4DCA-ACF1-F89A3043C2E2}" type="parTrans" cxnId="{AC048B49-2EA6-4517-8B89-9B00D76F82AF}">
      <dgm:prSet/>
      <dgm:spPr/>
      <dgm:t>
        <a:bodyPr/>
        <a:lstStyle/>
        <a:p>
          <a:endParaRPr lang="en-US"/>
        </a:p>
      </dgm:t>
    </dgm:pt>
    <dgm:pt modelId="{453A8C14-3E9E-4ACF-A6B8-C3C1E87FCAA4}" type="sibTrans" cxnId="{AC048B49-2EA6-4517-8B89-9B00D76F82AF}">
      <dgm:prSet/>
      <dgm:spPr/>
      <dgm:t>
        <a:bodyPr/>
        <a:lstStyle/>
        <a:p>
          <a:endParaRPr lang="en-US"/>
        </a:p>
      </dgm:t>
    </dgm:pt>
    <dgm:pt modelId="{DA85AB2E-A61F-405C-9086-2CFB8AC8C1D7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gradFill flip="none" rotWithShape="0">
          <a:gsLst>
            <a:gs pos="0">
              <a:srgbClr val="FF0000">
                <a:tint val="66000"/>
                <a:satMod val="160000"/>
              </a:srgbClr>
            </a:gs>
            <a:gs pos="50000">
              <a:srgbClr val="FF0000">
                <a:tint val="44500"/>
                <a:satMod val="160000"/>
              </a:srgbClr>
            </a:gs>
            <a:gs pos="100000">
              <a:srgbClr val="FF000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en-US" dirty="0" smtClean="0"/>
            <a:t>(9,300 - 55k/6) x $6 = $(1,600)</a:t>
          </a:r>
          <a:endParaRPr lang="en-US" dirty="0"/>
        </a:p>
      </dgm:t>
    </dgm:pt>
    <dgm:pt modelId="{55C6479D-C363-47CA-A691-E797CBC4B710}" type="parTrans" cxnId="{7D866614-3E7E-47D2-9B78-CDD5C8BCDA0C}">
      <dgm:prSet/>
      <dgm:spPr/>
      <dgm:t>
        <a:bodyPr/>
        <a:lstStyle/>
        <a:p>
          <a:endParaRPr lang="en-US"/>
        </a:p>
      </dgm:t>
    </dgm:pt>
    <dgm:pt modelId="{F98F0316-C8DC-4742-A8DB-84500386AD34}" type="sibTrans" cxnId="{7D866614-3E7E-47D2-9B78-CDD5C8BCDA0C}">
      <dgm:prSet/>
      <dgm:spPr/>
      <dgm:t>
        <a:bodyPr/>
        <a:lstStyle/>
        <a:p>
          <a:endParaRPr lang="en-US"/>
        </a:p>
      </dgm:t>
    </dgm:pt>
    <dgm:pt modelId="{7326B9FE-CDDE-4F69-B96C-BEDAC662758B}">
      <dgm:prSet/>
      <dgm:spPr>
        <a:gradFill flip="none" rotWithShape="0">
          <a:gsLst>
            <a:gs pos="0">
              <a:srgbClr val="00B050">
                <a:tint val="66000"/>
                <a:satMod val="160000"/>
              </a:srgbClr>
            </a:gs>
            <a:gs pos="50000">
              <a:srgbClr val="00B050">
                <a:tint val="44500"/>
                <a:satMod val="160000"/>
              </a:srgbClr>
            </a:gs>
            <a:gs pos="100000">
              <a:srgbClr val="00B05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en-US" dirty="0" smtClean="0"/>
            <a:t>(5,600 – 22.5k/4) x $8 = $200</a:t>
          </a:r>
          <a:endParaRPr lang="en-US" dirty="0"/>
        </a:p>
      </dgm:t>
    </dgm:pt>
    <dgm:pt modelId="{847B063C-6A85-4734-B510-381977478BE1}" type="parTrans" cxnId="{319EF4B2-751D-4891-BA28-D4E9E38C03BF}">
      <dgm:prSet/>
      <dgm:spPr/>
      <dgm:t>
        <a:bodyPr/>
        <a:lstStyle/>
        <a:p>
          <a:endParaRPr lang="en-US"/>
        </a:p>
      </dgm:t>
    </dgm:pt>
    <dgm:pt modelId="{CF6AF9C8-6471-44B2-B863-4534210BC4E0}" type="sibTrans" cxnId="{319EF4B2-751D-4891-BA28-D4E9E38C03BF}">
      <dgm:prSet/>
      <dgm:spPr/>
      <dgm:t>
        <a:bodyPr/>
        <a:lstStyle/>
        <a:p>
          <a:endParaRPr lang="en-US"/>
        </a:p>
      </dgm:t>
    </dgm:pt>
    <dgm:pt modelId="{67BD9F7C-8888-4D45-98AA-EF9229782736}" type="pres">
      <dgm:prSet presAssocID="{68986AA5-2EB2-4800-9BCE-9809BB5565E2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C4F6531-EC38-4A39-9206-B255E10FC544}" type="pres">
      <dgm:prSet presAssocID="{F2AB4693-96E4-47DE-8B9A-5DBB7279DD90}" presName="root" presStyleCnt="0">
        <dgm:presLayoutVars>
          <dgm:chMax/>
          <dgm:chPref val="4"/>
        </dgm:presLayoutVars>
      </dgm:prSet>
      <dgm:spPr/>
    </dgm:pt>
    <dgm:pt modelId="{47EEFE67-4975-40DD-8799-1513ABFF6129}" type="pres">
      <dgm:prSet presAssocID="{F2AB4693-96E4-47DE-8B9A-5DBB7279DD90}" presName="rootComposite" presStyleCnt="0">
        <dgm:presLayoutVars/>
      </dgm:prSet>
      <dgm:spPr/>
    </dgm:pt>
    <dgm:pt modelId="{79F4BF80-6433-4476-921A-B4AAB4FFF1E7}" type="pres">
      <dgm:prSet presAssocID="{F2AB4693-96E4-47DE-8B9A-5DBB7279DD90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en-US"/>
        </a:p>
      </dgm:t>
    </dgm:pt>
    <dgm:pt modelId="{8F70C7D9-B9D8-48C1-BABE-1C2AE70D8719}" type="pres">
      <dgm:prSet presAssocID="{F2AB4693-96E4-47DE-8B9A-5DBB7279DD90}" presName="childShape" presStyleCnt="0">
        <dgm:presLayoutVars>
          <dgm:chMax val="0"/>
          <dgm:chPref val="0"/>
        </dgm:presLayoutVars>
      </dgm:prSet>
      <dgm:spPr/>
    </dgm:pt>
    <dgm:pt modelId="{CD1C5F34-661D-4349-A154-66E9CE6730F8}" type="pres">
      <dgm:prSet presAssocID="{DA85AB2E-A61F-405C-9086-2CFB8AC8C1D7}" presName="childComposite" presStyleCnt="0">
        <dgm:presLayoutVars>
          <dgm:chMax val="0"/>
          <dgm:chPref val="0"/>
        </dgm:presLayoutVars>
      </dgm:prSet>
      <dgm:spPr/>
    </dgm:pt>
    <dgm:pt modelId="{500078BA-47FD-4190-ADD9-DE6741D6665D}" type="pres">
      <dgm:prSet presAssocID="{DA85AB2E-A61F-405C-9086-2CFB8AC8C1D7}" presName="Image" presStyleLbl="node1" presStyleIdx="0" presStyleCnt="2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A529F111-D35E-4F4D-A4E1-A1C636E9BFBD}" type="pres">
      <dgm:prSet presAssocID="{DA85AB2E-A61F-405C-9086-2CFB8AC8C1D7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797E86-BD3C-4FB2-A8AC-EF73D10ACD6E}" type="pres">
      <dgm:prSet presAssocID="{7326B9FE-CDDE-4F69-B96C-BEDAC662758B}" presName="childComposite" presStyleCnt="0">
        <dgm:presLayoutVars>
          <dgm:chMax val="0"/>
          <dgm:chPref val="0"/>
        </dgm:presLayoutVars>
      </dgm:prSet>
      <dgm:spPr/>
    </dgm:pt>
    <dgm:pt modelId="{947B7BFD-79F7-46E0-BF64-08E0E5FEB7B2}" type="pres">
      <dgm:prSet presAssocID="{7326B9FE-CDDE-4F69-B96C-BEDAC662758B}" presName="Image" presStyleLbl="node1" presStyleIdx="1" presStyleCnt="2"/>
      <dgm:spPr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  <dgm:t>
        <a:bodyPr/>
        <a:lstStyle/>
        <a:p>
          <a:endParaRPr lang="en-US"/>
        </a:p>
      </dgm:t>
    </dgm:pt>
    <dgm:pt modelId="{A9F8CFF6-3FB5-422B-9A3C-7A3D5322282C}" type="pres">
      <dgm:prSet presAssocID="{7326B9FE-CDDE-4F69-B96C-BEDAC662758B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B7AF6F-6B49-4C55-93C0-DF4709DD7B2C}" type="presOf" srcId="{F2AB4693-96E4-47DE-8B9A-5DBB7279DD90}" destId="{79F4BF80-6433-4476-921A-B4AAB4FFF1E7}" srcOrd="0" destOrd="0" presId="urn:microsoft.com/office/officeart/2008/layout/PictureAccentList"/>
    <dgm:cxn modelId="{68E9951D-932C-4545-8DC3-CDFF8E20AF5F}" type="presOf" srcId="{68986AA5-2EB2-4800-9BCE-9809BB5565E2}" destId="{67BD9F7C-8888-4D45-98AA-EF9229782736}" srcOrd="0" destOrd="0" presId="urn:microsoft.com/office/officeart/2008/layout/PictureAccentList"/>
    <dgm:cxn modelId="{8D4AB930-132B-4AAF-B1D3-C02A3F953DF7}" type="presOf" srcId="{DA85AB2E-A61F-405C-9086-2CFB8AC8C1D7}" destId="{A529F111-D35E-4F4D-A4E1-A1C636E9BFBD}" srcOrd="0" destOrd="0" presId="urn:microsoft.com/office/officeart/2008/layout/PictureAccentList"/>
    <dgm:cxn modelId="{319EF4B2-751D-4891-BA28-D4E9E38C03BF}" srcId="{F2AB4693-96E4-47DE-8B9A-5DBB7279DD90}" destId="{7326B9FE-CDDE-4F69-B96C-BEDAC662758B}" srcOrd="1" destOrd="0" parTransId="{847B063C-6A85-4734-B510-381977478BE1}" sibTransId="{CF6AF9C8-6471-44B2-B863-4534210BC4E0}"/>
    <dgm:cxn modelId="{AC048B49-2EA6-4517-8B89-9B00D76F82AF}" srcId="{68986AA5-2EB2-4800-9BCE-9809BB5565E2}" destId="{F2AB4693-96E4-47DE-8B9A-5DBB7279DD90}" srcOrd="0" destOrd="0" parTransId="{C2A6F776-7458-4DCA-ACF1-F89A3043C2E2}" sibTransId="{453A8C14-3E9E-4ACF-A6B8-C3C1E87FCAA4}"/>
    <dgm:cxn modelId="{0C4ECA87-2201-498D-88D7-E5B15A1FE389}" type="presOf" srcId="{7326B9FE-CDDE-4F69-B96C-BEDAC662758B}" destId="{A9F8CFF6-3FB5-422B-9A3C-7A3D5322282C}" srcOrd="0" destOrd="0" presId="urn:microsoft.com/office/officeart/2008/layout/PictureAccentList"/>
    <dgm:cxn modelId="{7D866614-3E7E-47D2-9B78-CDD5C8BCDA0C}" srcId="{F2AB4693-96E4-47DE-8B9A-5DBB7279DD90}" destId="{DA85AB2E-A61F-405C-9086-2CFB8AC8C1D7}" srcOrd="0" destOrd="0" parTransId="{55C6479D-C363-47CA-A691-E797CBC4B710}" sibTransId="{F98F0316-C8DC-4742-A8DB-84500386AD34}"/>
    <dgm:cxn modelId="{EA3642AD-600F-4682-91B0-37059FDD449C}" type="presParOf" srcId="{67BD9F7C-8888-4D45-98AA-EF9229782736}" destId="{DC4F6531-EC38-4A39-9206-B255E10FC544}" srcOrd="0" destOrd="0" presId="urn:microsoft.com/office/officeart/2008/layout/PictureAccentList"/>
    <dgm:cxn modelId="{BA2F5AC8-AA75-4DAE-93F3-0EC904DC54DC}" type="presParOf" srcId="{DC4F6531-EC38-4A39-9206-B255E10FC544}" destId="{47EEFE67-4975-40DD-8799-1513ABFF6129}" srcOrd="0" destOrd="0" presId="urn:microsoft.com/office/officeart/2008/layout/PictureAccentList"/>
    <dgm:cxn modelId="{0C67CDFB-91C7-4315-AC93-69D18C8BB944}" type="presParOf" srcId="{47EEFE67-4975-40DD-8799-1513ABFF6129}" destId="{79F4BF80-6433-4476-921A-B4AAB4FFF1E7}" srcOrd="0" destOrd="0" presId="urn:microsoft.com/office/officeart/2008/layout/PictureAccentList"/>
    <dgm:cxn modelId="{BA8E4C6A-CFA7-4B3C-AD7E-7595A621A57B}" type="presParOf" srcId="{DC4F6531-EC38-4A39-9206-B255E10FC544}" destId="{8F70C7D9-B9D8-48C1-BABE-1C2AE70D8719}" srcOrd="1" destOrd="0" presId="urn:microsoft.com/office/officeart/2008/layout/PictureAccentList"/>
    <dgm:cxn modelId="{939A8650-AF7D-4900-9046-2AA37698177F}" type="presParOf" srcId="{8F70C7D9-B9D8-48C1-BABE-1C2AE70D8719}" destId="{CD1C5F34-661D-4349-A154-66E9CE6730F8}" srcOrd="0" destOrd="0" presId="urn:microsoft.com/office/officeart/2008/layout/PictureAccentList"/>
    <dgm:cxn modelId="{AE8BE7CA-1532-46BF-B3FF-8DFBF8875A37}" type="presParOf" srcId="{CD1C5F34-661D-4349-A154-66E9CE6730F8}" destId="{500078BA-47FD-4190-ADD9-DE6741D6665D}" srcOrd="0" destOrd="0" presId="urn:microsoft.com/office/officeart/2008/layout/PictureAccentList"/>
    <dgm:cxn modelId="{5FB676B1-E548-4316-B08B-998A2CB93693}" type="presParOf" srcId="{CD1C5F34-661D-4349-A154-66E9CE6730F8}" destId="{A529F111-D35E-4F4D-A4E1-A1C636E9BFBD}" srcOrd="1" destOrd="0" presId="urn:microsoft.com/office/officeart/2008/layout/PictureAccentList"/>
    <dgm:cxn modelId="{EACB6CF8-42D7-4F8B-B60A-67F495A56E6F}" type="presParOf" srcId="{8F70C7D9-B9D8-48C1-BABE-1C2AE70D8719}" destId="{E0797E86-BD3C-4FB2-A8AC-EF73D10ACD6E}" srcOrd="1" destOrd="0" presId="urn:microsoft.com/office/officeart/2008/layout/PictureAccentList"/>
    <dgm:cxn modelId="{0429F2A5-FAC6-499F-9F9A-4AE455DFF892}" type="presParOf" srcId="{E0797E86-BD3C-4FB2-A8AC-EF73D10ACD6E}" destId="{947B7BFD-79F7-46E0-BF64-08E0E5FEB7B2}" srcOrd="0" destOrd="0" presId="urn:microsoft.com/office/officeart/2008/layout/PictureAccentList"/>
    <dgm:cxn modelId="{C6D8036F-BD8F-45C4-9159-60F9E635A4E6}" type="presParOf" srcId="{E0797E86-BD3C-4FB2-A8AC-EF73D10ACD6E}" destId="{A9F8CFF6-3FB5-422B-9A3C-7A3D5322282C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B2EEC-D9B1-44BD-B7BA-A30817698DB1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BE805-D5DE-4E4B-B346-1BED861E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382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Sell to retail stores and catalog outlets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Plastic model : lower selling</a:t>
            </a:r>
            <a:r>
              <a:rPr lang="en-US" baseline="0" dirty="0" smtClean="0"/>
              <a:t> price, but lower contribution margin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Metal model : higher quality, higher selling price, but higher contribution margin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Their customers : they mostly sell both</a:t>
            </a:r>
            <a:endParaRPr lang="en-US" dirty="0" smtClean="0"/>
          </a:p>
          <a:p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Their goal</a:t>
            </a:r>
            <a:r>
              <a:rPr lang="en-US" baseline="0" dirty="0" smtClean="0"/>
              <a:t> : maintain their market share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Lost 5 000 in metal, gain 10 000 in plastic, even with the increase of the market (10%)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10% more than expected?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BE805-D5DE-4E4B-B346-1BED861EBC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355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dirty="0" smtClean="0"/>
              <a:t> and not from sales volume variance ($8,500 F).</a:t>
            </a:r>
          </a:p>
          <a:p>
            <a:endParaRPr lang="en-CA" sz="120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6200" dirty="0" smtClean="0"/>
              <a:t>The spending variances are almost negligible (a total 600 U for both metal and plastic chairs).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BE805-D5DE-4E4B-B346-1BED861EBCE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10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 smtClean="0"/>
              <a:t>in order to facilitate implementation of corrective actions.</a:t>
            </a:r>
            <a:endParaRPr lang="en-US" sz="1200" b="1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 smtClean="0"/>
              <a:t>in order to reflect the price increase in raw materials.</a:t>
            </a:r>
            <a:endParaRPr lang="en-US" sz="1200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BE805-D5DE-4E4B-B346-1BED861EBCE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92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March 16, 2014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March 16,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March 16,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March 16,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March 16,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March 16,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March 16,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March 16,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March 16,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March 16, 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March 16,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March 16,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15561" y="-1347592"/>
            <a:ext cx="3577835" cy="4693335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“</a:t>
            </a:r>
            <a:r>
              <a:rPr lang="en-US" sz="4000" b="1" i="1" dirty="0" smtClean="0">
                <a:solidFill>
                  <a:schemeClr val="bg1"/>
                </a:solidFill>
              </a:rPr>
              <a:t>The Champions</a:t>
            </a:r>
            <a:r>
              <a:rPr lang="en-US" sz="4000" b="1" dirty="0" smtClean="0">
                <a:solidFill>
                  <a:schemeClr val="bg1"/>
                </a:solidFill>
              </a:rPr>
              <a:t>”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3500" b="1" dirty="0" smtClean="0"/>
              <a:t>Consulting Firm</a:t>
            </a:r>
            <a:endParaRPr lang="en-US" sz="35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5561" y="3522689"/>
            <a:ext cx="3577835" cy="2440792"/>
          </a:xfrm>
        </p:spPr>
        <p:txBody>
          <a:bodyPr>
            <a:noAutofit/>
          </a:bodyPr>
          <a:lstStyle/>
          <a:p>
            <a:pPr algn="ctr"/>
            <a:r>
              <a:rPr lang="en-US" sz="2200" dirty="0" smtClean="0"/>
              <a:t>By</a:t>
            </a:r>
          </a:p>
          <a:p>
            <a:r>
              <a:rPr lang="en-US" sz="2200" dirty="0" smtClean="0"/>
              <a:t>Simon </a:t>
            </a:r>
            <a:r>
              <a:rPr lang="en-US" sz="2200" dirty="0" err="1" smtClean="0"/>
              <a:t>Foucher</a:t>
            </a:r>
            <a:endParaRPr lang="en-US" sz="2200" dirty="0" smtClean="0"/>
          </a:p>
          <a:p>
            <a:r>
              <a:rPr lang="en-US" sz="2200" dirty="0" smtClean="0"/>
              <a:t>Kenny Somerville</a:t>
            </a:r>
          </a:p>
          <a:p>
            <a:r>
              <a:rPr lang="en-US" sz="2200" dirty="0" smtClean="0"/>
              <a:t>Leo Pérez Saba</a:t>
            </a:r>
          </a:p>
          <a:p>
            <a:r>
              <a:rPr lang="en-US" sz="2200" dirty="0" err="1" smtClean="0"/>
              <a:t>Shadi</a:t>
            </a:r>
            <a:r>
              <a:rPr lang="en-US" sz="2200" dirty="0" smtClean="0"/>
              <a:t> Mohamed</a:t>
            </a:r>
          </a:p>
          <a:p>
            <a:r>
              <a:rPr lang="en-US" sz="2200" dirty="0" smtClean="0"/>
              <a:t>Geneviève Lavigueur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1182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583052"/>
              </p:ext>
            </p:extLst>
          </p:nvPr>
        </p:nvGraphicFramePr>
        <p:xfrm>
          <a:off x="1042988" y="1929241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47862" y="117532"/>
            <a:ext cx="7024744" cy="12573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5000" b="1" dirty="0" smtClean="0"/>
              <a:t>MATERIALS PRICE (L3)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140378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8980262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547862" y="117532"/>
            <a:ext cx="8139872" cy="12573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5000" b="1" dirty="0" smtClean="0"/>
              <a:t>MATERIALS EFFICIENCY (L3)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116233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8132475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47862" y="117532"/>
            <a:ext cx="8139872" cy="12573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5000" b="1" dirty="0" smtClean="0"/>
              <a:t>DIRECT LABOUR PRICE (L3)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122930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3064339"/>
              </p:ext>
            </p:extLst>
          </p:nvPr>
        </p:nvGraphicFramePr>
        <p:xfrm>
          <a:off x="1042988" y="2340142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47861" y="523068"/>
            <a:ext cx="8748227" cy="12573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5000" b="1" dirty="0" smtClean="0"/>
              <a:t>DIRECT LABOUR </a:t>
            </a:r>
          </a:p>
          <a:p>
            <a:r>
              <a:rPr lang="en-US" sz="5000" b="1" dirty="0" smtClean="0"/>
              <a:t>EFFICIENCY (L3)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348736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349039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47862" y="117532"/>
            <a:ext cx="8139872" cy="12573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5000" b="1" dirty="0" smtClean="0"/>
              <a:t>VARIABLE OH SPENDING (L3)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238789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1415620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47862" y="629782"/>
            <a:ext cx="8139872" cy="12573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5000" b="1" dirty="0" smtClean="0"/>
              <a:t>VARIABLE OH </a:t>
            </a:r>
          </a:p>
          <a:p>
            <a:r>
              <a:rPr lang="en-US" sz="5000" b="1" dirty="0" smtClean="0"/>
              <a:t>EFFICIENCY (L3)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204058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6391921"/>
              </p:ext>
            </p:extLst>
          </p:nvPr>
        </p:nvGraphicFramePr>
        <p:xfrm>
          <a:off x="3" y="38100"/>
          <a:ext cx="9143997" cy="6139815"/>
        </p:xfrm>
        <a:graphic>
          <a:graphicData uri="http://schemas.openxmlformats.org/drawingml/2006/table">
            <a:tbl>
              <a:tblPr/>
              <a:tblGrid>
                <a:gridCol w="2350165"/>
                <a:gridCol w="1721771"/>
                <a:gridCol w="1690687"/>
                <a:gridCol w="1690687"/>
                <a:gridCol w="1690687"/>
              </a:tblGrid>
              <a:tr h="533402">
                <a:tc>
                  <a:txBody>
                    <a:bodyPr/>
                    <a:lstStyle/>
                    <a:p>
                      <a:pPr algn="l" fontAlgn="b"/>
                      <a:endParaRPr lang="en-US" sz="3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 OH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3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458104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EFFICIENCY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458104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METAL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(3,000)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(2,600)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58104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PLASTIC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(800)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(5,000)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(1,600)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(7,400)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58104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SPENDING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458104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METAL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58104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PLASTIC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(400)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(400)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58104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458104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METAL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58104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PLASTIC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(39,000)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(39,000)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8104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3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(600)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(47,000)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(2,000)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(49,600)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183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Balance Sheet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65" y="1143000"/>
            <a:ext cx="8979635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295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948" y="1708101"/>
            <a:ext cx="8141148" cy="4722189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en-CA" sz="6400" dirty="0" smtClean="0"/>
              <a:t>CM </a:t>
            </a:r>
            <a:r>
              <a:rPr lang="en-CA" sz="6400" b="1" u="sng" dirty="0" smtClean="0"/>
              <a:t>of </a:t>
            </a:r>
            <a:r>
              <a:rPr lang="en-CA" sz="6400" b="1" u="sng" dirty="0"/>
              <a:t>metal is twice that of plastic. </a:t>
            </a:r>
            <a:endParaRPr lang="en-CA" sz="6400" b="1" u="sng" dirty="0" smtClean="0"/>
          </a:p>
          <a:p>
            <a:pPr marL="68580" lvl="0" indent="0">
              <a:buNone/>
            </a:pPr>
            <a:endParaRPr lang="en-US" sz="6400" dirty="0"/>
          </a:p>
          <a:p>
            <a:pPr lvl="0"/>
            <a:r>
              <a:rPr lang="en-CA" sz="6400" dirty="0" smtClean="0"/>
              <a:t>Majority of </a:t>
            </a:r>
            <a:r>
              <a:rPr lang="en-CA" sz="6400" dirty="0"/>
              <a:t>the </a:t>
            </a:r>
            <a:r>
              <a:rPr lang="en-CA" sz="6400" dirty="0" smtClean="0"/>
              <a:t>variances come </a:t>
            </a:r>
            <a:r>
              <a:rPr lang="en-CA" sz="6400" dirty="0"/>
              <a:t>from </a:t>
            </a:r>
            <a:r>
              <a:rPr lang="en-CA" sz="6400" b="1" u="sng" dirty="0"/>
              <a:t>flexible budget variance</a:t>
            </a:r>
            <a:r>
              <a:rPr lang="en-CA" sz="6400" dirty="0"/>
              <a:t> ($</a:t>
            </a:r>
            <a:r>
              <a:rPr lang="en-CA" sz="6400" dirty="0" smtClean="0"/>
              <a:t>41,100 U)</a:t>
            </a:r>
          </a:p>
          <a:p>
            <a:pPr marL="68580" lvl="0" indent="0">
              <a:buNone/>
            </a:pPr>
            <a:endParaRPr lang="en-US" sz="6400" dirty="0"/>
          </a:p>
          <a:p>
            <a:pPr lvl="0"/>
            <a:r>
              <a:rPr lang="en-CA" sz="6400" dirty="0" smtClean="0"/>
              <a:t>Mostly cost of plastic: $39,000 U</a:t>
            </a:r>
          </a:p>
          <a:p>
            <a:pPr lvl="0"/>
            <a:endParaRPr lang="en-CA" sz="6400" dirty="0" smtClean="0"/>
          </a:p>
          <a:p>
            <a:pPr lvl="0"/>
            <a:r>
              <a:rPr lang="en-CA" sz="6400" dirty="0" smtClean="0"/>
              <a:t>Efficiency</a:t>
            </a:r>
          </a:p>
          <a:p>
            <a:pPr lvl="1"/>
            <a:r>
              <a:rPr lang="en-CA" sz="6200" dirty="0" smtClean="0"/>
              <a:t>Plastic: ($</a:t>
            </a:r>
            <a:r>
              <a:rPr lang="en-CA" sz="6200" dirty="0"/>
              <a:t>7,400U</a:t>
            </a:r>
            <a:r>
              <a:rPr lang="en-CA" sz="6200" dirty="0" smtClean="0"/>
              <a:t>)</a:t>
            </a:r>
          </a:p>
          <a:p>
            <a:pPr lvl="1"/>
            <a:r>
              <a:rPr lang="en-CA" sz="6200" dirty="0" smtClean="0"/>
              <a:t>Metal: ($</a:t>
            </a:r>
            <a:r>
              <a:rPr lang="en-CA" sz="6200" dirty="0"/>
              <a:t>2,600U</a:t>
            </a:r>
            <a:r>
              <a:rPr lang="en-CA" sz="6200" dirty="0" smtClean="0"/>
              <a:t>)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4948" y="246597"/>
            <a:ext cx="7024742" cy="1143000"/>
          </a:xfrm>
        </p:spPr>
        <p:txBody>
          <a:bodyPr>
            <a:normAutofit/>
          </a:bodyPr>
          <a:lstStyle/>
          <a:p>
            <a:r>
              <a:rPr lang="en-US" sz="5000" b="1" dirty="0" smtClean="0"/>
              <a:t>ANALYSIS OF RESULTS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93095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948" y="1752445"/>
            <a:ext cx="8141148" cy="4722189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CA" sz="6300" dirty="0" smtClean="0"/>
              <a:t>Fluctuations in inventory due to:</a:t>
            </a:r>
          </a:p>
          <a:p>
            <a:pPr lvl="1"/>
            <a:r>
              <a:rPr lang="en-CA" sz="6100" b="1" u="sng" dirty="0" smtClean="0"/>
              <a:t>Purchasing </a:t>
            </a:r>
            <a:r>
              <a:rPr lang="en-CA" sz="6100" b="1" u="sng" dirty="0"/>
              <a:t>more materials </a:t>
            </a:r>
            <a:r>
              <a:rPr lang="en-CA" sz="6100" b="1" u="sng" dirty="0" smtClean="0"/>
              <a:t>than required</a:t>
            </a:r>
          </a:p>
          <a:p>
            <a:pPr lvl="1"/>
            <a:r>
              <a:rPr lang="en-CA" sz="6100" b="1" u="sng" dirty="0" smtClean="0"/>
              <a:t>Building inventories for Metal</a:t>
            </a:r>
          </a:p>
          <a:p>
            <a:pPr lvl="1"/>
            <a:r>
              <a:rPr lang="en-CA" sz="6100" b="1" u="sng" dirty="0" smtClean="0"/>
              <a:t>Liquidating inventories for Plastic</a:t>
            </a:r>
            <a:r>
              <a:rPr lang="en-CA" sz="6100" dirty="0" smtClean="0"/>
              <a:t> </a:t>
            </a:r>
          </a:p>
          <a:p>
            <a:pPr lvl="0"/>
            <a:endParaRPr lang="en-CA" sz="6300" dirty="0"/>
          </a:p>
          <a:p>
            <a:pPr lvl="0"/>
            <a:r>
              <a:rPr lang="en-CA" sz="6300" dirty="0" smtClean="0"/>
              <a:t>These fluctuations do not affect the IS</a:t>
            </a:r>
            <a:endParaRPr lang="en-US" sz="6300" dirty="0"/>
          </a:p>
          <a:p>
            <a:endParaRPr lang="en-US" sz="64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4948" y="246597"/>
            <a:ext cx="7024742" cy="1143000"/>
          </a:xfrm>
        </p:spPr>
        <p:txBody>
          <a:bodyPr>
            <a:normAutofit/>
          </a:bodyPr>
          <a:lstStyle/>
          <a:p>
            <a:r>
              <a:rPr lang="en-US" sz="5000" b="1" dirty="0" smtClean="0"/>
              <a:t>ANALYSIS OF RESULTS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209931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862" y="149548"/>
            <a:ext cx="7024744" cy="1257300"/>
          </a:xfrm>
        </p:spPr>
        <p:txBody>
          <a:bodyPr>
            <a:normAutofit/>
          </a:bodyPr>
          <a:lstStyle/>
          <a:p>
            <a:r>
              <a:rPr lang="en-US" sz="5000" b="1" dirty="0" smtClean="0"/>
              <a:t>AGENDA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109" y="1900022"/>
            <a:ext cx="6345691" cy="3435905"/>
          </a:xfrm>
        </p:spPr>
        <p:txBody>
          <a:bodyPr>
            <a:noAutofit/>
          </a:bodyPr>
          <a:lstStyle/>
          <a:p>
            <a:r>
              <a:rPr lang="en-US" sz="2500" dirty="0" smtClean="0"/>
              <a:t>Market Overview</a:t>
            </a:r>
            <a:endParaRPr lang="en-US" sz="2500" dirty="0"/>
          </a:p>
          <a:p>
            <a:r>
              <a:rPr lang="en-US" sz="2500" dirty="0" smtClean="0"/>
              <a:t>Problem Definition</a:t>
            </a:r>
            <a:r>
              <a:rPr lang="en-US" sz="2500" dirty="0"/>
              <a:t> </a:t>
            </a:r>
          </a:p>
          <a:p>
            <a:r>
              <a:rPr lang="en-US" sz="2500" dirty="0" smtClean="0"/>
              <a:t>Analysis of Variances</a:t>
            </a:r>
            <a:endParaRPr lang="en-US" sz="2500" dirty="0"/>
          </a:p>
          <a:p>
            <a:r>
              <a:rPr lang="en-US" sz="2500" dirty="0" smtClean="0"/>
              <a:t>Analysis </a:t>
            </a:r>
            <a:r>
              <a:rPr lang="en-US" sz="2500" dirty="0"/>
              <a:t>of </a:t>
            </a:r>
            <a:r>
              <a:rPr lang="en-US" sz="2500" dirty="0" smtClean="0"/>
              <a:t>the Results</a:t>
            </a:r>
            <a:endParaRPr lang="en-US" sz="2500" dirty="0"/>
          </a:p>
          <a:p>
            <a:r>
              <a:rPr lang="en-US" sz="2500" dirty="0" smtClean="0"/>
              <a:t>Qualitative Analysis</a:t>
            </a:r>
            <a:endParaRPr lang="en-US" sz="2500" dirty="0"/>
          </a:p>
          <a:p>
            <a:r>
              <a:rPr lang="en-US" sz="2500" dirty="0" smtClean="0"/>
              <a:t>Recommendations</a:t>
            </a:r>
            <a:endParaRPr lang="en-US" sz="2500" dirty="0"/>
          </a:p>
          <a:p>
            <a:r>
              <a:rPr lang="en-US" sz="2500" dirty="0" smtClean="0"/>
              <a:t>Conclusion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81964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187" y="238367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sz="5000" b="1" dirty="0" smtClean="0"/>
              <a:t>QUALITATIVE ANALYSIS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608" y="1735049"/>
            <a:ext cx="8038511" cy="4507241"/>
          </a:xfrm>
        </p:spPr>
        <p:txBody>
          <a:bodyPr>
            <a:noAutofit/>
          </a:bodyPr>
          <a:lstStyle/>
          <a:p>
            <a:pPr lvl="0"/>
            <a:r>
              <a:rPr lang="en-CA" sz="2500" dirty="0" smtClean="0"/>
              <a:t>Major causes of variances:</a:t>
            </a:r>
          </a:p>
          <a:p>
            <a:pPr lvl="1"/>
            <a:r>
              <a:rPr lang="en-CA" sz="2300" b="1" u="sng" dirty="0" smtClean="0"/>
              <a:t>Purchase prices of raw materials</a:t>
            </a:r>
          </a:p>
          <a:p>
            <a:pPr lvl="1"/>
            <a:r>
              <a:rPr lang="en-CA" sz="2300" b="1" u="sng" dirty="0" smtClean="0"/>
              <a:t>Waste</a:t>
            </a:r>
            <a:endParaRPr lang="en-CA" sz="2300" dirty="0" smtClean="0"/>
          </a:p>
          <a:p>
            <a:pPr marL="68580" lvl="0" indent="0">
              <a:buNone/>
            </a:pPr>
            <a:endParaRPr lang="en-US" sz="2500" dirty="0"/>
          </a:p>
          <a:p>
            <a:pPr lvl="0"/>
            <a:r>
              <a:rPr lang="en-CA" sz="2500" dirty="0" smtClean="0"/>
              <a:t>Intra Q1 status report without details: Management </a:t>
            </a:r>
            <a:r>
              <a:rPr lang="en-CA" sz="2500" b="1" u="sng" dirty="0"/>
              <a:t>was not able to implement corrective actions </a:t>
            </a:r>
            <a:r>
              <a:rPr lang="en-CA" sz="2500" dirty="0" smtClean="0"/>
              <a:t>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38003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538" y="1626616"/>
            <a:ext cx="7976558" cy="5033891"/>
          </a:xfrm>
        </p:spPr>
        <p:txBody>
          <a:bodyPr>
            <a:noAutofit/>
          </a:bodyPr>
          <a:lstStyle/>
          <a:p>
            <a:pPr lvl="0"/>
            <a:r>
              <a:rPr lang="en-CA" sz="2500" dirty="0" smtClean="0"/>
              <a:t>Q1 average price of plastic (10.50$) might be due to raising list price as corrective measure </a:t>
            </a:r>
          </a:p>
          <a:p>
            <a:pPr marL="68580" lvl="0" indent="0">
              <a:buNone/>
            </a:pPr>
            <a:endParaRPr lang="en-US" sz="2500" dirty="0"/>
          </a:p>
          <a:p>
            <a:pPr lvl="0"/>
            <a:r>
              <a:rPr lang="en-CA" sz="2500" dirty="0" smtClean="0"/>
              <a:t>Sales volumes were:</a:t>
            </a:r>
          </a:p>
          <a:p>
            <a:pPr lvl="1"/>
            <a:r>
              <a:rPr lang="en-CA" sz="2300" dirty="0" smtClean="0"/>
              <a:t>Higher for lower CM item (Plastic @14%)</a:t>
            </a:r>
          </a:p>
          <a:p>
            <a:pPr lvl="1"/>
            <a:r>
              <a:rPr lang="en-CA" sz="2300" dirty="0" smtClean="0"/>
              <a:t>Lower for higher CM item (Metal @27%)</a:t>
            </a:r>
          </a:p>
          <a:p>
            <a:pPr lvl="1"/>
            <a:endParaRPr lang="en-CA" sz="2300" dirty="0"/>
          </a:p>
          <a:p>
            <a:pPr lvl="1"/>
            <a:endParaRPr lang="en-CA" sz="2300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6187" y="238367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sz="5000" b="1" dirty="0" smtClean="0"/>
              <a:t>QUALITATIVE ANALYSIS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283838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372" y="297206"/>
            <a:ext cx="7024744" cy="1143000"/>
          </a:xfrm>
        </p:spPr>
        <p:txBody>
          <a:bodyPr>
            <a:normAutofit/>
          </a:bodyPr>
          <a:lstStyle/>
          <a:p>
            <a:r>
              <a:rPr lang="en-US" sz="5000" b="1" dirty="0" smtClean="0"/>
              <a:t>RECOMMENDATION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096" y="1969300"/>
            <a:ext cx="8100465" cy="4458865"/>
          </a:xfrm>
        </p:spPr>
        <p:txBody>
          <a:bodyPr>
            <a:normAutofit/>
          </a:bodyPr>
          <a:lstStyle/>
          <a:p>
            <a:pPr lvl="0"/>
            <a:r>
              <a:rPr lang="en-CA" sz="2500" dirty="0" smtClean="0"/>
              <a:t>Implement </a:t>
            </a:r>
            <a:r>
              <a:rPr lang="en-CA" sz="2500" dirty="0"/>
              <a:t>a </a:t>
            </a:r>
            <a:r>
              <a:rPr lang="en-CA" sz="2500" b="1" u="sng" dirty="0"/>
              <a:t>flexible budget</a:t>
            </a:r>
            <a:r>
              <a:rPr lang="en-CA" sz="2500" dirty="0"/>
              <a:t> and </a:t>
            </a:r>
            <a:r>
              <a:rPr lang="en-CA" sz="2500" dirty="0" smtClean="0"/>
              <a:t>update it </a:t>
            </a:r>
            <a:r>
              <a:rPr lang="en-CA" sz="2500" b="1" u="sng" dirty="0"/>
              <a:t>monthly</a:t>
            </a:r>
            <a:r>
              <a:rPr lang="en-CA" sz="2500" dirty="0"/>
              <a:t> </a:t>
            </a:r>
            <a:endParaRPr lang="en-CA" sz="2500" dirty="0" smtClean="0"/>
          </a:p>
          <a:p>
            <a:pPr lvl="0"/>
            <a:r>
              <a:rPr lang="en-CA" sz="2500" b="1" u="sng" dirty="0" smtClean="0"/>
              <a:t>Change list prices:</a:t>
            </a:r>
          </a:p>
          <a:p>
            <a:pPr lvl="1"/>
            <a:r>
              <a:rPr lang="en-CA" sz="2300" b="1" u="sng" dirty="0" smtClean="0"/>
              <a:t>Plastic +1$</a:t>
            </a:r>
          </a:p>
          <a:p>
            <a:pPr lvl="1"/>
            <a:r>
              <a:rPr lang="en-CA" sz="2300" b="1" u="sng" dirty="0" smtClean="0"/>
              <a:t>Metal -1$</a:t>
            </a:r>
            <a:endParaRPr lang="en-US" sz="2300" b="1" dirty="0"/>
          </a:p>
          <a:p>
            <a:pPr lvl="0"/>
            <a:r>
              <a:rPr lang="en-CA" sz="2500" b="1" u="sng" dirty="0"/>
              <a:t>Adjust the budgeted </a:t>
            </a:r>
            <a:r>
              <a:rPr lang="en-CA" sz="2500" b="1" u="sng" dirty="0" smtClean="0"/>
              <a:t>costs </a:t>
            </a:r>
            <a:r>
              <a:rPr lang="en-CA" sz="2500" b="1" u="sng" dirty="0"/>
              <a:t>per </a:t>
            </a:r>
            <a:r>
              <a:rPr lang="en-CA" sz="2500" b="1" u="sng" dirty="0" smtClean="0"/>
              <a:t>unit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0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348" y="470040"/>
            <a:ext cx="7024744" cy="1143000"/>
          </a:xfrm>
        </p:spPr>
        <p:txBody>
          <a:bodyPr/>
          <a:lstStyle/>
          <a:p>
            <a:r>
              <a:rPr lang="en-US" sz="5000" b="1" dirty="0" smtClean="0"/>
              <a:t>CONCLUSION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PERCENT %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00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098" y="2166836"/>
            <a:ext cx="8053998" cy="3894778"/>
          </a:xfrm>
        </p:spPr>
        <p:txBody>
          <a:bodyPr>
            <a:noAutofit/>
          </a:bodyPr>
          <a:lstStyle/>
          <a:p>
            <a:r>
              <a:rPr lang="en-US" sz="3000" dirty="0"/>
              <a:t>Manufactures and sells patio chairs:</a:t>
            </a:r>
          </a:p>
          <a:p>
            <a:pPr lvl="1"/>
            <a:r>
              <a:rPr lang="en-US" sz="3000" dirty="0"/>
              <a:t>Metal model</a:t>
            </a:r>
          </a:p>
          <a:p>
            <a:pPr lvl="1"/>
            <a:r>
              <a:rPr lang="en-US" sz="3000" dirty="0"/>
              <a:t>Plastic model (lesser quality)</a:t>
            </a:r>
          </a:p>
          <a:p>
            <a:endParaRPr lang="en-US" sz="3000" dirty="0" smtClean="0"/>
          </a:p>
          <a:p>
            <a:r>
              <a:rPr lang="en-US" sz="3000" dirty="0" smtClean="0"/>
              <a:t>Market </a:t>
            </a:r>
            <a:r>
              <a:rPr lang="en-US" sz="3000" b="1" u="sng" dirty="0" smtClean="0"/>
              <a:t>increased by 10% more than forecasted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47861" y="629788"/>
            <a:ext cx="8048235" cy="12573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5000" b="1" dirty="0" smtClean="0"/>
              <a:t>MARKLEY DIVISION &amp; </a:t>
            </a:r>
          </a:p>
          <a:p>
            <a:r>
              <a:rPr lang="en-US" sz="5000" b="1" dirty="0" smtClean="0"/>
              <a:t>ITS MARKET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7443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165" y="2180152"/>
            <a:ext cx="8208885" cy="3659407"/>
          </a:xfrm>
        </p:spPr>
        <p:txBody>
          <a:bodyPr>
            <a:noAutofit/>
          </a:bodyPr>
          <a:lstStyle/>
          <a:p>
            <a:r>
              <a:rPr lang="en-CA" sz="3000" b="1" u="sng" dirty="0" smtClean="0"/>
              <a:t>Ineffective </a:t>
            </a:r>
            <a:r>
              <a:rPr lang="en-CA" sz="3000" b="1" u="sng" dirty="0"/>
              <a:t>budgeting </a:t>
            </a:r>
            <a:r>
              <a:rPr lang="en-CA" sz="3000" b="1" u="sng" dirty="0" smtClean="0"/>
              <a:t>&amp; control system</a:t>
            </a:r>
            <a:r>
              <a:rPr lang="en-CA" sz="3000" b="1" dirty="0" smtClean="0"/>
              <a:t>:</a:t>
            </a:r>
          </a:p>
          <a:p>
            <a:pPr lvl="1"/>
            <a:r>
              <a:rPr lang="en-CA" sz="2800" dirty="0" smtClean="0"/>
              <a:t>Unable to understand causes of variances</a:t>
            </a:r>
          </a:p>
          <a:p>
            <a:pPr lvl="1"/>
            <a:endParaRPr lang="en-CA" sz="2800" u="sng" dirty="0" smtClean="0"/>
          </a:p>
          <a:p>
            <a:pPr lvl="1"/>
            <a:r>
              <a:rPr lang="en-CA" sz="2800" dirty="0" smtClean="0"/>
              <a:t>Not able to implement pro-active corrective measures</a:t>
            </a:r>
            <a:endParaRPr lang="en-CA" sz="30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47862" y="149548"/>
            <a:ext cx="7024744" cy="12573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5000" b="1" dirty="0" smtClean="0"/>
              <a:t>PROBLEM DEFINITION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57617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044072"/>
              </p:ext>
            </p:extLst>
          </p:nvPr>
        </p:nvGraphicFramePr>
        <p:xfrm>
          <a:off x="641156" y="1905882"/>
          <a:ext cx="7877496" cy="4029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190"/>
                <a:gridCol w="1393961"/>
                <a:gridCol w="1409450"/>
                <a:gridCol w="2152895"/>
              </a:tblGrid>
              <a:tr h="9541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(In thousands of dollars)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Actual</a:t>
                      </a:r>
                    </a:p>
                    <a:p>
                      <a:r>
                        <a:rPr lang="en-US" sz="2300" dirty="0" smtClean="0"/>
                        <a:t>Results</a:t>
                      </a:r>
                      <a:endParaRPr 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Static</a:t>
                      </a:r>
                    </a:p>
                    <a:p>
                      <a:r>
                        <a:rPr lang="en-US" sz="2300" dirty="0" smtClean="0"/>
                        <a:t>Budget</a:t>
                      </a:r>
                    </a:p>
                    <a:p>
                      <a:endParaRPr 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Favorable</a:t>
                      </a:r>
                    </a:p>
                    <a:p>
                      <a:r>
                        <a:rPr lang="en-US" sz="2300" dirty="0" smtClean="0"/>
                        <a:t>(Unfavorable)</a:t>
                      </a:r>
                      <a:endParaRPr lang="en-US" sz="2300" dirty="0"/>
                    </a:p>
                  </a:txBody>
                  <a:tcPr/>
                </a:tc>
              </a:tr>
              <a:tr h="708226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Total Sales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$930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$875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$55 F</a:t>
                      </a:r>
                      <a:endParaRPr lang="en-US" sz="2200" dirty="0"/>
                    </a:p>
                  </a:txBody>
                  <a:tcPr/>
                </a:tc>
              </a:tr>
              <a:tr h="708226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Total Variable Costs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$735.8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$702.5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$(33</a:t>
                      </a:r>
                      <a:r>
                        <a:rPr lang="en-US" sz="2200" baseline="0" dirty="0" smtClean="0"/>
                        <a:t>.3) U</a:t>
                      </a:r>
                      <a:endParaRPr lang="en-US" sz="2200" dirty="0"/>
                    </a:p>
                  </a:txBody>
                  <a:tcPr/>
                </a:tc>
              </a:tr>
              <a:tr h="708226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Total Other Costs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$155.8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$101.5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$(54.3) U</a:t>
                      </a:r>
                      <a:endParaRPr lang="en-US" sz="2200" dirty="0"/>
                    </a:p>
                  </a:txBody>
                  <a:tcPr/>
                </a:tc>
              </a:tr>
              <a:tr h="708226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Divisional operational income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$38.4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$71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$(32.6) U</a:t>
                      </a:r>
                      <a:endParaRPr lang="en-US" sz="2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47862" y="149548"/>
            <a:ext cx="7024744" cy="12573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5000" b="1" dirty="0" smtClean="0"/>
              <a:t>STATIC VARIANCES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330532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47862" y="149548"/>
            <a:ext cx="7024744" cy="12573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5000" b="1" dirty="0" smtClean="0"/>
              <a:t>FLEXIBLE BUDGET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148744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353658"/>
              </p:ext>
            </p:extLst>
          </p:nvPr>
        </p:nvGraphicFramePr>
        <p:xfrm>
          <a:off x="641156" y="2044618"/>
          <a:ext cx="7877497" cy="4136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3030"/>
                <a:gridCol w="1013924"/>
                <a:gridCol w="1366130"/>
                <a:gridCol w="1120654"/>
                <a:gridCol w="1334112"/>
                <a:gridCol w="1079647"/>
              </a:tblGrid>
              <a:tr h="847454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500" dirty="0" smtClean="0"/>
                        <a:t>(In thousands of dollars)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Actual</a:t>
                      </a:r>
                    </a:p>
                    <a:p>
                      <a:r>
                        <a:rPr lang="en-US" sz="2000" dirty="0" smtClean="0"/>
                        <a:t>Results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Flex Bud Variance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Flex Budget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Volume Variance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Static</a:t>
                      </a:r>
                    </a:p>
                    <a:p>
                      <a:r>
                        <a:rPr lang="en-US" sz="2000" dirty="0" smtClean="0"/>
                        <a:t>Budget</a:t>
                      </a:r>
                    </a:p>
                  </a:txBody>
                  <a:tcPr/>
                </a:tc>
              </a:tr>
              <a:tr h="70822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Total Sales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$930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$30 F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$900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$25</a:t>
                      </a:r>
                      <a:r>
                        <a:rPr lang="en-US" sz="2000" b="1" baseline="0" dirty="0" smtClean="0"/>
                        <a:t> F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$875</a:t>
                      </a:r>
                      <a:endParaRPr lang="en-US" sz="2000" dirty="0"/>
                    </a:p>
                  </a:txBody>
                  <a:tcPr/>
                </a:tc>
              </a:tr>
              <a:tr h="70822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Total Var. Costs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$735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$(16.8) U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$719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$(16.5) U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$702.5</a:t>
                      </a:r>
                      <a:endParaRPr lang="en-US" sz="2000" dirty="0"/>
                    </a:p>
                  </a:txBody>
                  <a:tcPr/>
                </a:tc>
              </a:tr>
              <a:tr h="70822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Total Other Costs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$155.8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$(54.3) U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$101.5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$101.5</a:t>
                      </a:r>
                      <a:endParaRPr lang="en-US" sz="2000" dirty="0"/>
                    </a:p>
                  </a:txBody>
                  <a:tcPr/>
                </a:tc>
              </a:tr>
              <a:tr h="70822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Divisional operational income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$38.</a:t>
                      </a:r>
                      <a:r>
                        <a:rPr lang="en-US" sz="2000" baseline="0" dirty="0" smtClean="0"/>
                        <a:t>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$(41.1) U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$79.5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$8.5 F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$71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547862" y="640460"/>
            <a:ext cx="7024744" cy="12573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5000" b="1" dirty="0" smtClean="0"/>
              <a:t>FLEXIBLE BUDGET VARIANCES (L2)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70180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ft-Right Arrow 6"/>
          <p:cNvSpPr/>
          <p:nvPr/>
        </p:nvSpPr>
        <p:spPr>
          <a:xfrm>
            <a:off x="5539231" y="3848597"/>
            <a:ext cx="2939559" cy="101776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b="1" dirty="0"/>
              <a:t>SALES</a:t>
            </a:r>
            <a:r>
              <a:rPr lang="en-US" sz="1500" b="1" baseline="0" dirty="0"/>
              <a:t> VOLUME </a:t>
            </a:r>
            <a:r>
              <a:rPr lang="en-US" sz="1500" b="1" dirty="0"/>
              <a:t>VARIANCE</a:t>
            </a:r>
          </a:p>
        </p:txBody>
      </p:sp>
      <p:sp>
        <p:nvSpPr>
          <p:cNvPr id="9" name="Left-Right Arrow 8"/>
          <p:cNvSpPr/>
          <p:nvPr/>
        </p:nvSpPr>
        <p:spPr>
          <a:xfrm>
            <a:off x="2599672" y="4867393"/>
            <a:ext cx="5879118" cy="79935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STATIC BUDGET VARIANCE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012751"/>
              </p:ext>
            </p:extLst>
          </p:nvPr>
        </p:nvGraphicFramePr>
        <p:xfrm>
          <a:off x="641156" y="2044618"/>
          <a:ext cx="7877497" cy="1714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3030"/>
                <a:gridCol w="1013924"/>
                <a:gridCol w="1366130"/>
                <a:gridCol w="1120654"/>
                <a:gridCol w="1334112"/>
                <a:gridCol w="1079647"/>
              </a:tblGrid>
              <a:tr h="847454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500" dirty="0" smtClean="0"/>
                        <a:t>(In thousands of dollars)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Actual</a:t>
                      </a:r>
                    </a:p>
                    <a:p>
                      <a:r>
                        <a:rPr lang="en-US" sz="2000" dirty="0" smtClean="0"/>
                        <a:t>Results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Flex Bud Variance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Flex Budget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Volume Variance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Static</a:t>
                      </a:r>
                    </a:p>
                    <a:p>
                      <a:r>
                        <a:rPr lang="en-US" sz="2000" dirty="0" smtClean="0"/>
                        <a:t>Budget</a:t>
                      </a:r>
                    </a:p>
                  </a:txBody>
                  <a:tcPr/>
                </a:tc>
              </a:tr>
              <a:tr h="70822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Divisional op. income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$38.</a:t>
                      </a:r>
                      <a:r>
                        <a:rPr lang="en-US" sz="2000" baseline="0" dirty="0" smtClean="0"/>
                        <a:t>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$(41.1) U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$79.5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$8.5 F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$71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Left-Right Arrow 11"/>
          <p:cNvSpPr/>
          <p:nvPr/>
        </p:nvSpPr>
        <p:spPr>
          <a:xfrm>
            <a:off x="2599672" y="3848597"/>
            <a:ext cx="2939559" cy="101776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b="1" dirty="0" smtClean="0"/>
              <a:t>FLEX BUDGET VARIANCE</a:t>
            </a:r>
            <a:endParaRPr lang="en-US" sz="15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12541" y="4681698"/>
            <a:ext cx="1718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$ (41.1) U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129220" y="4681698"/>
            <a:ext cx="1718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$ 8.5 F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466602" y="5603749"/>
            <a:ext cx="2246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$ (32.6) U</a:t>
            </a:r>
            <a:endParaRPr lang="en-US" sz="2800" b="1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547862" y="640460"/>
            <a:ext cx="7024744" cy="12573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5000" b="1" dirty="0" smtClean="0"/>
              <a:t>FLEXIBLE BUDGET VARIANCES </a:t>
            </a:r>
            <a:r>
              <a:rPr lang="en-US" sz="5000" b="1" dirty="0"/>
              <a:t>(</a:t>
            </a:r>
            <a:r>
              <a:rPr lang="en-US" sz="5000" b="1" dirty="0" smtClean="0"/>
              <a:t>L2)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110901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917575"/>
              </p:ext>
            </p:extLst>
          </p:nvPr>
        </p:nvGraphicFramePr>
        <p:xfrm>
          <a:off x="641156" y="2044618"/>
          <a:ext cx="7877497" cy="1714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3030"/>
                <a:gridCol w="1013924"/>
                <a:gridCol w="1366130"/>
                <a:gridCol w="1120654"/>
                <a:gridCol w="1334112"/>
                <a:gridCol w="1079647"/>
              </a:tblGrid>
              <a:tr h="847454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500" dirty="0" smtClean="0"/>
                        <a:t>(In thousands of dollars)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Actual</a:t>
                      </a:r>
                    </a:p>
                    <a:p>
                      <a:r>
                        <a:rPr lang="en-US" sz="2000" dirty="0" smtClean="0"/>
                        <a:t>Results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Flex Bud Variance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Flex Budget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Volume Variance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Static</a:t>
                      </a:r>
                    </a:p>
                    <a:p>
                      <a:r>
                        <a:rPr lang="en-US" sz="2000" dirty="0" smtClean="0"/>
                        <a:t>Budget</a:t>
                      </a:r>
                    </a:p>
                  </a:txBody>
                  <a:tcPr/>
                </a:tc>
              </a:tr>
              <a:tr h="70822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Var. MFG Cost Variance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$49.</a:t>
                      </a:r>
                      <a:r>
                        <a:rPr lang="en-US" sz="2000" baseline="0" dirty="0" smtClean="0"/>
                        <a:t>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$(49.6) U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-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547862" y="640460"/>
            <a:ext cx="7024744" cy="12573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5000" b="1" dirty="0" smtClean="0"/>
              <a:t>FLEXIBLE BUDGET VARIANCES (L2)</a:t>
            </a:r>
            <a:endParaRPr lang="en-US" sz="5000" b="1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41156" y="3903087"/>
            <a:ext cx="7612223" cy="224390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dirty="0"/>
          </a:p>
          <a:p>
            <a:r>
              <a:rPr lang="en-US" dirty="0"/>
              <a:t>Who is responsible?</a:t>
            </a:r>
          </a:p>
          <a:p>
            <a:endParaRPr lang="en-US" dirty="0"/>
          </a:p>
          <a:p>
            <a:r>
              <a:rPr lang="en-US" dirty="0"/>
              <a:t>What corrective measures can be applied?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74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</TotalTime>
  <Words>937</Words>
  <Application>Microsoft Office PowerPoint</Application>
  <PresentationFormat>On-screen Show (4:3)</PresentationFormat>
  <Paragraphs>251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Austin</vt:lpstr>
      <vt:lpstr>“The Champions”  Consulting Firm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Effect on Balance Sheet</vt:lpstr>
      <vt:lpstr>ANALYSIS OF RESULTS</vt:lpstr>
      <vt:lpstr>ANALYSIS OF RESULTS</vt:lpstr>
      <vt:lpstr>QUALITATIVE ANALYSIS</vt:lpstr>
      <vt:lpstr>QUALITATIVE ANALYSIS</vt:lpstr>
      <vt:lpstr>RECOMMENDATION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Champions Consultant Firm</dc:title>
  <dc:creator>Geneviève Lavigueur</dc:creator>
  <cp:lastModifiedBy>Zeben</cp:lastModifiedBy>
  <cp:revision>31</cp:revision>
  <dcterms:created xsi:type="dcterms:W3CDTF">2014-03-15T04:15:16Z</dcterms:created>
  <dcterms:modified xsi:type="dcterms:W3CDTF">2014-03-16T13:36:53Z</dcterms:modified>
</cp:coreProperties>
</file>