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143917994_2881x1992.jpeg"/>
          <p:cNvPicPr/>
          <p:nvPr/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pc="372" sz="2328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143918632_1620x1622.jpeg"/>
          <p:cNvPicPr/>
          <p:nvPr/>
        </p:nvPicPr>
        <p:blipFill>
          <a:blip r:embed="rId2">
            <a:extLst/>
          </a:blip>
          <a:srcRect l="16682" t="453" r="16847" b="0"/>
          <a:stretch>
            <a:fillRect/>
          </a:stretch>
        </p:blipFill>
        <p:spPr>
          <a:xfrm>
            <a:off x="6496050" y="6350"/>
            <a:ext cx="6502400" cy="975002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154146989_2880x1920.jpeg"/>
          <p:cNvPicPr/>
          <p:nvPr/>
        </p:nvPicPr>
        <p:blipFill>
          <a:blip r:embed="rId2">
            <a:extLst/>
          </a:blip>
          <a:srcRect l="484" t="710" r="387" b="817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pc="372" sz="2328"/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2959100"/>
            <a:ext cx="104648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pc="384" sz="2400">
                <a:solidFill>
                  <a:srgbClr val="55D7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–Johnny Appleseed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1346200"/>
            <a:ext cx="10464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“Type a quote here.” </a:t>
            </a:r>
          </a:p>
        </p:txBody>
      </p:sp>
      <p:pic>
        <p:nvPicPr>
          <p:cNvPr id="53" name="154146989_2880x1920.jpeg"/>
          <p:cNvPicPr/>
          <p:nvPr/>
        </p:nvPicPr>
        <p:blipFill>
          <a:blip r:embed="rId2">
            <a:extLst/>
          </a:blip>
          <a:srcRect l="0" t="592" r="1086" b="13617"/>
          <a:stretch>
            <a:fillRect/>
          </a:stretch>
        </p:blipFill>
        <p:spPr>
          <a:xfrm>
            <a:off x="0" y="3613150"/>
            <a:ext cx="1298575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143918632_1620x1622.jpeg"/>
          <p:cNvPicPr/>
          <p:nvPr/>
        </p:nvPicPr>
        <p:blipFill>
          <a:blip r:embed="rId2">
            <a:extLst/>
          </a:blip>
          <a:srcRect l="16942" t="259" r="16587" b="158"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pc="698" sz="4365"/>
            </a:pP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143917994_2881x1992.jpeg"/>
          <p:cNvPicPr/>
          <p:nvPr/>
        </p:nvPicPr>
        <p:blipFill>
          <a:blip r:embed="rId2">
            <a:extLst/>
          </a:blip>
          <a:srcRect l="2677" t="6027" r="11272" b="632"/>
          <a:stretch>
            <a:fillRect/>
          </a:stretch>
        </p:blipFill>
        <p:spPr>
          <a:xfrm>
            <a:off x="6502400" y="4879052"/>
            <a:ext cx="6502400" cy="487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143918632_1620x1622.jpeg"/>
          <p:cNvPicPr/>
          <p:nvPr/>
        </p:nvPicPr>
        <p:blipFill>
          <a:blip r:embed="rId3">
            <a:extLst/>
          </a:blip>
          <a:srcRect l="0" t="12909" r="4676" b="15665"/>
          <a:stretch>
            <a:fillRect/>
          </a:stretch>
        </p:blipFill>
        <p:spPr>
          <a:xfrm>
            <a:off x="6502400" y="0"/>
            <a:ext cx="65024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154121867_2447x1632.jpeg"/>
          <p:cNvPicPr/>
          <p:nvPr/>
        </p:nvPicPr>
        <p:blipFill>
          <a:blip r:embed="rId4">
            <a:extLst/>
          </a:blip>
          <a:srcRect l="27662" t="1146" r="1521" b="1019"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