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6" r:id="rId1"/>
    <p:sldMasterId id="2147483697" r:id="rId2"/>
    <p:sldMasterId id="2147483698" r:id="rId3"/>
    <p:sldMasterId id="2147483699" r:id="rId4"/>
    <p:sldMasterId id="2147483700" r:id="rId5"/>
  </p:sldMasterIdLst>
  <p:notesMasterIdLst>
    <p:notesMasterId r:id="rId6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F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D606FF1A-0E2D-4C25-BD70-02995DC27684}">
  <a:tblStyle styleId="{D606FF1A-0E2D-4C25-BD70-02995DC27684}" styleName="Table_0">
    <a:wholeTbl>
      <a:tcTxStyle b="off" i="off">
        <a:font>
          <a:latin typeface="Avenir Light"/>
          <a:ea typeface="Avenir Light"/>
          <a:cs typeface="Avenir Light"/>
        </a:font>
        <a:srgbClr val="FFFFFF"/>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25400" cap="flat" cmpd="sng">
              <a:solidFill>
                <a:srgbClr val="4F4F4F"/>
              </a:solidFill>
              <a:prstDash val="dashDot"/>
              <a:round/>
              <a:headEnd type="none" w="med" len="med"/>
              <a:tailEnd type="none" w="med" len="med"/>
            </a:ln>
          </a:top>
          <a:bottom>
            <a:ln w="25400" cap="flat" cmpd="sng">
              <a:solidFill>
                <a:srgbClr val="4F4F4F"/>
              </a:solidFill>
              <a:prstDash val="dashDot"/>
              <a:round/>
              <a:headEnd type="none" w="med" len="med"/>
              <a:tailEnd type="none" w="med" len="med"/>
            </a:ln>
          </a:bottom>
          <a:insideH>
            <a:ln w="25400" cap="flat" cmpd="sng">
              <a:solidFill>
                <a:srgbClr val="4F4F4F"/>
              </a:solidFill>
              <a:prstDash val="dashDot"/>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2H>
      <a:tcTxStyle b="off" i="off"/>
      <a:tcStyle>
        <a:tcBdr/>
        <a:fill>
          <a:solidFill>
            <a:srgbClr val="6D6D6D">
              <a:alpha val="24710"/>
            </a:srgbClr>
          </a:solidFill>
        </a:fill>
      </a:tcStyle>
    </a:band2H>
    <a:firstCol>
      <a:tcTxStyle b="off" i="off">
        <a:font>
          <a:latin typeface="Avenir Light"/>
          <a:ea typeface="Avenir Light"/>
          <a:cs typeface="Avenir Light"/>
        </a:font>
        <a:srgbClr val="FFFFFF"/>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rgbClr val="000000"/>
              </a:solidFill>
              <a:prstDash val="solid"/>
              <a:round/>
              <a:headEnd type="none" w="med" len="med"/>
              <a:tailEnd type="none" w="med" len="med"/>
            </a:ln>
          </a:top>
          <a:bottom>
            <a:ln w="12700" cap="flat" cmpd="sng">
              <a:solidFill>
                <a:srgbClr val="000000"/>
              </a:solidFill>
              <a:prstDash val="solid"/>
              <a:round/>
              <a:headEnd type="none" w="med" len="med"/>
              <a:tailEnd type="none" w="med" len="med"/>
            </a:ln>
          </a:bottom>
          <a:insideH>
            <a:ln w="12700" cap="flat" cmpd="sng">
              <a:solidFill>
                <a:srgbClr val="000000"/>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808080">
              <a:alpha val="31760"/>
            </a:srgbClr>
          </a:solidFill>
        </a:fill>
      </a:tcStyle>
    </a:firstCol>
    <a:lastRow>
      <a:tcTxStyle b="off" i="off">
        <a:font>
          <a:latin typeface="Avenir Light"/>
          <a:ea typeface="Avenir Light"/>
          <a:cs typeface="Avenir Light"/>
        </a:font>
        <a:srgbClr val="FFFFFF"/>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38100" cap="flat" cmpd="sng">
              <a:solidFill>
                <a:srgbClr val="000000"/>
              </a:solidFill>
              <a:prstDash val="solid"/>
              <a:round/>
              <a:headEnd type="none" w="med" len="med"/>
              <a:tailEnd type="none" w="med" len="med"/>
            </a:ln>
          </a:top>
          <a:bottom>
            <a:ln w="9525" cap="flat" cmpd="sng">
              <a:solidFill>
                <a:srgbClr val="000000">
                  <a:alpha val="0"/>
                </a:srgbClr>
              </a:solidFill>
              <a:prstDash val="solid"/>
              <a:round/>
              <a:headEnd type="none" w="med" len="med"/>
              <a:tailEnd type="none" w="med" len="med"/>
            </a:ln>
          </a:bottom>
          <a:insideH>
            <a:ln w="12700" cap="flat" cmpd="sng">
              <a:solidFill>
                <a:srgbClr val="000000"/>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941B00">
              <a:alpha val="80000"/>
            </a:srgbClr>
          </a:solidFill>
        </a:fill>
      </a:tcStyle>
    </a:lastRow>
    <a:firstRow>
      <a:tcTxStyle b="off" i="off">
        <a:font>
          <a:latin typeface="Avenir Light"/>
          <a:ea typeface="Avenir Light"/>
          <a:cs typeface="Avenir Light"/>
        </a:font>
        <a:srgbClr val="FFFFFF"/>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9525" cap="flat" cmpd="sng">
              <a:solidFill>
                <a:srgbClr val="000000">
                  <a:alpha val="0"/>
                </a:srgbClr>
              </a:solidFill>
              <a:prstDash val="solid"/>
              <a:round/>
              <a:headEnd type="none" w="med" len="med"/>
              <a:tailEnd type="none" w="med" len="med"/>
            </a:ln>
          </a:top>
          <a:bottom>
            <a:ln w="38100" cap="flat" cmpd="sng">
              <a:solidFill>
                <a:srgbClr val="000000"/>
              </a:solidFill>
              <a:prstDash val="solid"/>
              <a:round/>
              <a:headEnd type="none" w="med" len="med"/>
              <a:tailEnd type="none" w="med" len="med"/>
            </a:ln>
          </a:bottom>
          <a:insideH>
            <a:ln w="12700" cap="flat" cmpd="sng">
              <a:solidFill>
                <a:srgbClr val="000000"/>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CD2600">
              <a:alpha val="80000"/>
            </a:srgbClr>
          </a:solidFill>
        </a:fill>
      </a:tcStyle>
    </a:firstRow>
  </a:tblStyle>
  <a:tblStyle styleId="{04028E74-F240-44A1-AED5-7A4BB2EA845D}"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AEFF3"/>
          </a:solidFill>
        </a:fill>
      </a:tcStyle>
    </a:wholeTbl>
    <a:band1H>
      <a:tcStyle>
        <a:tcBdr/>
        <a:fill>
          <a:solidFill>
            <a:srgbClr val="D0DDE4"/>
          </a:solidFill>
        </a:fill>
      </a:tcStyle>
    </a:band1H>
    <a:band1V>
      <a:tcStyle>
        <a:tcBdr/>
        <a:fill>
          <a:solidFill>
            <a:srgbClr val="D0DDE4"/>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C0806BAB-B001-4471-9187-83BD69E791B0}" styleName="Table_2">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9FE9A4EA-0039-431F-80DC-2A3096783368}" styleName="Table_3">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B1C51B28-4E1F-4F1C-B02C-53E3D52BBD17}" styleName="Table_4">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8" d="100"/>
          <a:sy n="88" d="100"/>
        </p:scale>
        <p:origin x="-112" y="-2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notesMaster" Target="notesMasters/notes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70" Type="http://schemas.openxmlformats.org/officeDocument/2006/relationships/tableStyles" Target="tableStyles.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1447285"/>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0" name="Shape 2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09" name="Shape 309"/>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lvl="0" rtl="0">
              <a:spcBef>
                <a:spcPts val="0"/>
              </a:spcBef>
              <a:buNone/>
            </a:pPr>
            <a:r>
              <a:rPr lang="en" sz="1000">
                <a:solidFill>
                  <a:schemeClr val="dk1"/>
                </a:solidFill>
              </a:rPr>
              <a:t>As economies mature and people already possess most of the tangible consumer products that they want they start to desire intangible products such as experiences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20" name="Shape 3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35" name="Shape 3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46" name="Shape 3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Shape 354"/>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55" name="Shape 3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Shape 386"/>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87" name="Shape 3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19" name="Shape 4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Shape 427"/>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28" name="Shape 4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37" name="Shape 43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Shape 4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43" name="Shape 4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9" name="Shape 249"/>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Shape 4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50" name="Shape 4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Shape 4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56" name="Shape 4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Shape 461"/>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62" name="Shape 4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Shape 4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68" name="Shape 4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Shape 4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75" name="Shape 4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Add a couple more CSR initiatives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Shape 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81" name="Shape 4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Shape 487"/>
          <p:cNvSpPr txBox="1">
            <a:spLocks noGrp="1"/>
          </p:cNvSpPr>
          <p:nvPr>
            <p:ph type="body" idx="1"/>
          </p:nvPr>
        </p:nvSpPr>
        <p:spPr>
          <a:xfrm>
            <a:off x="685800" y="4400550"/>
            <a:ext cx="5486399" cy="3600599"/>
          </a:xfrm>
          <a:prstGeom prst="rect">
            <a:avLst/>
          </a:prstGeom>
        </p:spPr>
        <p:txBody>
          <a:bodyPr lIns="91425" tIns="91425" rIns="91425" bIns="91425" anchor="ctr" anchorCtr="0">
            <a:noAutofit/>
          </a:bodyPr>
          <a:lstStyle/>
          <a:p>
            <a:pPr>
              <a:spcBef>
                <a:spcPts val="0"/>
              </a:spcBef>
              <a:buNone/>
            </a:pPr>
            <a:endParaRPr/>
          </a:p>
        </p:txBody>
      </p:sp>
      <p:sp>
        <p:nvSpPr>
          <p:cNvPr id="488" name="Shape 488"/>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Shape 494"/>
          <p:cNvSpPr txBox="1">
            <a:spLocks noGrp="1"/>
          </p:cNvSpPr>
          <p:nvPr>
            <p:ph type="body" idx="1"/>
          </p:nvPr>
        </p:nvSpPr>
        <p:spPr>
          <a:xfrm>
            <a:off x="685800" y="4400550"/>
            <a:ext cx="5486399" cy="3600599"/>
          </a:xfrm>
          <a:prstGeom prst="rect">
            <a:avLst/>
          </a:prstGeom>
        </p:spPr>
        <p:txBody>
          <a:bodyPr lIns="91425" tIns="91425" rIns="91425" bIns="91425" anchor="ctr" anchorCtr="0">
            <a:noAutofit/>
          </a:bodyPr>
          <a:lstStyle/>
          <a:p>
            <a:pPr>
              <a:spcBef>
                <a:spcPts val="0"/>
              </a:spcBef>
              <a:buNone/>
            </a:pPr>
            <a:endParaRPr/>
          </a:p>
        </p:txBody>
      </p:sp>
      <p:sp>
        <p:nvSpPr>
          <p:cNvPr id="495" name="Shape 495"/>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Shape 504"/>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05" name="Shape 5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Shape 511"/>
          <p:cNvSpPr txBox="1">
            <a:spLocks noGrp="1"/>
          </p:cNvSpPr>
          <p:nvPr>
            <p:ph type="body" idx="1"/>
          </p:nvPr>
        </p:nvSpPr>
        <p:spPr>
          <a:xfrm>
            <a:off x="685800" y="4400550"/>
            <a:ext cx="5486399" cy="3600599"/>
          </a:xfrm>
          <a:prstGeom prst="rect">
            <a:avLst/>
          </a:prstGeom>
        </p:spPr>
        <p:txBody>
          <a:bodyPr lIns="91425" tIns="91425" rIns="91425" bIns="91425" anchor="ctr" anchorCtr="0">
            <a:noAutofit/>
          </a:bodyPr>
          <a:lstStyle/>
          <a:p>
            <a:pPr>
              <a:spcBef>
                <a:spcPts val="0"/>
              </a:spcBef>
              <a:buNone/>
            </a:pPr>
            <a:endParaRPr/>
          </a:p>
        </p:txBody>
      </p:sp>
      <p:sp>
        <p:nvSpPr>
          <p:cNvPr id="512" name="Shape 51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255" name="Shape 2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Shape 518"/>
          <p:cNvSpPr txBox="1">
            <a:spLocks noGrp="1"/>
          </p:cNvSpPr>
          <p:nvPr>
            <p:ph type="body" idx="1"/>
          </p:nvPr>
        </p:nvSpPr>
        <p:spPr>
          <a:xfrm>
            <a:off x="685800" y="4400550"/>
            <a:ext cx="5486399" cy="3600599"/>
          </a:xfrm>
          <a:prstGeom prst="rect">
            <a:avLst/>
          </a:prstGeom>
        </p:spPr>
        <p:txBody>
          <a:bodyPr lIns="91425" tIns="91425" rIns="91425" bIns="91425" anchor="ctr" anchorCtr="0">
            <a:noAutofit/>
          </a:bodyPr>
          <a:lstStyle/>
          <a:p>
            <a:pPr>
              <a:spcBef>
                <a:spcPts val="0"/>
              </a:spcBef>
              <a:buNone/>
            </a:pPr>
            <a:endParaRPr/>
          </a:p>
        </p:txBody>
      </p:sp>
      <p:sp>
        <p:nvSpPr>
          <p:cNvPr id="519" name="Shape 51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Shape 5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26" name="Shape 5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Shape 5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32" name="Shape 5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Shape 539"/>
          <p:cNvSpPr txBox="1">
            <a:spLocks noGrp="1"/>
          </p:cNvSpPr>
          <p:nvPr>
            <p:ph type="body" idx="1"/>
          </p:nvPr>
        </p:nvSpPr>
        <p:spPr>
          <a:xfrm>
            <a:off x="685800" y="4400550"/>
            <a:ext cx="5486399" cy="3600599"/>
          </a:xfrm>
          <a:prstGeom prst="rect">
            <a:avLst/>
          </a:prstGeom>
        </p:spPr>
        <p:txBody>
          <a:bodyPr lIns="91425" tIns="91425" rIns="91425" bIns="91425" anchor="ctr" anchorCtr="0">
            <a:noAutofit/>
          </a:bodyPr>
          <a:lstStyle/>
          <a:p>
            <a:pPr>
              <a:spcBef>
                <a:spcPts val="0"/>
              </a:spcBef>
              <a:buNone/>
            </a:pPr>
            <a:endParaRPr/>
          </a:p>
        </p:txBody>
      </p:sp>
      <p:sp>
        <p:nvSpPr>
          <p:cNvPr id="540" name="Shape 54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547" name="Shape 5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Shape 553"/>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554" name="Shape 5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Shape 560"/>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561" name="Shape 5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Shape 567"/>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568" name="Shape 5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Shape 574"/>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575" name="Shape 5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Shape 581"/>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582" name="Shape 5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261" name="Shape 2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Shape 640"/>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rtl="0">
              <a:spcBef>
                <a:spcPts val="0"/>
              </a:spcBef>
              <a:buNone/>
            </a:pPr>
            <a:r>
              <a:rPr lang="en"/>
              <a:t>sub brand- time consuming,</a:t>
            </a:r>
          </a:p>
          <a:p>
            <a:pPr>
              <a:spcBef>
                <a:spcPts val="0"/>
              </a:spcBef>
              <a:buNone/>
            </a:pPr>
            <a:r>
              <a:rPr lang="en"/>
              <a:t>Ease of implementation</a:t>
            </a:r>
          </a:p>
        </p:txBody>
      </p:sp>
      <p:sp>
        <p:nvSpPr>
          <p:cNvPr id="641" name="Shape 6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Shape 647"/>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48" name="Shape 6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Shape 653"/>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54" name="Shape 6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Shape 659"/>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60" name="Shape 6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Shape 669"/>
          <p:cNvSpPr>
            <a:spLocks noGrp="1" noRot="1" noChangeAspect="1"/>
          </p:cNvSpPr>
          <p:nvPr>
            <p:ph type="sldImg" idx="2"/>
          </p:nvPr>
        </p:nvSpPr>
        <p:spPr>
          <a:xfrm>
            <a:off x="1143212"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70" name="Shape 6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Shape 676"/>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77" name="Shape 6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Shape 696"/>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97" name="Shape 6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Shape 703"/>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04" name="Shape 7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Shape 7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10" name="Shape 7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Shape 715"/>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16" name="Shape 7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8" name="Shape 2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Shape 728"/>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29" name="Shape 7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Shape 734"/>
          <p:cNvSpPr txBox="1">
            <a:spLocks noGrp="1"/>
          </p:cNvSpPr>
          <p:nvPr>
            <p:ph type="body" idx="1"/>
          </p:nvPr>
        </p:nvSpPr>
        <p:spPr>
          <a:xfrm>
            <a:off x="685800" y="4400550"/>
            <a:ext cx="5486399" cy="3600599"/>
          </a:xfrm>
          <a:prstGeom prst="rect">
            <a:avLst/>
          </a:prstGeom>
        </p:spPr>
        <p:txBody>
          <a:bodyPr lIns="91425" tIns="91425" rIns="91425" bIns="91425" anchor="ctr" anchorCtr="0">
            <a:noAutofit/>
          </a:bodyPr>
          <a:lstStyle/>
          <a:p>
            <a:pPr>
              <a:spcBef>
                <a:spcPts val="0"/>
              </a:spcBef>
              <a:buNone/>
            </a:pPr>
            <a:endParaRPr/>
          </a:p>
        </p:txBody>
      </p:sp>
      <p:sp>
        <p:nvSpPr>
          <p:cNvPr id="735" name="Shape 735"/>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Shape 742"/>
          <p:cNvSpPr txBox="1">
            <a:spLocks noGrp="1"/>
          </p:cNvSpPr>
          <p:nvPr>
            <p:ph type="body" idx="1"/>
          </p:nvPr>
        </p:nvSpPr>
        <p:spPr>
          <a:xfrm>
            <a:off x="685800" y="4400550"/>
            <a:ext cx="5486399" cy="3600599"/>
          </a:xfrm>
          <a:prstGeom prst="rect">
            <a:avLst/>
          </a:prstGeom>
        </p:spPr>
        <p:txBody>
          <a:bodyPr lIns="91425" tIns="91425" rIns="91425" bIns="91425" anchor="ctr" anchorCtr="0">
            <a:noAutofit/>
          </a:bodyPr>
          <a:lstStyle/>
          <a:p>
            <a:pPr>
              <a:spcBef>
                <a:spcPts val="0"/>
              </a:spcBef>
              <a:buNone/>
            </a:pPr>
            <a:endParaRPr/>
          </a:p>
        </p:txBody>
      </p:sp>
      <p:sp>
        <p:nvSpPr>
          <p:cNvPr id="743" name="Shape 743"/>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Shape 750"/>
          <p:cNvSpPr txBox="1">
            <a:spLocks noGrp="1"/>
          </p:cNvSpPr>
          <p:nvPr>
            <p:ph type="body" idx="1"/>
          </p:nvPr>
        </p:nvSpPr>
        <p:spPr>
          <a:xfrm>
            <a:off x="685800" y="4400550"/>
            <a:ext cx="5486399" cy="3600599"/>
          </a:xfrm>
          <a:prstGeom prst="rect">
            <a:avLst/>
          </a:prstGeom>
        </p:spPr>
        <p:txBody>
          <a:bodyPr lIns="91425" tIns="91425" rIns="91425" bIns="91425" anchor="ctr" anchorCtr="0">
            <a:noAutofit/>
          </a:bodyPr>
          <a:lstStyle/>
          <a:p>
            <a:pPr>
              <a:spcBef>
                <a:spcPts val="0"/>
              </a:spcBef>
              <a:buNone/>
            </a:pPr>
            <a:endParaRPr/>
          </a:p>
        </p:txBody>
      </p:sp>
      <p:sp>
        <p:nvSpPr>
          <p:cNvPr id="751" name="Shape 751"/>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Shape 757"/>
          <p:cNvSpPr txBox="1">
            <a:spLocks noGrp="1"/>
          </p:cNvSpPr>
          <p:nvPr>
            <p:ph type="body" idx="1"/>
          </p:nvPr>
        </p:nvSpPr>
        <p:spPr>
          <a:xfrm>
            <a:off x="685800" y="4400550"/>
            <a:ext cx="5486399" cy="3600599"/>
          </a:xfrm>
          <a:prstGeom prst="rect">
            <a:avLst/>
          </a:prstGeom>
        </p:spPr>
        <p:txBody>
          <a:bodyPr lIns="91425" tIns="91425" rIns="91425" bIns="91425" anchor="ctr" anchorCtr="0">
            <a:noAutofit/>
          </a:bodyPr>
          <a:lstStyle/>
          <a:p>
            <a:pPr>
              <a:spcBef>
                <a:spcPts val="0"/>
              </a:spcBef>
              <a:buNone/>
            </a:pPr>
            <a:endParaRPr/>
          </a:p>
        </p:txBody>
      </p:sp>
      <p:sp>
        <p:nvSpPr>
          <p:cNvPr id="758" name="Shape 758"/>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Shape 763"/>
          <p:cNvSpPr txBox="1">
            <a:spLocks noGrp="1"/>
          </p:cNvSpPr>
          <p:nvPr>
            <p:ph type="body" idx="1"/>
          </p:nvPr>
        </p:nvSpPr>
        <p:spPr>
          <a:xfrm>
            <a:off x="685800" y="4400550"/>
            <a:ext cx="5486399" cy="3600599"/>
          </a:xfrm>
          <a:prstGeom prst="rect">
            <a:avLst/>
          </a:prstGeom>
        </p:spPr>
        <p:txBody>
          <a:bodyPr lIns="91425" tIns="91425" rIns="91425" bIns="91425" anchor="ctr" anchorCtr="0">
            <a:noAutofit/>
          </a:bodyPr>
          <a:lstStyle/>
          <a:p>
            <a:pPr>
              <a:spcBef>
                <a:spcPts val="0"/>
              </a:spcBef>
              <a:buNone/>
            </a:pPr>
            <a:endParaRPr/>
          </a:p>
        </p:txBody>
      </p:sp>
      <p:sp>
        <p:nvSpPr>
          <p:cNvPr id="764" name="Shape 764"/>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Shape 769"/>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70" name="Shape 7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Shape 778"/>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79" name="Shape 7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Shape 784"/>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85" name="Shape 7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Shape 790"/>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91" name="Shape 7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7" name="Shape 277"/>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84" name="Shape 284"/>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lvl="0" algn="just" rtl="0">
              <a:lnSpc>
                <a:spcPct val="115000"/>
              </a:lnSpc>
              <a:spcBef>
                <a:spcPts val="0"/>
              </a:spcBef>
              <a:buClr>
                <a:schemeClr val="dk1"/>
              </a:buClr>
              <a:buSzPct val="78571"/>
              <a:buFont typeface="Arial"/>
              <a:buNone/>
            </a:pPr>
            <a:r>
              <a:rPr lang="en"/>
              <a:t>Focus on US Market- currently the largest</a:t>
            </a:r>
          </a:p>
          <a:p>
            <a:pPr lvl="0" algn="just" rtl="0">
              <a:lnSpc>
                <a:spcPct val="115000"/>
              </a:lnSpc>
              <a:spcBef>
                <a:spcPts val="0"/>
              </a:spcBef>
              <a:buClr>
                <a:schemeClr val="dk1"/>
              </a:buClr>
              <a:buSzPct val="78571"/>
              <a:buFont typeface="Arial"/>
              <a:buNone/>
            </a:pPr>
            <a:r>
              <a:rPr lang="en"/>
              <a:t>Survey goal- The Outdoor Foundation's annual Outdoor Recreation Participation Report helps the outdoor industry, public agencies and community organizations better understand the trends in outdoor recreation participation, enabling groups to address America's inactivity crisis and the disconnect between children and the outdoors.</a:t>
            </a:r>
          </a:p>
          <a:p>
            <a:pPr lvl="0" algn="just" rtl="0">
              <a:lnSpc>
                <a:spcPct val="115000"/>
              </a:lnSpc>
              <a:spcBef>
                <a:spcPts val="0"/>
              </a:spcBef>
              <a:buClr>
                <a:schemeClr val="dk1"/>
              </a:buClr>
              <a:buSzPct val="78571"/>
              <a:buFont typeface="Arial"/>
              <a:buNone/>
            </a:pPr>
            <a:r>
              <a:rPr lang="en"/>
              <a:t>Note: A participant in outdoor recreation is defined as an individual who took part in one or more of 40 outdoor activities at least once during 2009.(From backpacking in a National Park to snowboarding at a mountain resort)</a:t>
            </a:r>
          </a:p>
          <a:p>
            <a:pPr lvl="0" rt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
        <p:nvSpPr>
          <p:cNvPr id="290" name="Shape 2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98" name="Shape 298"/>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685800" y="2111123"/>
            <a:ext cx="7772400" cy="1546500"/>
          </a:xfrm>
          <a:prstGeom prst="rect">
            <a:avLst/>
          </a:prstGeom>
        </p:spPr>
        <p:txBody>
          <a:bodyPr lIns="91425" tIns="91425" rIns="91425" bIns="91425" anchor="b" anchorCtr="0"/>
          <a:lstStyle>
            <a:lvl1pPr algn="ctr">
              <a:spcBef>
                <a:spcPts val="0"/>
              </a:spcBef>
              <a:buSzPct val="100000"/>
              <a:defRPr sz="4800"/>
            </a:lvl1pPr>
            <a:lvl2pPr algn="ctr">
              <a:spcBef>
                <a:spcPts val="0"/>
              </a:spcBef>
              <a:buSzPct val="100000"/>
              <a:defRPr sz="4800"/>
            </a:lvl2pPr>
            <a:lvl3pPr algn="ctr">
              <a:spcBef>
                <a:spcPts val="0"/>
              </a:spcBef>
              <a:buSzPct val="100000"/>
              <a:defRPr sz="4800"/>
            </a:lvl3pPr>
            <a:lvl4pPr algn="ctr">
              <a:spcBef>
                <a:spcPts val="0"/>
              </a:spcBef>
              <a:buSzPct val="100000"/>
              <a:defRPr sz="4800"/>
            </a:lvl4pPr>
            <a:lvl5pPr algn="ctr">
              <a:spcBef>
                <a:spcPts val="0"/>
              </a:spcBef>
              <a:buSzPct val="100000"/>
              <a:defRPr sz="4800"/>
            </a:lvl5pPr>
            <a:lvl6pPr algn="ctr">
              <a:spcBef>
                <a:spcPts val="0"/>
              </a:spcBef>
              <a:buSzPct val="100000"/>
              <a:defRPr sz="4800"/>
            </a:lvl6pPr>
            <a:lvl7pPr algn="ctr">
              <a:spcBef>
                <a:spcPts val="0"/>
              </a:spcBef>
              <a:buSzPct val="100000"/>
              <a:defRPr sz="4800"/>
            </a:lvl7pPr>
            <a:lvl8pPr algn="ctr">
              <a:spcBef>
                <a:spcPts val="0"/>
              </a:spcBef>
              <a:buSzPct val="100000"/>
              <a:defRPr sz="4800"/>
            </a:lvl8pPr>
            <a:lvl9pPr algn="ctr">
              <a:spcBef>
                <a:spcPts val="0"/>
              </a:spcBef>
              <a:buSzPct val="100000"/>
              <a:defRPr sz="4800"/>
            </a:lvl9pPr>
          </a:lstStyle>
          <a:p>
            <a:endParaRPr/>
          </a:p>
        </p:txBody>
      </p:sp>
      <p:sp>
        <p:nvSpPr>
          <p:cNvPr id="10" name="Shape 10"/>
          <p:cNvSpPr txBox="1">
            <a:spLocks noGrp="1"/>
          </p:cNvSpPr>
          <p:nvPr>
            <p:ph type="subTitle" idx="1"/>
          </p:nvPr>
        </p:nvSpPr>
        <p:spPr>
          <a:xfrm>
            <a:off x="685800" y="3786737"/>
            <a:ext cx="7772400" cy="1046400"/>
          </a:xfrm>
          <a:prstGeom prst="rect">
            <a:avLst/>
          </a:prstGeom>
        </p:spPr>
        <p:txBody>
          <a:bodyPr lIns="91425" tIns="91425" rIns="91425" bIns="91425" anchor="t" anchorCtr="0"/>
          <a:lstStyle>
            <a:lvl1pPr algn="ctr">
              <a:spcBef>
                <a:spcPts val="0"/>
              </a:spcBef>
              <a:buClr>
                <a:schemeClr val="dk2"/>
              </a:buClr>
              <a:buNone/>
              <a:defRPr>
                <a:solidFill>
                  <a:schemeClr val="dk2"/>
                </a:solidFill>
              </a:defRPr>
            </a:lvl1pPr>
            <a:lvl2pPr algn="ctr">
              <a:spcBef>
                <a:spcPts val="0"/>
              </a:spcBef>
              <a:buClr>
                <a:schemeClr val="dk2"/>
              </a:buClr>
              <a:buSzPct val="100000"/>
              <a:buNone/>
              <a:defRPr sz="3000">
                <a:solidFill>
                  <a:schemeClr val="dk2"/>
                </a:solidFill>
              </a:defRPr>
            </a:lvl2pPr>
            <a:lvl3pPr algn="ctr">
              <a:spcBef>
                <a:spcPts val="0"/>
              </a:spcBef>
              <a:buClr>
                <a:schemeClr val="dk2"/>
              </a:buClr>
              <a:buSzPct val="100000"/>
              <a:buNone/>
              <a:defRPr sz="3000">
                <a:solidFill>
                  <a:schemeClr val="dk2"/>
                </a:solidFill>
              </a:defRPr>
            </a:lvl3pPr>
            <a:lvl4pPr algn="ctr">
              <a:spcBef>
                <a:spcPts val="0"/>
              </a:spcBef>
              <a:buClr>
                <a:schemeClr val="dk2"/>
              </a:buClr>
              <a:buSzPct val="100000"/>
              <a:buNone/>
              <a:defRPr sz="3000">
                <a:solidFill>
                  <a:schemeClr val="dk2"/>
                </a:solidFill>
              </a:defRPr>
            </a:lvl4pPr>
            <a:lvl5pPr algn="ctr">
              <a:spcBef>
                <a:spcPts val="0"/>
              </a:spcBef>
              <a:buClr>
                <a:schemeClr val="dk2"/>
              </a:buClr>
              <a:buSzPct val="100000"/>
              <a:buNone/>
              <a:defRPr sz="3000">
                <a:solidFill>
                  <a:schemeClr val="dk2"/>
                </a:solidFill>
              </a:defRPr>
            </a:lvl5pPr>
            <a:lvl6pPr algn="ctr">
              <a:spcBef>
                <a:spcPts val="0"/>
              </a:spcBef>
              <a:buClr>
                <a:schemeClr val="dk2"/>
              </a:buClr>
              <a:buSzPct val="100000"/>
              <a:buNone/>
              <a:defRPr sz="3000">
                <a:solidFill>
                  <a:schemeClr val="dk2"/>
                </a:solidFill>
              </a:defRPr>
            </a:lvl6pPr>
            <a:lvl7pPr algn="ctr">
              <a:spcBef>
                <a:spcPts val="0"/>
              </a:spcBef>
              <a:buClr>
                <a:schemeClr val="dk2"/>
              </a:buClr>
              <a:buSzPct val="100000"/>
              <a:buNone/>
              <a:defRPr sz="3000">
                <a:solidFill>
                  <a:schemeClr val="dk2"/>
                </a:solidFill>
              </a:defRPr>
            </a:lvl7pPr>
            <a:lvl8pPr algn="ctr">
              <a:spcBef>
                <a:spcPts val="0"/>
              </a:spcBef>
              <a:buClr>
                <a:schemeClr val="dk2"/>
              </a:buClr>
              <a:buSzPct val="100000"/>
              <a:buNone/>
              <a:defRPr sz="3000">
                <a:solidFill>
                  <a:schemeClr val="dk2"/>
                </a:solidFill>
              </a:defRPr>
            </a:lvl8pPr>
            <a:lvl9pPr algn="ctr">
              <a:spcBef>
                <a:spcPts val="0"/>
              </a:spcBef>
              <a:buClr>
                <a:schemeClr val="dk2"/>
              </a:buClr>
              <a:buSzPct val="100000"/>
              <a:buNone/>
              <a:defRPr sz="3000">
                <a:solidFill>
                  <a:schemeClr val="dk2"/>
                </a:solidFill>
              </a:defRPr>
            </a:lvl9pPr>
          </a:lstStyle>
          <a:p>
            <a:endParaRPr/>
          </a:p>
        </p:txBody>
      </p:sp>
      <p:sp>
        <p:nvSpPr>
          <p:cNvPr id="11" name="Shape 11"/>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4637"/>
            <a:ext cx="8229600" cy="1143299"/>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5" name="Shape 55"/>
          <p:cNvSpPr txBox="1">
            <a:spLocks noGrp="1"/>
          </p:cNvSpPr>
          <p:nvPr>
            <p:ph type="body" idx="1"/>
          </p:nvPr>
        </p:nvSpPr>
        <p:spPr>
          <a:xfrm>
            <a:off x="457200" y="1600200"/>
            <a:ext cx="4038599" cy="45261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6" name="Shape 56"/>
          <p:cNvSpPr txBox="1">
            <a:spLocks noGrp="1"/>
          </p:cNvSpPr>
          <p:nvPr>
            <p:ph type="body" idx="2"/>
          </p:nvPr>
        </p:nvSpPr>
        <p:spPr>
          <a:xfrm>
            <a:off x="4648200" y="1600200"/>
            <a:ext cx="4038599" cy="45261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7" name="Shape 57"/>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8" name="Shape 58"/>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9" name="Shape 59"/>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457200" y="274637"/>
            <a:ext cx="8229600" cy="1143299"/>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2" name="Shape 62"/>
          <p:cNvSpPr txBox="1">
            <a:spLocks noGrp="1"/>
          </p:cNvSpPr>
          <p:nvPr>
            <p:ph type="body" idx="1"/>
          </p:nvPr>
        </p:nvSpPr>
        <p:spPr>
          <a:xfrm>
            <a:off x="457200" y="1535112"/>
            <a:ext cx="4040099" cy="639900"/>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63" name="Shape 63"/>
          <p:cNvSpPr txBox="1">
            <a:spLocks noGrp="1"/>
          </p:cNvSpPr>
          <p:nvPr>
            <p:ph type="body" idx="2"/>
          </p:nvPr>
        </p:nvSpPr>
        <p:spPr>
          <a:xfrm>
            <a:off x="457200" y="2174875"/>
            <a:ext cx="4040099" cy="39513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4" name="Shape 64"/>
          <p:cNvSpPr txBox="1">
            <a:spLocks noGrp="1"/>
          </p:cNvSpPr>
          <p:nvPr>
            <p:ph type="body" idx="3"/>
          </p:nvPr>
        </p:nvSpPr>
        <p:spPr>
          <a:xfrm>
            <a:off x="4645025" y="1535112"/>
            <a:ext cx="4041900" cy="639900"/>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65" name="Shape 65"/>
          <p:cNvSpPr txBox="1">
            <a:spLocks noGrp="1"/>
          </p:cNvSpPr>
          <p:nvPr>
            <p:ph type="body" idx="4"/>
          </p:nvPr>
        </p:nvSpPr>
        <p:spPr>
          <a:xfrm>
            <a:off x="4645025" y="2174875"/>
            <a:ext cx="4041900" cy="39513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6" name="Shape 66"/>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7" name="Shape 67"/>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8" name="Shape 68"/>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57200" y="274637"/>
            <a:ext cx="8229600" cy="1143299"/>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1" name="Shape 71"/>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2" name="Shape 72"/>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3" name="Shape 73"/>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4"/>
        <p:cNvGrpSpPr/>
        <p:nvPr/>
      </p:nvGrpSpPr>
      <p:grpSpPr>
        <a:xfrm>
          <a:off x="0" y="0"/>
          <a:ext cx="0" cy="0"/>
          <a:chOff x="0" y="0"/>
          <a:chExt cx="0" cy="0"/>
        </a:xfrm>
      </p:grpSpPr>
      <p:sp>
        <p:nvSpPr>
          <p:cNvPr id="75" name="Shape 75"/>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6" name="Shape 76"/>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7" name="Shape 77"/>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457200" y="273050"/>
            <a:ext cx="3008399" cy="1161900"/>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0" name="Shape 80"/>
          <p:cNvSpPr txBox="1">
            <a:spLocks noGrp="1"/>
          </p:cNvSpPr>
          <p:nvPr>
            <p:ph type="body" idx="1"/>
          </p:nvPr>
        </p:nvSpPr>
        <p:spPr>
          <a:xfrm>
            <a:off x="3575050" y="273050"/>
            <a:ext cx="5111699" cy="585269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1" name="Shape 81"/>
          <p:cNvSpPr txBox="1">
            <a:spLocks noGrp="1"/>
          </p:cNvSpPr>
          <p:nvPr>
            <p:ph type="body" idx="2"/>
          </p:nvPr>
        </p:nvSpPr>
        <p:spPr>
          <a:xfrm>
            <a:off x="457200" y="1435100"/>
            <a:ext cx="3008399" cy="4691099"/>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82" name="Shape 82"/>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3" name="Shape 83"/>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4" name="Shape 84"/>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1792288" y="4800600"/>
            <a:ext cx="5486399" cy="56669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7" name="Shape 87"/>
          <p:cNvSpPr>
            <a:spLocks noGrp="1"/>
          </p:cNvSpPr>
          <p:nvPr>
            <p:ph type="pic" idx="2"/>
          </p:nvPr>
        </p:nvSpPr>
        <p:spPr>
          <a:xfrm>
            <a:off x="1792288" y="612775"/>
            <a:ext cx="5486399" cy="4114800"/>
          </a:xfrm>
          <a:prstGeom prst="rect">
            <a:avLst/>
          </a:prstGeom>
          <a:noFill/>
          <a:ln>
            <a:noFill/>
          </a:ln>
        </p:spPr>
      </p:sp>
      <p:sp>
        <p:nvSpPr>
          <p:cNvPr id="88" name="Shape 88"/>
          <p:cNvSpPr txBox="1">
            <a:spLocks noGrp="1"/>
          </p:cNvSpPr>
          <p:nvPr>
            <p:ph type="body" idx="1"/>
          </p:nvPr>
        </p:nvSpPr>
        <p:spPr>
          <a:xfrm>
            <a:off x="1792288" y="5367337"/>
            <a:ext cx="5486399" cy="804899"/>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89" name="Shape 89"/>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0" name="Shape 90"/>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1" name="Shape 91"/>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457200" y="274637"/>
            <a:ext cx="8229600" cy="1143299"/>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4" name="Shape 94"/>
          <p:cNvSpPr txBox="1">
            <a:spLocks noGrp="1"/>
          </p:cNvSpPr>
          <p:nvPr>
            <p:ph type="body" idx="1"/>
          </p:nvPr>
        </p:nvSpPr>
        <p:spPr>
          <a:xfrm rot="5400000">
            <a:off x="2308949" y="-251550"/>
            <a:ext cx="4526100" cy="8229600"/>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Arial"/>
              <a:buChar char="•"/>
              <a:defRPr/>
            </a:lvl1pPr>
            <a:lvl2pPr marL="742950" indent="-107950" algn="l" rtl="0">
              <a:spcBef>
                <a:spcPts val="560"/>
              </a:spcBef>
              <a:buClr>
                <a:schemeClr val="dk1"/>
              </a:buClr>
              <a:buFont typeface="Arial"/>
              <a:buChar char="–"/>
              <a:defRPr/>
            </a:lvl2pPr>
            <a:lvl3pPr marL="1143000" indent="-76200" algn="l" rtl="0">
              <a:spcBef>
                <a:spcPts val="480"/>
              </a:spcBef>
              <a:buClr>
                <a:schemeClr val="dk1"/>
              </a:buClr>
              <a:buFont typeface="Arial"/>
              <a:buChar char="•"/>
              <a:defRPr/>
            </a:lvl3pPr>
            <a:lvl4pPr marL="1600200" indent="-101600" algn="l" rtl="0">
              <a:spcBef>
                <a:spcPts val="400"/>
              </a:spcBef>
              <a:buClr>
                <a:schemeClr val="dk1"/>
              </a:buClr>
              <a:buFont typeface="Arial"/>
              <a:buChar char="–"/>
              <a:defRPr/>
            </a:lvl4pPr>
            <a:lvl5pPr marL="2057400" indent="-101600" algn="l" rtl="0">
              <a:spcBef>
                <a:spcPts val="400"/>
              </a:spcBef>
              <a:buClr>
                <a:schemeClr val="dk1"/>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95" name="Shape 95"/>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6" name="Shape 96"/>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7" name="Shape 97"/>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98"/>
        <p:cNvGrpSpPr/>
        <p:nvPr/>
      </p:nvGrpSpPr>
      <p:grpSpPr>
        <a:xfrm>
          <a:off x="0" y="0"/>
          <a:ext cx="0" cy="0"/>
          <a:chOff x="0" y="0"/>
          <a:chExt cx="0" cy="0"/>
        </a:xfrm>
      </p:grpSpPr>
      <p:sp>
        <p:nvSpPr>
          <p:cNvPr id="99" name="Shape 99"/>
          <p:cNvSpPr txBox="1">
            <a:spLocks noGrp="1"/>
          </p:cNvSpPr>
          <p:nvPr>
            <p:ph type="title"/>
          </p:nvPr>
        </p:nvSpPr>
        <p:spPr>
          <a:xfrm rot="5400000">
            <a:off x="4732349" y="2171687"/>
            <a:ext cx="5851500" cy="20574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0" name="Shape 100"/>
          <p:cNvSpPr txBox="1">
            <a:spLocks noGrp="1"/>
          </p:cNvSpPr>
          <p:nvPr>
            <p:ph type="body" idx="1"/>
          </p:nvPr>
        </p:nvSpPr>
        <p:spPr>
          <a:xfrm rot="5400000">
            <a:off x="541350" y="190488"/>
            <a:ext cx="5851500" cy="6019799"/>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Arial"/>
              <a:buChar char="•"/>
              <a:defRPr/>
            </a:lvl1pPr>
            <a:lvl2pPr marL="742950" indent="-107950" algn="l" rtl="0">
              <a:spcBef>
                <a:spcPts val="560"/>
              </a:spcBef>
              <a:buClr>
                <a:schemeClr val="dk1"/>
              </a:buClr>
              <a:buFont typeface="Arial"/>
              <a:buChar char="–"/>
              <a:defRPr/>
            </a:lvl2pPr>
            <a:lvl3pPr marL="1143000" indent="-76200" algn="l" rtl="0">
              <a:spcBef>
                <a:spcPts val="480"/>
              </a:spcBef>
              <a:buClr>
                <a:schemeClr val="dk1"/>
              </a:buClr>
              <a:buFont typeface="Arial"/>
              <a:buChar char="•"/>
              <a:defRPr/>
            </a:lvl3pPr>
            <a:lvl4pPr marL="1600200" indent="-101600" algn="l" rtl="0">
              <a:spcBef>
                <a:spcPts val="400"/>
              </a:spcBef>
              <a:buClr>
                <a:schemeClr val="dk1"/>
              </a:buClr>
              <a:buFont typeface="Arial"/>
              <a:buChar char="–"/>
              <a:defRPr/>
            </a:lvl4pPr>
            <a:lvl5pPr marL="2057400" indent="-101600" algn="l" rtl="0">
              <a:spcBef>
                <a:spcPts val="400"/>
              </a:spcBef>
              <a:buClr>
                <a:schemeClr val="dk1"/>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101" name="Shape 101"/>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02" name="Shape 102"/>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03" name="Shape 103"/>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08"/>
        <p:cNvGrpSpPr/>
        <p:nvPr/>
      </p:nvGrpSpPr>
      <p:grpSpPr>
        <a:xfrm>
          <a:off x="0" y="0"/>
          <a:ext cx="0" cy="0"/>
          <a:chOff x="0" y="0"/>
          <a:chExt cx="0" cy="0"/>
        </a:xfrm>
      </p:grpSpPr>
      <p:sp>
        <p:nvSpPr>
          <p:cNvPr id="109" name="Shape 109"/>
          <p:cNvSpPr txBox="1">
            <a:spLocks noGrp="1"/>
          </p:cNvSpPr>
          <p:nvPr>
            <p:ph type="subTitle" idx="1"/>
          </p:nvPr>
        </p:nvSpPr>
        <p:spPr>
          <a:xfrm>
            <a:off x="685800" y="3786737"/>
            <a:ext cx="7772400" cy="1046400"/>
          </a:xfrm>
          <a:prstGeom prst="rect">
            <a:avLst/>
          </a:prstGeom>
        </p:spPr>
        <p:txBody>
          <a:bodyPr lIns="91425" tIns="91425" rIns="91425" bIns="91425" anchor="t" anchorCtr="0"/>
          <a:lstStyle>
            <a:lvl1pPr algn="ctr" rtl="0">
              <a:spcBef>
                <a:spcPts val="0"/>
              </a:spcBef>
              <a:buClr>
                <a:schemeClr val="lt2"/>
              </a:buClr>
              <a:buNone/>
              <a:defRPr>
                <a:solidFill>
                  <a:schemeClr val="lt2"/>
                </a:solidFill>
              </a:defRPr>
            </a:lvl1pPr>
            <a:lvl2pPr algn="ctr" rtl="0">
              <a:spcBef>
                <a:spcPts val="0"/>
              </a:spcBef>
              <a:buClr>
                <a:schemeClr val="lt2"/>
              </a:buClr>
              <a:buSzPct val="100000"/>
              <a:buNone/>
              <a:defRPr sz="3000">
                <a:solidFill>
                  <a:schemeClr val="lt2"/>
                </a:solidFill>
              </a:defRPr>
            </a:lvl2pPr>
            <a:lvl3pPr algn="ctr" rtl="0">
              <a:spcBef>
                <a:spcPts val="0"/>
              </a:spcBef>
              <a:buClr>
                <a:schemeClr val="lt2"/>
              </a:buClr>
              <a:buSzPct val="100000"/>
              <a:buNone/>
              <a:defRPr sz="3000">
                <a:solidFill>
                  <a:schemeClr val="lt2"/>
                </a:solidFill>
              </a:defRPr>
            </a:lvl3pPr>
            <a:lvl4pPr algn="ctr" rtl="0">
              <a:spcBef>
                <a:spcPts val="0"/>
              </a:spcBef>
              <a:buClr>
                <a:schemeClr val="lt2"/>
              </a:buClr>
              <a:buSzPct val="100000"/>
              <a:buNone/>
              <a:defRPr sz="3000">
                <a:solidFill>
                  <a:schemeClr val="lt2"/>
                </a:solidFill>
              </a:defRPr>
            </a:lvl4pPr>
            <a:lvl5pPr algn="ctr" rtl="0">
              <a:spcBef>
                <a:spcPts val="0"/>
              </a:spcBef>
              <a:buClr>
                <a:schemeClr val="lt2"/>
              </a:buClr>
              <a:buSzPct val="100000"/>
              <a:buNone/>
              <a:defRPr sz="3000">
                <a:solidFill>
                  <a:schemeClr val="lt2"/>
                </a:solidFill>
              </a:defRPr>
            </a:lvl5pPr>
            <a:lvl6pPr algn="ctr" rtl="0">
              <a:spcBef>
                <a:spcPts val="0"/>
              </a:spcBef>
              <a:buClr>
                <a:schemeClr val="lt2"/>
              </a:buClr>
              <a:buSzPct val="100000"/>
              <a:buNone/>
              <a:defRPr sz="3000">
                <a:solidFill>
                  <a:schemeClr val="lt2"/>
                </a:solidFill>
              </a:defRPr>
            </a:lvl6pPr>
            <a:lvl7pPr algn="ctr" rtl="0">
              <a:spcBef>
                <a:spcPts val="0"/>
              </a:spcBef>
              <a:buClr>
                <a:schemeClr val="lt2"/>
              </a:buClr>
              <a:buSzPct val="100000"/>
              <a:buNone/>
              <a:defRPr sz="3000">
                <a:solidFill>
                  <a:schemeClr val="lt2"/>
                </a:solidFill>
              </a:defRPr>
            </a:lvl7pPr>
            <a:lvl8pPr algn="ctr" rtl="0">
              <a:spcBef>
                <a:spcPts val="0"/>
              </a:spcBef>
              <a:buClr>
                <a:schemeClr val="lt2"/>
              </a:buClr>
              <a:buSzPct val="100000"/>
              <a:buNone/>
              <a:defRPr sz="3000">
                <a:solidFill>
                  <a:schemeClr val="lt2"/>
                </a:solidFill>
              </a:defRPr>
            </a:lvl8pPr>
            <a:lvl9pPr algn="ctr" rtl="0">
              <a:spcBef>
                <a:spcPts val="0"/>
              </a:spcBef>
              <a:buClr>
                <a:schemeClr val="lt2"/>
              </a:buClr>
              <a:buSzPct val="100000"/>
              <a:buNone/>
              <a:defRPr sz="3000">
                <a:solidFill>
                  <a:schemeClr val="lt2"/>
                </a:solidFill>
              </a:defRPr>
            </a:lvl9pPr>
          </a:lstStyle>
          <a:p>
            <a:endParaRPr/>
          </a:p>
        </p:txBody>
      </p:sp>
      <p:sp>
        <p:nvSpPr>
          <p:cNvPr id="110" name="Shape 110"/>
          <p:cNvSpPr txBox="1">
            <a:spLocks noGrp="1"/>
          </p:cNvSpPr>
          <p:nvPr>
            <p:ph type="ctrTitle"/>
          </p:nvPr>
        </p:nvSpPr>
        <p:spPr>
          <a:xfrm>
            <a:off x="685800" y="2111123"/>
            <a:ext cx="7772400" cy="1546500"/>
          </a:xfrm>
          <a:prstGeom prst="rect">
            <a:avLst/>
          </a:prstGeom>
        </p:spPr>
        <p:txBody>
          <a:bodyPr lIns="91425" tIns="91425" rIns="91425" bIns="91425" anchor="b" anchorCtr="0"/>
          <a:lstStyle>
            <a:lvl1pPr algn="ctr" rtl="0">
              <a:spcBef>
                <a:spcPts val="0"/>
              </a:spcBef>
              <a:buSzPct val="100000"/>
              <a:defRPr sz="4800"/>
            </a:lvl1pPr>
            <a:lvl2pPr algn="ctr" rtl="0">
              <a:spcBef>
                <a:spcPts val="0"/>
              </a:spcBef>
              <a:buSzPct val="100000"/>
              <a:defRPr sz="4800"/>
            </a:lvl2pPr>
            <a:lvl3pPr algn="ctr" rtl="0">
              <a:spcBef>
                <a:spcPts val="0"/>
              </a:spcBef>
              <a:buSzPct val="100000"/>
              <a:defRPr sz="4800"/>
            </a:lvl3pPr>
            <a:lvl4pPr algn="ctr" rtl="0">
              <a:spcBef>
                <a:spcPts val="0"/>
              </a:spcBef>
              <a:buSzPct val="100000"/>
              <a:defRPr sz="4800"/>
            </a:lvl4pPr>
            <a:lvl5pPr algn="ctr" rtl="0">
              <a:spcBef>
                <a:spcPts val="0"/>
              </a:spcBef>
              <a:buSzPct val="100000"/>
              <a:defRPr sz="4800"/>
            </a:lvl5pPr>
            <a:lvl6pPr algn="ctr" rtl="0">
              <a:spcBef>
                <a:spcPts val="0"/>
              </a:spcBef>
              <a:buSzPct val="100000"/>
              <a:defRPr sz="4800"/>
            </a:lvl6pPr>
            <a:lvl7pPr algn="ctr" rtl="0">
              <a:spcBef>
                <a:spcPts val="0"/>
              </a:spcBef>
              <a:buSzPct val="100000"/>
              <a:defRPr sz="4800"/>
            </a:lvl7pPr>
            <a:lvl8pPr algn="ctr" rtl="0">
              <a:spcBef>
                <a:spcPts val="0"/>
              </a:spcBef>
              <a:buSzPct val="100000"/>
              <a:defRPr sz="4800"/>
            </a:lvl8pPr>
            <a:lvl9pPr algn="ctr" rtl="0">
              <a:spcBef>
                <a:spcPts val="0"/>
              </a:spcBef>
              <a:buSzPct val="100000"/>
              <a:defRPr sz="4800"/>
            </a:lvl9pPr>
          </a:lstStyle>
          <a:p>
            <a:endParaRPr/>
          </a:p>
        </p:txBody>
      </p:sp>
      <p:sp>
        <p:nvSpPr>
          <p:cNvPr id="111" name="Shape 111"/>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rtl="0">
              <a:spcBef>
                <a:spcPts val="0"/>
              </a:spcBef>
              <a:buNone/>
              <a:defRPr/>
            </a:lvl1p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457200" y="274637"/>
            <a:ext cx="8229600" cy="1143299"/>
          </a:xfrm>
          <a:prstGeom prst="rect">
            <a:avLst/>
          </a:prstGeom>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4" name="Shape 114"/>
          <p:cNvSpPr txBox="1">
            <a:spLocks noGrp="1"/>
          </p:cNvSpPr>
          <p:nvPr>
            <p:ph type="body" idx="1"/>
          </p:nvPr>
        </p:nvSpPr>
        <p:spPr>
          <a:xfrm>
            <a:off x="457200" y="1600200"/>
            <a:ext cx="8229600" cy="4967700"/>
          </a:xfrm>
          <a:prstGeom prst="rect">
            <a:avLst/>
          </a:prstGeom>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5" name="Shape 115"/>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rtl="0">
              <a:spcBef>
                <a:spcPts val="0"/>
              </a:spcBef>
              <a:buNone/>
              <a:defRPr/>
            </a:lvl1p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74637"/>
            <a:ext cx="82296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4" name="Shape 14"/>
          <p:cNvSpPr txBox="1">
            <a:spLocks noGrp="1"/>
          </p:cNvSpPr>
          <p:nvPr>
            <p:ph type="body" idx="1"/>
          </p:nvPr>
        </p:nvSpPr>
        <p:spPr>
          <a:xfrm>
            <a:off x="457200" y="1600200"/>
            <a:ext cx="8229600" cy="49677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457200" y="274637"/>
            <a:ext cx="8229600" cy="1143299"/>
          </a:xfrm>
          <a:prstGeom prst="rect">
            <a:avLst/>
          </a:prstGeom>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8" name="Shape 118"/>
          <p:cNvSpPr txBox="1">
            <a:spLocks noGrp="1"/>
          </p:cNvSpPr>
          <p:nvPr>
            <p:ph type="body" idx="1"/>
          </p:nvPr>
        </p:nvSpPr>
        <p:spPr>
          <a:xfrm>
            <a:off x="457200" y="1600200"/>
            <a:ext cx="3994500" cy="4967700"/>
          </a:xfrm>
          <a:prstGeom prst="rect">
            <a:avLst/>
          </a:prstGeom>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9" name="Shape 119"/>
          <p:cNvSpPr txBox="1">
            <a:spLocks noGrp="1"/>
          </p:cNvSpPr>
          <p:nvPr>
            <p:ph type="body" idx="2"/>
          </p:nvPr>
        </p:nvSpPr>
        <p:spPr>
          <a:xfrm>
            <a:off x="4692273" y="1600200"/>
            <a:ext cx="3994500" cy="4967700"/>
          </a:xfrm>
          <a:prstGeom prst="rect">
            <a:avLst/>
          </a:prstGeom>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0" name="Shape 120"/>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rtl="0">
              <a:spcBef>
                <a:spcPts val="0"/>
              </a:spcBef>
              <a:buNone/>
              <a:defRPr/>
            </a:lvl1p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457200" y="274637"/>
            <a:ext cx="8229600" cy="1143299"/>
          </a:xfrm>
          <a:prstGeom prst="rect">
            <a:avLst/>
          </a:prstGeom>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3" name="Shape 123"/>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rtl="0">
              <a:spcBef>
                <a:spcPts val="0"/>
              </a:spcBef>
              <a:buNone/>
              <a:defRPr/>
            </a:lvl1p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Caption">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457200" y="5875079"/>
            <a:ext cx="8229600" cy="692700"/>
          </a:xfrm>
          <a:prstGeom prst="rect">
            <a:avLst/>
          </a:prstGeom>
        </p:spPr>
        <p:txBody>
          <a:bodyPr lIns="91425" tIns="91425" rIns="91425" bIns="91425" anchor="t" anchorCtr="0"/>
          <a:lstStyle>
            <a:lvl1pPr algn="ctr" rtl="0">
              <a:spcBef>
                <a:spcPts val="0"/>
              </a:spcBef>
              <a:buSzPct val="100000"/>
              <a:buNone/>
              <a:defRPr sz="1800"/>
            </a:lvl1pPr>
          </a:lstStyle>
          <a:p>
            <a:endParaRPr/>
          </a:p>
        </p:txBody>
      </p:sp>
      <p:sp>
        <p:nvSpPr>
          <p:cNvPr id="126" name="Shape 126"/>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rtl="0">
              <a:spcBef>
                <a:spcPts val="0"/>
              </a:spcBef>
              <a:buNone/>
              <a:defRPr/>
            </a:lvl1p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27"/>
        <p:cNvGrpSpPr/>
        <p:nvPr/>
      </p:nvGrpSpPr>
      <p:grpSpPr>
        <a:xfrm>
          <a:off x="0" y="0"/>
          <a:ext cx="0" cy="0"/>
          <a:chOff x="0" y="0"/>
          <a:chExt cx="0" cy="0"/>
        </a:xfrm>
      </p:grpSpPr>
      <p:sp>
        <p:nvSpPr>
          <p:cNvPr id="128" name="Shape 128"/>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rtl="0">
              <a:spcBef>
                <a:spcPts val="0"/>
              </a:spcBef>
              <a:buNone/>
              <a:defRPr/>
            </a:lvl1p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35"/>
        <p:cNvGrpSpPr/>
        <p:nvPr/>
      </p:nvGrpSpPr>
      <p:grpSpPr>
        <a:xfrm>
          <a:off x="0" y="0"/>
          <a:ext cx="0" cy="0"/>
          <a:chOff x="0" y="0"/>
          <a:chExt cx="0" cy="0"/>
        </a:xfrm>
      </p:grpSpPr>
      <p:sp>
        <p:nvSpPr>
          <p:cNvPr id="136" name="Shape 136"/>
          <p:cNvSpPr/>
          <p:nvPr/>
        </p:nvSpPr>
        <p:spPr>
          <a:xfrm>
            <a:off x="0" y="0"/>
            <a:ext cx="9144000" cy="6858000"/>
          </a:xfrm>
          <a:prstGeom prst="rect">
            <a:avLst/>
          </a:prstGeom>
          <a:solidFill>
            <a:schemeClr val="dk1"/>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350" b="0" i="0" u="none" strike="noStrike" cap="none" baseline="0">
              <a:solidFill>
                <a:schemeClr val="lt1"/>
              </a:solidFill>
              <a:latin typeface="Calibri"/>
              <a:ea typeface="Calibri"/>
              <a:cs typeface="Calibri"/>
              <a:sym typeface="Calibri"/>
            </a:endParaRPr>
          </a:p>
        </p:txBody>
      </p:sp>
      <p:sp>
        <p:nvSpPr>
          <p:cNvPr id="137" name="Shape 137"/>
          <p:cNvSpPr txBox="1">
            <a:spLocks noGrp="1"/>
          </p:cNvSpPr>
          <p:nvPr>
            <p:ph type="ctrTitle"/>
          </p:nvPr>
        </p:nvSpPr>
        <p:spPr>
          <a:xfrm>
            <a:off x="685800" y="1122362"/>
            <a:ext cx="7772400" cy="2387699"/>
          </a:xfrm>
          <a:prstGeom prst="rect">
            <a:avLst/>
          </a:prstGeom>
          <a:noFill/>
          <a:ln>
            <a:noFill/>
          </a:ln>
        </p:spPr>
        <p:txBody>
          <a:bodyPr lIns="91425" tIns="91425" rIns="91425" bIns="91425" anchor="b" anchorCtr="0"/>
          <a:lstStyle>
            <a:lvl1pPr marL="0" marR="0" indent="0" algn="ctr" rtl="0">
              <a:lnSpc>
                <a:spcPct val="90000"/>
              </a:lnSpc>
              <a:spcBef>
                <a:spcPts val="0"/>
              </a:spcBef>
              <a:buClr>
                <a:schemeClr val="lt1"/>
              </a:buClr>
              <a:buFont typeface="Impact"/>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38" name="Shape 138"/>
          <p:cNvSpPr txBox="1">
            <a:spLocks noGrp="1"/>
          </p:cNvSpPr>
          <p:nvPr>
            <p:ph type="subTitle" idx="1"/>
          </p:nvPr>
        </p:nvSpPr>
        <p:spPr>
          <a:xfrm>
            <a:off x="1143000" y="3602037"/>
            <a:ext cx="6858000" cy="1655700"/>
          </a:xfrm>
          <a:prstGeom prst="rect">
            <a:avLst/>
          </a:prstGeom>
          <a:noFill/>
          <a:ln>
            <a:noFill/>
          </a:ln>
        </p:spPr>
        <p:txBody>
          <a:bodyPr lIns="91425" tIns="91425" rIns="91425" bIns="91425" anchor="t" anchorCtr="0"/>
          <a:lstStyle>
            <a:lvl1pPr marL="0" marR="0" indent="0" algn="ctr" rtl="0">
              <a:lnSpc>
                <a:spcPct val="90000"/>
              </a:lnSpc>
              <a:spcBef>
                <a:spcPts val="750"/>
              </a:spcBef>
              <a:buClr>
                <a:schemeClr val="lt1"/>
              </a:buClr>
              <a:buFont typeface="Arial"/>
              <a:buNone/>
              <a:defRPr/>
            </a:lvl1pPr>
            <a:lvl2pPr marL="342900" marR="0" indent="0" algn="ctr" rtl="0">
              <a:lnSpc>
                <a:spcPct val="90000"/>
              </a:lnSpc>
              <a:spcBef>
                <a:spcPts val="375"/>
              </a:spcBef>
              <a:buClr>
                <a:schemeClr val="dk1"/>
              </a:buClr>
              <a:buFont typeface="Arial"/>
              <a:buNone/>
              <a:defRPr/>
            </a:lvl2pPr>
            <a:lvl3pPr marL="685800" marR="0" indent="0" algn="ctr" rtl="0">
              <a:lnSpc>
                <a:spcPct val="90000"/>
              </a:lnSpc>
              <a:spcBef>
                <a:spcPts val="375"/>
              </a:spcBef>
              <a:buClr>
                <a:schemeClr val="dk1"/>
              </a:buClr>
              <a:buFont typeface="Arial"/>
              <a:buNone/>
              <a:defRPr/>
            </a:lvl3pPr>
            <a:lvl4pPr marL="1028700" marR="0" indent="0" algn="ctr" rtl="0">
              <a:lnSpc>
                <a:spcPct val="90000"/>
              </a:lnSpc>
              <a:spcBef>
                <a:spcPts val="375"/>
              </a:spcBef>
              <a:buClr>
                <a:schemeClr val="dk1"/>
              </a:buClr>
              <a:buFont typeface="Arial"/>
              <a:buNone/>
              <a:defRPr/>
            </a:lvl4pPr>
            <a:lvl5pPr marL="1371600" marR="0" indent="0" algn="ctr" rtl="0">
              <a:lnSpc>
                <a:spcPct val="90000"/>
              </a:lnSpc>
              <a:spcBef>
                <a:spcPts val="375"/>
              </a:spcBef>
              <a:buClr>
                <a:schemeClr val="dk1"/>
              </a:buClr>
              <a:buFont typeface="Arial"/>
              <a:buNone/>
              <a:defRPr/>
            </a:lvl5pPr>
            <a:lvl6pPr marL="1714500" marR="0" indent="0" algn="ctr" rtl="0">
              <a:lnSpc>
                <a:spcPct val="90000"/>
              </a:lnSpc>
              <a:spcBef>
                <a:spcPts val="375"/>
              </a:spcBef>
              <a:buClr>
                <a:schemeClr val="dk1"/>
              </a:buClr>
              <a:buFont typeface="Arial"/>
              <a:buNone/>
              <a:defRPr/>
            </a:lvl6pPr>
            <a:lvl7pPr marL="2057400" marR="0" indent="0" algn="ctr" rtl="0">
              <a:lnSpc>
                <a:spcPct val="90000"/>
              </a:lnSpc>
              <a:spcBef>
                <a:spcPts val="375"/>
              </a:spcBef>
              <a:buClr>
                <a:schemeClr val="dk1"/>
              </a:buClr>
              <a:buFont typeface="Arial"/>
              <a:buNone/>
              <a:defRPr/>
            </a:lvl7pPr>
            <a:lvl8pPr marL="2400300" marR="0" indent="0" algn="ctr" rtl="0">
              <a:lnSpc>
                <a:spcPct val="90000"/>
              </a:lnSpc>
              <a:spcBef>
                <a:spcPts val="375"/>
              </a:spcBef>
              <a:buClr>
                <a:schemeClr val="dk1"/>
              </a:buClr>
              <a:buFont typeface="Arial"/>
              <a:buNone/>
              <a:defRPr/>
            </a:lvl8pPr>
            <a:lvl9pPr marL="2743200" marR="0" indent="0" algn="ctr" rtl="0">
              <a:lnSpc>
                <a:spcPct val="90000"/>
              </a:lnSpc>
              <a:spcBef>
                <a:spcPts val="375"/>
              </a:spcBef>
              <a:buClr>
                <a:schemeClr val="dk1"/>
              </a:buClr>
              <a:buFont typeface="Arial"/>
              <a:buNone/>
              <a:defRPr/>
            </a:lvl9pPr>
          </a:lstStyle>
          <a:p>
            <a:endParaRPr/>
          </a:p>
        </p:txBody>
      </p:sp>
      <p:sp>
        <p:nvSpPr>
          <p:cNvPr id="139" name="Shape 139"/>
          <p:cNvSpPr txBox="1">
            <a:spLocks noGrp="1"/>
          </p:cNvSpPr>
          <p:nvPr>
            <p:ph type="dt" idx="10"/>
          </p:nvPr>
        </p:nvSpPr>
        <p:spPr>
          <a:xfrm>
            <a:off x="628650" y="6356353"/>
            <a:ext cx="2057400" cy="365099"/>
          </a:xfrm>
          <a:prstGeom prst="rect">
            <a:avLst/>
          </a:prstGeom>
          <a:noFill/>
          <a:ln>
            <a:noFill/>
          </a:ln>
        </p:spPr>
        <p:txBody>
          <a:bodyPr lIns="91425" tIns="91425" rIns="91425" bIns="91425" anchor="ctr"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40" name="Shape 140"/>
          <p:cNvSpPr txBox="1">
            <a:spLocks noGrp="1"/>
          </p:cNvSpPr>
          <p:nvPr>
            <p:ph type="ftr" idx="11"/>
          </p:nvPr>
        </p:nvSpPr>
        <p:spPr>
          <a:xfrm>
            <a:off x="3028950" y="6356353"/>
            <a:ext cx="3086099" cy="365099"/>
          </a:xfrm>
          <a:prstGeom prst="rect">
            <a:avLst/>
          </a:prstGeom>
          <a:noFill/>
          <a:ln>
            <a:noFill/>
          </a:ln>
        </p:spPr>
        <p:txBody>
          <a:bodyPr lIns="91425" tIns="91425" rIns="91425" bIns="91425" anchor="ctr" anchorCtr="0"/>
          <a:lstStyle>
            <a:lvl1pPr marL="0" marR="0" indent="0" algn="ctr"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41" name="Shape 141"/>
          <p:cNvSpPr txBox="1">
            <a:spLocks noGrp="1"/>
          </p:cNvSpPr>
          <p:nvPr>
            <p:ph type="sldNum" idx="12"/>
          </p:nvPr>
        </p:nvSpPr>
        <p:spPr>
          <a:xfrm>
            <a:off x="7086600" y="6538914"/>
            <a:ext cx="2057400" cy="365099"/>
          </a:xfrm>
          <a:prstGeom prst="rect">
            <a:avLst/>
          </a:prstGeom>
          <a:noFill/>
          <a:ln>
            <a:noFill/>
          </a:ln>
        </p:spPr>
        <p:txBody>
          <a:bodyPr lIns="91425" tIns="45700" rIns="91425" bIns="45700" anchor="ctr" anchorCtr="0">
            <a:noAutofit/>
          </a:bodyPr>
          <a:lstStyle>
            <a:lvl1pPr marL="0" marR="0" indent="0" algn="r" rtl="0">
              <a:spcBef>
                <a:spcPts val="0"/>
              </a:spcBef>
              <a:buNone/>
              <a:defRPr sz="9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2_Title and Content">
    <p:bg>
      <p:bgPr>
        <a:solidFill>
          <a:srgbClr val="000000"/>
        </a:solidFill>
        <a:effectLst/>
      </p:bgPr>
    </p:bg>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0" y="158523"/>
            <a:ext cx="9144000" cy="842999"/>
          </a:xfrm>
          <a:prstGeom prst="rect">
            <a:avLst/>
          </a:prstGeom>
          <a:solidFill>
            <a:schemeClr val="dk1"/>
          </a:solidFill>
          <a:ln>
            <a:noFill/>
          </a:ln>
        </p:spPr>
        <p:txBody>
          <a:bodyPr lIns="91425" tIns="91425" rIns="91425" bIns="91425" anchor="ctr" anchorCtr="0"/>
          <a:lstStyle>
            <a:lvl1pPr rtl="0">
              <a:spcBef>
                <a:spcPts val="0"/>
              </a:spcBef>
              <a:buClr>
                <a:srgbClr val="FFFFFF"/>
              </a:buClr>
              <a:buSzPct val="100000"/>
              <a:buFont typeface="Impact"/>
              <a:defRPr sz="2600">
                <a:solidFill>
                  <a:srgbClr val="FFFFFF"/>
                </a:solidFill>
                <a:latin typeface="Impact"/>
                <a:ea typeface="Impact"/>
                <a:cs typeface="Impact"/>
                <a:sym typeface="Impact"/>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44" name="Shape 144"/>
          <p:cNvSpPr txBox="1">
            <a:spLocks noGrp="1"/>
          </p:cNvSpPr>
          <p:nvPr>
            <p:ph type="sldNum" idx="12"/>
          </p:nvPr>
        </p:nvSpPr>
        <p:spPr>
          <a:xfrm>
            <a:off x="7086600" y="6546441"/>
            <a:ext cx="2057400" cy="365099"/>
          </a:xfrm>
          <a:prstGeom prst="rect">
            <a:avLst/>
          </a:prstGeom>
          <a:noFill/>
          <a:ln>
            <a:noFill/>
          </a:ln>
        </p:spPr>
        <p:txBody>
          <a:bodyPr lIns="91425" tIns="45700" rIns="91425" bIns="45700" anchor="ctr" anchorCtr="0">
            <a:noAutofit/>
          </a:bodyPr>
          <a:lstStyle>
            <a:lvl1pPr marL="0" marR="0" indent="0" algn="r" rtl="0">
              <a:spcBef>
                <a:spcPts val="0"/>
              </a:spcBef>
              <a:buNone/>
              <a:defRPr sz="9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
        <p:nvSpPr>
          <p:cNvPr id="145" name="Shape 145"/>
          <p:cNvSpPr txBox="1"/>
          <p:nvPr/>
        </p:nvSpPr>
        <p:spPr>
          <a:xfrm>
            <a:off x="0" y="0"/>
            <a:ext cx="9144000" cy="89099"/>
          </a:xfrm>
          <a:prstGeom prst="rect">
            <a:avLst/>
          </a:prstGeom>
          <a:solidFill>
            <a:schemeClr val="dk1"/>
          </a:solidFill>
          <a:ln>
            <a:noFill/>
          </a:ln>
        </p:spPr>
        <p:txBody>
          <a:bodyPr lIns="91425" tIns="45700" rIns="91425" bIns="45700" anchor="ctr" anchorCtr="0">
            <a:noAutofit/>
          </a:bodyPr>
          <a:lstStyle/>
          <a:p>
            <a:pPr marL="0" marR="0" lvl="0" indent="0" algn="l" rtl="0">
              <a:lnSpc>
                <a:spcPct val="75000"/>
              </a:lnSpc>
              <a:spcBef>
                <a:spcPts val="0"/>
              </a:spcBef>
              <a:buClr>
                <a:schemeClr val="lt1"/>
              </a:buClr>
              <a:buFont typeface="Impact"/>
              <a:buNone/>
            </a:pPr>
            <a:endParaRPr sz="650" b="0" i="0" u="none" strike="noStrike" cap="none" baseline="0">
              <a:solidFill>
                <a:schemeClr val="lt1"/>
              </a:solidFill>
              <a:latin typeface="Impact"/>
              <a:ea typeface="Impact"/>
              <a:cs typeface="Impact"/>
              <a:sym typeface="Impact"/>
            </a:endParaRPr>
          </a:p>
        </p:txBody>
      </p:sp>
      <p:sp>
        <p:nvSpPr>
          <p:cNvPr id="146" name="Shape 146"/>
          <p:cNvSpPr txBox="1">
            <a:spLocks noGrp="1"/>
          </p:cNvSpPr>
          <p:nvPr>
            <p:ph type="body" idx="1"/>
          </p:nvPr>
        </p:nvSpPr>
        <p:spPr>
          <a:xfrm>
            <a:off x="90030" y="1051965"/>
            <a:ext cx="9053999" cy="5018100"/>
          </a:xfrm>
          <a:prstGeom prst="rect">
            <a:avLst/>
          </a:prstGeom>
          <a:noFill/>
          <a:ln>
            <a:noFill/>
          </a:ln>
        </p:spPr>
        <p:txBody>
          <a:bodyPr lIns="91425" tIns="91425" rIns="91425" bIns="91425" anchor="t" anchorCtr="0"/>
          <a:lstStyle>
            <a:lvl1pPr rtl="0">
              <a:spcBef>
                <a:spcPts val="0"/>
              </a:spcBef>
              <a:buClr>
                <a:srgbClr val="FFFFFF"/>
              </a:buClr>
              <a:defRPr>
                <a:solidFill>
                  <a:srgbClr val="FFFFFF"/>
                </a:solidFill>
              </a:defRPr>
            </a:lvl1pPr>
            <a:lvl2pPr rtl="0">
              <a:spcBef>
                <a:spcPts val="0"/>
              </a:spcBef>
              <a:buClr>
                <a:srgbClr val="FFFFFF"/>
              </a:buClr>
              <a:defRPr>
                <a:solidFill>
                  <a:srgbClr val="FFFFFF"/>
                </a:solidFill>
              </a:defRPr>
            </a:lvl2pPr>
            <a:lvl3pPr rtl="0">
              <a:spcBef>
                <a:spcPts val="0"/>
              </a:spcBef>
              <a:buClr>
                <a:srgbClr val="FFFFFF"/>
              </a:buClr>
              <a:defRPr>
                <a:solidFill>
                  <a:srgbClr val="FFFFFF"/>
                </a:solidFill>
              </a:defRPr>
            </a:lvl3pPr>
            <a:lvl4pPr rtl="0">
              <a:spcBef>
                <a:spcPts val="0"/>
              </a:spcBef>
              <a:buClr>
                <a:srgbClr val="FFFFFF"/>
              </a:buClr>
              <a:defRPr>
                <a:solidFill>
                  <a:srgbClr val="FFFFFF"/>
                </a:solidFill>
              </a:defRPr>
            </a:lvl4pPr>
            <a:lvl5pPr rtl="0">
              <a:spcBef>
                <a:spcPts val="0"/>
              </a:spcBef>
              <a:buClr>
                <a:srgbClr val="FFFFFF"/>
              </a:buClr>
              <a:defRPr>
                <a:solidFill>
                  <a:srgbClr val="FFFFFF"/>
                </a:solidFill>
              </a:defRPr>
            </a:lvl5pPr>
            <a:lvl6pPr rtl="0">
              <a:spcBef>
                <a:spcPts val="0"/>
              </a:spcBef>
              <a:buClr>
                <a:srgbClr val="FFFFFF"/>
              </a:buClr>
              <a:defRPr>
                <a:solidFill>
                  <a:srgbClr val="FFFFFF"/>
                </a:solidFill>
              </a:defRPr>
            </a:lvl6pPr>
            <a:lvl7pPr rtl="0">
              <a:spcBef>
                <a:spcPts val="0"/>
              </a:spcBef>
              <a:buClr>
                <a:srgbClr val="FFFFFF"/>
              </a:buClr>
              <a:defRPr>
                <a:solidFill>
                  <a:srgbClr val="FFFFFF"/>
                </a:solidFill>
              </a:defRPr>
            </a:lvl7pPr>
            <a:lvl8pPr rtl="0">
              <a:spcBef>
                <a:spcPts val="0"/>
              </a:spcBef>
              <a:buClr>
                <a:srgbClr val="FFFFFF"/>
              </a:buClr>
              <a:defRPr>
                <a:solidFill>
                  <a:srgbClr val="FFFFFF"/>
                </a:solidFill>
              </a:defRPr>
            </a:lvl8pPr>
            <a:lvl9pPr rtl="0">
              <a:spcBef>
                <a:spcPts val="0"/>
              </a:spcBef>
              <a:buClr>
                <a:srgbClr val="FFFFFF"/>
              </a:buClr>
              <a:defRPr>
                <a:solidFill>
                  <a:srgbClr val="FFFFFF"/>
                </a:solidFil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623888" y="1709741"/>
            <a:ext cx="7886700" cy="2852700"/>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49" name="Shape 149"/>
          <p:cNvSpPr txBox="1">
            <a:spLocks noGrp="1"/>
          </p:cNvSpPr>
          <p:nvPr>
            <p:ph type="body" idx="1"/>
          </p:nvPr>
        </p:nvSpPr>
        <p:spPr>
          <a:xfrm>
            <a:off x="623888" y="4589467"/>
            <a:ext cx="7886700" cy="1500300"/>
          </a:xfrm>
          <a:prstGeom prst="rect">
            <a:avLst/>
          </a:prstGeom>
          <a:noFill/>
          <a:ln>
            <a:noFill/>
          </a:ln>
        </p:spPr>
        <p:txBody>
          <a:bodyPr lIns="91425" tIns="91425" rIns="91425" bIns="91425" anchor="t" anchorCtr="0"/>
          <a:lstStyle>
            <a:lvl1pPr marL="0" indent="0" rtl="0">
              <a:spcBef>
                <a:spcPts val="0"/>
              </a:spcBef>
              <a:buClr>
                <a:schemeClr val="dk1"/>
              </a:buClr>
              <a:buFont typeface="Calibri"/>
              <a:buNone/>
              <a:defRPr/>
            </a:lvl1pPr>
            <a:lvl2pPr marL="342900" indent="0" rtl="0">
              <a:spcBef>
                <a:spcPts val="0"/>
              </a:spcBef>
              <a:buClr>
                <a:srgbClr val="888888"/>
              </a:buClr>
              <a:buFont typeface="Calibri"/>
              <a:buNone/>
              <a:defRPr/>
            </a:lvl2pPr>
            <a:lvl3pPr marL="685800" indent="0" rtl="0">
              <a:spcBef>
                <a:spcPts val="0"/>
              </a:spcBef>
              <a:buClr>
                <a:srgbClr val="888888"/>
              </a:buClr>
              <a:buFont typeface="Calibri"/>
              <a:buNone/>
              <a:defRPr/>
            </a:lvl3pPr>
            <a:lvl4pPr marL="1028700" indent="0" rtl="0">
              <a:spcBef>
                <a:spcPts val="0"/>
              </a:spcBef>
              <a:buClr>
                <a:srgbClr val="888888"/>
              </a:buClr>
              <a:buFont typeface="Calibri"/>
              <a:buNone/>
              <a:defRPr/>
            </a:lvl4pPr>
            <a:lvl5pPr marL="1371600" indent="0" rtl="0">
              <a:spcBef>
                <a:spcPts val="0"/>
              </a:spcBef>
              <a:buClr>
                <a:srgbClr val="888888"/>
              </a:buClr>
              <a:buFont typeface="Calibri"/>
              <a:buNone/>
              <a:defRPr/>
            </a:lvl5pPr>
            <a:lvl6pPr marL="1714500" indent="0" rtl="0">
              <a:spcBef>
                <a:spcPts val="0"/>
              </a:spcBef>
              <a:buClr>
                <a:srgbClr val="888888"/>
              </a:buClr>
              <a:buFont typeface="Calibri"/>
              <a:buNone/>
              <a:defRPr/>
            </a:lvl6pPr>
            <a:lvl7pPr marL="2057400" indent="0" rtl="0">
              <a:spcBef>
                <a:spcPts val="0"/>
              </a:spcBef>
              <a:buClr>
                <a:srgbClr val="888888"/>
              </a:buClr>
              <a:buFont typeface="Calibri"/>
              <a:buNone/>
              <a:defRPr/>
            </a:lvl7pPr>
            <a:lvl8pPr marL="2400300" indent="0" rtl="0">
              <a:spcBef>
                <a:spcPts val="0"/>
              </a:spcBef>
              <a:buClr>
                <a:srgbClr val="888888"/>
              </a:buClr>
              <a:buFont typeface="Calibri"/>
              <a:buNone/>
              <a:defRPr/>
            </a:lvl8pPr>
            <a:lvl9pPr marL="2743200" indent="0" rtl="0">
              <a:spcBef>
                <a:spcPts val="0"/>
              </a:spcBef>
              <a:buClr>
                <a:srgbClr val="888888"/>
              </a:buClr>
              <a:buFont typeface="Calibri"/>
              <a:buNone/>
              <a:defRPr/>
            </a:lvl9pPr>
          </a:lstStyle>
          <a:p>
            <a:endParaRPr/>
          </a:p>
        </p:txBody>
      </p:sp>
      <p:sp>
        <p:nvSpPr>
          <p:cNvPr id="150" name="Shape 150"/>
          <p:cNvSpPr txBox="1">
            <a:spLocks noGrp="1"/>
          </p:cNvSpPr>
          <p:nvPr>
            <p:ph type="dt" idx="10"/>
          </p:nvPr>
        </p:nvSpPr>
        <p:spPr>
          <a:xfrm>
            <a:off x="628650" y="6356353"/>
            <a:ext cx="2057400" cy="365099"/>
          </a:xfrm>
          <a:prstGeom prst="rect">
            <a:avLst/>
          </a:prstGeom>
          <a:noFill/>
          <a:ln>
            <a:noFill/>
          </a:ln>
        </p:spPr>
        <p:txBody>
          <a:bodyPr lIns="91425" tIns="91425" rIns="91425" bIns="91425" anchor="ctr"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51" name="Shape 151"/>
          <p:cNvSpPr txBox="1">
            <a:spLocks noGrp="1"/>
          </p:cNvSpPr>
          <p:nvPr>
            <p:ph type="ftr" idx="11"/>
          </p:nvPr>
        </p:nvSpPr>
        <p:spPr>
          <a:xfrm>
            <a:off x="3028950" y="6356353"/>
            <a:ext cx="3086099" cy="365099"/>
          </a:xfrm>
          <a:prstGeom prst="rect">
            <a:avLst/>
          </a:prstGeom>
          <a:noFill/>
          <a:ln>
            <a:noFill/>
          </a:ln>
        </p:spPr>
        <p:txBody>
          <a:bodyPr lIns="91425" tIns="91425" rIns="91425" bIns="91425" anchor="ctr" anchorCtr="0"/>
          <a:lstStyle>
            <a:lvl1pPr marL="0" marR="0" indent="0" algn="ctr"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52" name="Shape 152"/>
          <p:cNvSpPr txBox="1">
            <a:spLocks noGrp="1"/>
          </p:cNvSpPr>
          <p:nvPr>
            <p:ph type="sldNum" idx="12"/>
          </p:nvPr>
        </p:nvSpPr>
        <p:spPr>
          <a:xfrm>
            <a:off x="6457950" y="6356353"/>
            <a:ext cx="2057400" cy="365099"/>
          </a:xfrm>
          <a:prstGeom prst="rect">
            <a:avLst/>
          </a:prstGeom>
          <a:noFill/>
          <a:ln>
            <a:noFill/>
          </a:ln>
        </p:spPr>
        <p:txBody>
          <a:bodyPr lIns="91425" tIns="45700" rIns="91425" bIns="45700" anchor="ctr" anchorCtr="0">
            <a:noAutofit/>
          </a:bodyPr>
          <a:lstStyle>
            <a:lvl1pPr marL="0" marR="0" indent="0" algn="r" rtl="0">
              <a:spcBef>
                <a:spcPts val="0"/>
              </a:spcBef>
              <a:buNone/>
              <a:defRPr sz="9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628650" y="365129"/>
            <a:ext cx="7886700" cy="1325700"/>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55" name="Shape 155"/>
          <p:cNvSpPr txBox="1">
            <a:spLocks noGrp="1"/>
          </p:cNvSpPr>
          <p:nvPr>
            <p:ph type="body" idx="1"/>
          </p:nvPr>
        </p:nvSpPr>
        <p:spPr>
          <a:xfrm>
            <a:off x="628650" y="1825625"/>
            <a:ext cx="3886200" cy="4351199"/>
          </a:xfrm>
          <a:prstGeom prst="rect">
            <a:avLst/>
          </a:prstGeom>
          <a:noFill/>
          <a:ln>
            <a:noFill/>
          </a:ln>
        </p:spPr>
        <p:txBody>
          <a:bodyPr lIns="91425" tIns="91425" rIns="91425" bIns="91425" anchor="t" anchorCtr="0"/>
          <a:lstStyle>
            <a:lvl1pPr marL="171450" indent="-38100" algn="l" rtl="0">
              <a:lnSpc>
                <a:spcPct val="90000"/>
              </a:lnSpc>
              <a:spcBef>
                <a:spcPts val="750"/>
              </a:spcBef>
              <a:buClr>
                <a:schemeClr val="dk1"/>
              </a:buClr>
              <a:buFont typeface="Arial"/>
              <a:buChar char="•"/>
              <a:defRPr/>
            </a:lvl1pPr>
            <a:lvl2pPr marL="514350" indent="-57150" algn="l" rtl="0">
              <a:lnSpc>
                <a:spcPct val="90000"/>
              </a:lnSpc>
              <a:spcBef>
                <a:spcPts val="375"/>
              </a:spcBef>
              <a:buClr>
                <a:schemeClr val="dk1"/>
              </a:buClr>
              <a:buFont typeface="Arial"/>
              <a:buChar char="•"/>
              <a:defRPr/>
            </a:lvl2pPr>
            <a:lvl3pPr marL="857250" indent="-76200" algn="l" rtl="0">
              <a:lnSpc>
                <a:spcPct val="90000"/>
              </a:lnSpc>
              <a:spcBef>
                <a:spcPts val="375"/>
              </a:spcBef>
              <a:buClr>
                <a:schemeClr val="dk1"/>
              </a:buClr>
              <a:buFont typeface="Arial"/>
              <a:buChar char="•"/>
              <a:defRPr/>
            </a:lvl3pPr>
            <a:lvl4pPr marL="1200150" indent="-85725" algn="l" rtl="0">
              <a:lnSpc>
                <a:spcPct val="90000"/>
              </a:lnSpc>
              <a:spcBef>
                <a:spcPts val="375"/>
              </a:spcBef>
              <a:buClr>
                <a:schemeClr val="dk1"/>
              </a:buClr>
              <a:buFont typeface="Arial"/>
              <a:buChar char="•"/>
              <a:defRPr/>
            </a:lvl4pPr>
            <a:lvl5pPr marL="1543050" indent="-85725" algn="l" rtl="0">
              <a:lnSpc>
                <a:spcPct val="90000"/>
              </a:lnSpc>
              <a:spcBef>
                <a:spcPts val="375"/>
              </a:spcBef>
              <a:buClr>
                <a:schemeClr val="dk1"/>
              </a:buClr>
              <a:buFont typeface="Arial"/>
              <a:buChar char="•"/>
              <a:defRPr/>
            </a:lvl5pPr>
            <a:lvl6pPr marL="1885950" indent="-85725" algn="l" rtl="0">
              <a:lnSpc>
                <a:spcPct val="90000"/>
              </a:lnSpc>
              <a:spcBef>
                <a:spcPts val="375"/>
              </a:spcBef>
              <a:buClr>
                <a:schemeClr val="dk1"/>
              </a:buClr>
              <a:buFont typeface="Arial"/>
              <a:buChar char="•"/>
              <a:defRPr/>
            </a:lvl6pPr>
            <a:lvl7pPr marL="2228850" indent="-85725" algn="l" rtl="0">
              <a:lnSpc>
                <a:spcPct val="90000"/>
              </a:lnSpc>
              <a:spcBef>
                <a:spcPts val="375"/>
              </a:spcBef>
              <a:buClr>
                <a:schemeClr val="dk1"/>
              </a:buClr>
              <a:buFont typeface="Arial"/>
              <a:buChar char="•"/>
              <a:defRPr/>
            </a:lvl7pPr>
            <a:lvl8pPr marL="2571750" indent="-85725" algn="l" rtl="0">
              <a:lnSpc>
                <a:spcPct val="90000"/>
              </a:lnSpc>
              <a:spcBef>
                <a:spcPts val="375"/>
              </a:spcBef>
              <a:buClr>
                <a:schemeClr val="dk1"/>
              </a:buClr>
              <a:buFont typeface="Arial"/>
              <a:buChar char="•"/>
              <a:defRPr/>
            </a:lvl8pPr>
            <a:lvl9pPr marL="2914650" indent="-85725" algn="l" rtl="0">
              <a:lnSpc>
                <a:spcPct val="90000"/>
              </a:lnSpc>
              <a:spcBef>
                <a:spcPts val="375"/>
              </a:spcBef>
              <a:buClr>
                <a:schemeClr val="dk1"/>
              </a:buClr>
              <a:buFont typeface="Arial"/>
              <a:buChar char="•"/>
              <a:defRPr/>
            </a:lvl9pPr>
          </a:lstStyle>
          <a:p>
            <a:endParaRPr/>
          </a:p>
        </p:txBody>
      </p:sp>
      <p:sp>
        <p:nvSpPr>
          <p:cNvPr id="156" name="Shape 156"/>
          <p:cNvSpPr txBox="1">
            <a:spLocks noGrp="1"/>
          </p:cNvSpPr>
          <p:nvPr>
            <p:ph type="body" idx="2"/>
          </p:nvPr>
        </p:nvSpPr>
        <p:spPr>
          <a:xfrm>
            <a:off x="4629150" y="1825625"/>
            <a:ext cx="3886200" cy="4351199"/>
          </a:xfrm>
          <a:prstGeom prst="rect">
            <a:avLst/>
          </a:prstGeom>
          <a:noFill/>
          <a:ln>
            <a:noFill/>
          </a:ln>
        </p:spPr>
        <p:txBody>
          <a:bodyPr lIns="91425" tIns="91425" rIns="91425" bIns="91425" anchor="t" anchorCtr="0"/>
          <a:lstStyle>
            <a:lvl1pPr marL="171450" indent="-38100" algn="l" rtl="0">
              <a:lnSpc>
                <a:spcPct val="90000"/>
              </a:lnSpc>
              <a:spcBef>
                <a:spcPts val="750"/>
              </a:spcBef>
              <a:buClr>
                <a:schemeClr val="dk1"/>
              </a:buClr>
              <a:buFont typeface="Arial"/>
              <a:buChar char="•"/>
              <a:defRPr/>
            </a:lvl1pPr>
            <a:lvl2pPr marL="514350" indent="-57150" algn="l" rtl="0">
              <a:lnSpc>
                <a:spcPct val="90000"/>
              </a:lnSpc>
              <a:spcBef>
                <a:spcPts val="375"/>
              </a:spcBef>
              <a:buClr>
                <a:schemeClr val="dk1"/>
              </a:buClr>
              <a:buFont typeface="Arial"/>
              <a:buChar char="•"/>
              <a:defRPr/>
            </a:lvl2pPr>
            <a:lvl3pPr marL="857250" indent="-76200" algn="l" rtl="0">
              <a:lnSpc>
                <a:spcPct val="90000"/>
              </a:lnSpc>
              <a:spcBef>
                <a:spcPts val="375"/>
              </a:spcBef>
              <a:buClr>
                <a:schemeClr val="dk1"/>
              </a:buClr>
              <a:buFont typeface="Arial"/>
              <a:buChar char="•"/>
              <a:defRPr/>
            </a:lvl3pPr>
            <a:lvl4pPr marL="1200150" indent="-85725" algn="l" rtl="0">
              <a:lnSpc>
                <a:spcPct val="90000"/>
              </a:lnSpc>
              <a:spcBef>
                <a:spcPts val="375"/>
              </a:spcBef>
              <a:buClr>
                <a:schemeClr val="dk1"/>
              </a:buClr>
              <a:buFont typeface="Arial"/>
              <a:buChar char="•"/>
              <a:defRPr/>
            </a:lvl4pPr>
            <a:lvl5pPr marL="1543050" indent="-85725" algn="l" rtl="0">
              <a:lnSpc>
                <a:spcPct val="90000"/>
              </a:lnSpc>
              <a:spcBef>
                <a:spcPts val="375"/>
              </a:spcBef>
              <a:buClr>
                <a:schemeClr val="dk1"/>
              </a:buClr>
              <a:buFont typeface="Arial"/>
              <a:buChar char="•"/>
              <a:defRPr/>
            </a:lvl5pPr>
            <a:lvl6pPr marL="1885950" indent="-85725" algn="l" rtl="0">
              <a:lnSpc>
                <a:spcPct val="90000"/>
              </a:lnSpc>
              <a:spcBef>
                <a:spcPts val="375"/>
              </a:spcBef>
              <a:buClr>
                <a:schemeClr val="dk1"/>
              </a:buClr>
              <a:buFont typeface="Arial"/>
              <a:buChar char="•"/>
              <a:defRPr/>
            </a:lvl6pPr>
            <a:lvl7pPr marL="2228850" indent="-85725" algn="l" rtl="0">
              <a:lnSpc>
                <a:spcPct val="90000"/>
              </a:lnSpc>
              <a:spcBef>
                <a:spcPts val="375"/>
              </a:spcBef>
              <a:buClr>
                <a:schemeClr val="dk1"/>
              </a:buClr>
              <a:buFont typeface="Arial"/>
              <a:buChar char="•"/>
              <a:defRPr/>
            </a:lvl7pPr>
            <a:lvl8pPr marL="2571750" indent="-85725" algn="l" rtl="0">
              <a:lnSpc>
                <a:spcPct val="90000"/>
              </a:lnSpc>
              <a:spcBef>
                <a:spcPts val="375"/>
              </a:spcBef>
              <a:buClr>
                <a:schemeClr val="dk1"/>
              </a:buClr>
              <a:buFont typeface="Arial"/>
              <a:buChar char="•"/>
              <a:defRPr/>
            </a:lvl8pPr>
            <a:lvl9pPr marL="2914650" indent="-85725" algn="l" rtl="0">
              <a:lnSpc>
                <a:spcPct val="90000"/>
              </a:lnSpc>
              <a:spcBef>
                <a:spcPts val="375"/>
              </a:spcBef>
              <a:buClr>
                <a:schemeClr val="dk1"/>
              </a:buClr>
              <a:buFont typeface="Arial"/>
              <a:buChar char="•"/>
              <a:defRPr/>
            </a:lvl9pPr>
          </a:lstStyle>
          <a:p>
            <a:endParaRPr/>
          </a:p>
        </p:txBody>
      </p:sp>
      <p:sp>
        <p:nvSpPr>
          <p:cNvPr id="157" name="Shape 157"/>
          <p:cNvSpPr txBox="1">
            <a:spLocks noGrp="1"/>
          </p:cNvSpPr>
          <p:nvPr>
            <p:ph type="dt" idx="10"/>
          </p:nvPr>
        </p:nvSpPr>
        <p:spPr>
          <a:xfrm>
            <a:off x="628650" y="6356353"/>
            <a:ext cx="2057400" cy="365099"/>
          </a:xfrm>
          <a:prstGeom prst="rect">
            <a:avLst/>
          </a:prstGeom>
          <a:noFill/>
          <a:ln>
            <a:noFill/>
          </a:ln>
        </p:spPr>
        <p:txBody>
          <a:bodyPr lIns="91425" tIns="91425" rIns="91425" bIns="91425" anchor="ctr"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58" name="Shape 158"/>
          <p:cNvSpPr txBox="1">
            <a:spLocks noGrp="1"/>
          </p:cNvSpPr>
          <p:nvPr>
            <p:ph type="ftr" idx="11"/>
          </p:nvPr>
        </p:nvSpPr>
        <p:spPr>
          <a:xfrm>
            <a:off x="3028950" y="6356353"/>
            <a:ext cx="3086099" cy="365099"/>
          </a:xfrm>
          <a:prstGeom prst="rect">
            <a:avLst/>
          </a:prstGeom>
          <a:noFill/>
          <a:ln>
            <a:noFill/>
          </a:ln>
        </p:spPr>
        <p:txBody>
          <a:bodyPr lIns="91425" tIns="91425" rIns="91425" bIns="91425" anchor="ctr" anchorCtr="0"/>
          <a:lstStyle>
            <a:lvl1pPr marL="0" marR="0" indent="0" algn="ctr"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59" name="Shape 159"/>
          <p:cNvSpPr txBox="1">
            <a:spLocks noGrp="1"/>
          </p:cNvSpPr>
          <p:nvPr>
            <p:ph type="sldNum" idx="12"/>
          </p:nvPr>
        </p:nvSpPr>
        <p:spPr>
          <a:xfrm>
            <a:off x="6457950" y="6356353"/>
            <a:ext cx="2057400" cy="365099"/>
          </a:xfrm>
          <a:prstGeom prst="rect">
            <a:avLst/>
          </a:prstGeom>
          <a:noFill/>
          <a:ln>
            <a:noFill/>
          </a:ln>
        </p:spPr>
        <p:txBody>
          <a:bodyPr lIns="91425" tIns="45700" rIns="91425" bIns="45700" anchor="ctr" anchorCtr="0">
            <a:noAutofit/>
          </a:bodyPr>
          <a:lstStyle>
            <a:lvl1pPr marL="0" marR="0" indent="0" algn="r" rtl="0">
              <a:spcBef>
                <a:spcPts val="0"/>
              </a:spcBef>
              <a:buNone/>
              <a:defRPr sz="9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629840" y="365129"/>
            <a:ext cx="7886700" cy="1325700"/>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62" name="Shape 162"/>
          <p:cNvSpPr txBox="1">
            <a:spLocks noGrp="1"/>
          </p:cNvSpPr>
          <p:nvPr>
            <p:ph type="body" idx="1"/>
          </p:nvPr>
        </p:nvSpPr>
        <p:spPr>
          <a:xfrm>
            <a:off x="629841" y="1681163"/>
            <a:ext cx="3868199" cy="823799"/>
          </a:xfrm>
          <a:prstGeom prst="rect">
            <a:avLst/>
          </a:prstGeom>
          <a:noFill/>
          <a:ln>
            <a:noFill/>
          </a:ln>
        </p:spPr>
        <p:txBody>
          <a:bodyPr lIns="91425" tIns="91425" rIns="91425" bIns="91425" anchor="b" anchorCtr="0"/>
          <a:lstStyle>
            <a:lvl1pPr marL="0" indent="0" rtl="0">
              <a:spcBef>
                <a:spcPts val="0"/>
              </a:spcBef>
              <a:buFont typeface="Calibri"/>
              <a:buNone/>
              <a:defRPr/>
            </a:lvl1pPr>
            <a:lvl2pPr marL="342900" indent="0" rtl="0">
              <a:spcBef>
                <a:spcPts val="0"/>
              </a:spcBef>
              <a:buFont typeface="Calibri"/>
              <a:buNone/>
              <a:defRPr/>
            </a:lvl2pPr>
            <a:lvl3pPr marL="685800" indent="0" rtl="0">
              <a:spcBef>
                <a:spcPts val="0"/>
              </a:spcBef>
              <a:buFont typeface="Calibri"/>
              <a:buNone/>
              <a:defRPr/>
            </a:lvl3pPr>
            <a:lvl4pPr marL="1028700" indent="0" rtl="0">
              <a:spcBef>
                <a:spcPts val="0"/>
              </a:spcBef>
              <a:buFont typeface="Calibri"/>
              <a:buNone/>
              <a:defRPr/>
            </a:lvl4pPr>
            <a:lvl5pPr marL="1371600" indent="0" rtl="0">
              <a:spcBef>
                <a:spcPts val="0"/>
              </a:spcBef>
              <a:buFont typeface="Calibri"/>
              <a:buNone/>
              <a:defRPr/>
            </a:lvl5pPr>
            <a:lvl6pPr marL="1714500" indent="0" rtl="0">
              <a:spcBef>
                <a:spcPts val="0"/>
              </a:spcBef>
              <a:buFont typeface="Calibri"/>
              <a:buNone/>
              <a:defRPr/>
            </a:lvl6pPr>
            <a:lvl7pPr marL="2057400" indent="0" rtl="0">
              <a:spcBef>
                <a:spcPts val="0"/>
              </a:spcBef>
              <a:buFont typeface="Calibri"/>
              <a:buNone/>
              <a:defRPr/>
            </a:lvl7pPr>
            <a:lvl8pPr marL="2400300" indent="0" rtl="0">
              <a:spcBef>
                <a:spcPts val="0"/>
              </a:spcBef>
              <a:buFont typeface="Calibri"/>
              <a:buNone/>
              <a:defRPr/>
            </a:lvl8pPr>
            <a:lvl9pPr marL="2743200" indent="0" rtl="0">
              <a:spcBef>
                <a:spcPts val="0"/>
              </a:spcBef>
              <a:buFont typeface="Calibri"/>
              <a:buNone/>
              <a:defRPr/>
            </a:lvl9pPr>
          </a:lstStyle>
          <a:p>
            <a:endParaRPr/>
          </a:p>
        </p:txBody>
      </p:sp>
      <p:sp>
        <p:nvSpPr>
          <p:cNvPr id="163" name="Shape 163"/>
          <p:cNvSpPr txBox="1">
            <a:spLocks noGrp="1"/>
          </p:cNvSpPr>
          <p:nvPr>
            <p:ph type="body" idx="2"/>
          </p:nvPr>
        </p:nvSpPr>
        <p:spPr>
          <a:xfrm>
            <a:off x="629841" y="2505075"/>
            <a:ext cx="3868199" cy="3684599"/>
          </a:xfrm>
          <a:prstGeom prst="rect">
            <a:avLst/>
          </a:prstGeom>
          <a:noFill/>
          <a:ln>
            <a:noFill/>
          </a:ln>
        </p:spPr>
        <p:txBody>
          <a:bodyPr lIns="91425" tIns="91425" rIns="91425" bIns="91425" anchor="t" anchorCtr="0"/>
          <a:lstStyle>
            <a:lvl1pPr marL="171450" indent="-38100" algn="l" rtl="0">
              <a:lnSpc>
                <a:spcPct val="90000"/>
              </a:lnSpc>
              <a:spcBef>
                <a:spcPts val="750"/>
              </a:spcBef>
              <a:buClr>
                <a:schemeClr val="dk1"/>
              </a:buClr>
              <a:buFont typeface="Arial"/>
              <a:buChar char="•"/>
              <a:defRPr/>
            </a:lvl1pPr>
            <a:lvl2pPr marL="514350" indent="-57150" algn="l" rtl="0">
              <a:lnSpc>
                <a:spcPct val="90000"/>
              </a:lnSpc>
              <a:spcBef>
                <a:spcPts val="375"/>
              </a:spcBef>
              <a:buClr>
                <a:schemeClr val="dk1"/>
              </a:buClr>
              <a:buFont typeface="Arial"/>
              <a:buChar char="•"/>
              <a:defRPr/>
            </a:lvl2pPr>
            <a:lvl3pPr marL="857250" indent="-76200" algn="l" rtl="0">
              <a:lnSpc>
                <a:spcPct val="90000"/>
              </a:lnSpc>
              <a:spcBef>
                <a:spcPts val="375"/>
              </a:spcBef>
              <a:buClr>
                <a:schemeClr val="dk1"/>
              </a:buClr>
              <a:buFont typeface="Arial"/>
              <a:buChar char="•"/>
              <a:defRPr/>
            </a:lvl3pPr>
            <a:lvl4pPr marL="1200150" indent="-85725" algn="l" rtl="0">
              <a:lnSpc>
                <a:spcPct val="90000"/>
              </a:lnSpc>
              <a:spcBef>
                <a:spcPts val="375"/>
              </a:spcBef>
              <a:buClr>
                <a:schemeClr val="dk1"/>
              </a:buClr>
              <a:buFont typeface="Arial"/>
              <a:buChar char="•"/>
              <a:defRPr/>
            </a:lvl4pPr>
            <a:lvl5pPr marL="1543050" indent="-85725" algn="l" rtl="0">
              <a:lnSpc>
                <a:spcPct val="90000"/>
              </a:lnSpc>
              <a:spcBef>
                <a:spcPts val="375"/>
              </a:spcBef>
              <a:buClr>
                <a:schemeClr val="dk1"/>
              </a:buClr>
              <a:buFont typeface="Arial"/>
              <a:buChar char="•"/>
              <a:defRPr/>
            </a:lvl5pPr>
            <a:lvl6pPr marL="1885950" indent="-85725" algn="l" rtl="0">
              <a:lnSpc>
                <a:spcPct val="90000"/>
              </a:lnSpc>
              <a:spcBef>
                <a:spcPts val="375"/>
              </a:spcBef>
              <a:buClr>
                <a:schemeClr val="dk1"/>
              </a:buClr>
              <a:buFont typeface="Arial"/>
              <a:buChar char="•"/>
              <a:defRPr/>
            </a:lvl6pPr>
            <a:lvl7pPr marL="2228850" indent="-85725" algn="l" rtl="0">
              <a:lnSpc>
                <a:spcPct val="90000"/>
              </a:lnSpc>
              <a:spcBef>
                <a:spcPts val="375"/>
              </a:spcBef>
              <a:buClr>
                <a:schemeClr val="dk1"/>
              </a:buClr>
              <a:buFont typeface="Arial"/>
              <a:buChar char="•"/>
              <a:defRPr/>
            </a:lvl7pPr>
            <a:lvl8pPr marL="2571750" indent="-85725" algn="l" rtl="0">
              <a:lnSpc>
                <a:spcPct val="90000"/>
              </a:lnSpc>
              <a:spcBef>
                <a:spcPts val="375"/>
              </a:spcBef>
              <a:buClr>
                <a:schemeClr val="dk1"/>
              </a:buClr>
              <a:buFont typeface="Arial"/>
              <a:buChar char="•"/>
              <a:defRPr/>
            </a:lvl8pPr>
            <a:lvl9pPr marL="2914650" indent="-85725" algn="l" rtl="0">
              <a:lnSpc>
                <a:spcPct val="90000"/>
              </a:lnSpc>
              <a:spcBef>
                <a:spcPts val="375"/>
              </a:spcBef>
              <a:buClr>
                <a:schemeClr val="dk1"/>
              </a:buClr>
              <a:buFont typeface="Arial"/>
              <a:buChar char="•"/>
              <a:defRPr/>
            </a:lvl9pPr>
          </a:lstStyle>
          <a:p>
            <a:endParaRPr/>
          </a:p>
        </p:txBody>
      </p:sp>
      <p:sp>
        <p:nvSpPr>
          <p:cNvPr id="164" name="Shape 164"/>
          <p:cNvSpPr txBox="1">
            <a:spLocks noGrp="1"/>
          </p:cNvSpPr>
          <p:nvPr>
            <p:ph type="body" idx="3"/>
          </p:nvPr>
        </p:nvSpPr>
        <p:spPr>
          <a:xfrm>
            <a:off x="4629151" y="1681163"/>
            <a:ext cx="3887399" cy="823799"/>
          </a:xfrm>
          <a:prstGeom prst="rect">
            <a:avLst/>
          </a:prstGeom>
          <a:noFill/>
          <a:ln>
            <a:noFill/>
          </a:ln>
        </p:spPr>
        <p:txBody>
          <a:bodyPr lIns="91425" tIns="91425" rIns="91425" bIns="91425" anchor="b" anchorCtr="0"/>
          <a:lstStyle>
            <a:lvl1pPr marL="0" indent="0" rtl="0">
              <a:spcBef>
                <a:spcPts val="0"/>
              </a:spcBef>
              <a:buFont typeface="Calibri"/>
              <a:buNone/>
              <a:defRPr/>
            </a:lvl1pPr>
            <a:lvl2pPr marL="342900" indent="0" rtl="0">
              <a:spcBef>
                <a:spcPts val="0"/>
              </a:spcBef>
              <a:buFont typeface="Calibri"/>
              <a:buNone/>
              <a:defRPr/>
            </a:lvl2pPr>
            <a:lvl3pPr marL="685800" indent="0" rtl="0">
              <a:spcBef>
                <a:spcPts val="0"/>
              </a:spcBef>
              <a:buFont typeface="Calibri"/>
              <a:buNone/>
              <a:defRPr/>
            </a:lvl3pPr>
            <a:lvl4pPr marL="1028700" indent="0" rtl="0">
              <a:spcBef>
                <a:spcPts val="0"/>
              </a:spcBef>
              <a:buFont typeface="Calibri"/>
              <a:buNone/>
              <a:defRPr/>
            </a:lvl4pPr>
            <a:lvl5pPr marL="1371600" indent="0" rtl="0">
              <a:spcBef>
                <a:spcPts val="0"/>
              </a:spcBef>
              <a:buFont typeface="Calibri"/>
              <a:buNone/>
              <a:defRPr/>
            </a:lvl5pPr>
            <a:lvl6pPr marL="1714500" indent="0" rtl="0">
              <a:spcBef>
                <a:spcPts val="0"/>
              </a:spcBef>
              <a:buFont typeface="Calibri"/>
              <a:buNone/>
              <a:defRPr/>
            </a:lvl6pPr>
            <a:lvl7pPr marL="2057400" indent="0" rtl="0">
              <a:spcBef>
                <a:spcPts val="0"/>
              </a:spcBef>
              <a:buFont typeface="Calibri"/>
              <a:buNone/>
              <a:defRPr/>
            </a:lvl7pPr>
            <a:lvl8pPr marL="2400300" indent="0" rtl="0">
              <a:spcBef>
                <a:spcPts val="0"/>
              </a:spcBef>
              <a:buFont typeface="Calibri"/>
              <a:buNone/>
              <a:defRPr/>
            </a:lvl8pPr>
            <a:lvl9pPr marL="2743200" indent="0" rtl="0">
              <a:spcBef>
                <a:spcPts val="0"/>
              </a:spcBef>
              <a:buFont typeface="Calibri"/>
              <a:buNone/>
              <a:defRPr/>
            </a:lvl9pPr>
          </a:lstStyle>
          <a:p>
            <a:endParaRPr/>
          </a:p>
        </p:txBody>
      </p:sp>
      <p:sp>
        <p:nvSpPr>
          <p:cNvPr id="165" name="Shape 165"/>
          <p:cNvSpPr txBox="1">
            <a:spLocks noGrp="1"/>
          </p:cNvSpPr>
          <p:nvPr>
            <p:ph type="body" idx="4"/>
          </p:nvPr>
        </p:nvSpPr>
        <p:spPr>
          <a:xfrm>
            <a:off x="4629151" y="2505075"/>
            <a:ext cx="3887399" cy="3684599"/>
          </a:xfrm>
          <a:prstGeom prst="rect">
            <a:avLst/>
          </a:prstGeom>
          <a:noFill/>
          <a:ln>
            <a:noFill/>
          </a:ln>
        </p:spPr>
        <p:txBody>
          <a:bodyPr lIns="91425" tIns="91425" rIns="91425" bIns="91425" anchor="t" anchorCtr="0"/>
          <a:lstStyle>
            <a:lvl1pPr marL="171450" indent="-38100" algn="l" rtl="0">
              <a:lnSpc>
                <a:spcPct val="90000"/>
              </a:lnSpc>
              <a:spcBef>
                <a:spcPts val="750"/>
              </a:spcBef>
              <a:buClr>
                <a:schemeClr val="dk1"/>
              </a:buClr>
              <a:buFont typeface="Arial"/>
              <a:buChar char="•"/>
              <a:defRPr/>
            </a:lvl1pPr>
            <a:lvl2pPr marL="514350" indent="-57150" algn="l" rtl="0">
              <a:lnSpc>
                <a:spcPct val="90000"/>
              </a:lnSpc>
              <a:spcBef>
                <a:spcPts val="375"/>
              </a:spcBef>
              <a:buClr>
                <a:schemeClr val="dk1"/>
              </a:buClr>
              <a:buFont typeface="Arial"/>
              <a:buChar char="•"/>
              <a:defRPr/>
            </a:lvl2pPr>
            <a:lvl3pPr marL="857250" indent="-76200" algn="l" rtl="0">
              <a:lnSpc>
                <a:spcPct val="90000"/>
              </a:lnSpc>
              <a:spcBef>
                <a:spcPts val="375"/>
              </a:spcBef>
              <a:buClr>
                <a:schemeClr val="dk1"/>
              </a:buClr>
              <a:buFont typeface="Arial"/>
              <a:buChar char="•"/>
              <a:defRPr/>
            </a:lvl3pPr>
            <a:lvl4pPr marL="1200150" indent="-85725" algn="l" rtl="0">
              <a:lnSpc>
                <a:spcPct val="90000"/>
              </a:lnSpc>
              <a:spcBef>
                <a:spcPts val="375"/>
              </a:spcBef>
              <a:buClr>
                <a:schemeClr val="dk1"/>
              </a:buClr>
              <a:buFont typeface="Arial"/>
              <a:buChar char="•"/>
              <a:defRPr/>
            </a:lvl4pPr>
            <a:lvl5pPr marL="1543050" indent="-85725" algn="l" rtl="0">
              <a:lnSpc>
                <a:spcPct val="90000"/>
              </a:lnSpc>
              <a:spcBef>
                <a:spcPts val="375"/>
              </a:spcBef>
              <a:buClr>
                <a:schemeClr val="dk1"/>
              </a:buClr>
              <a:buFont typeface="Arial"/>
              <a:buChar char="•"/>
              <a:defRPr/>
            </a:lvl5pPr>
            <a:lvl6pPr marL="1885950" indent="-85725" algn="l" rtl="0">
              <a:lnSpc>
                <a:spcPct val="90000"/>
              </a:lnSpc>
              <a:spcBef>
                <a:spcPts val="375"/>
              </a:spcBef>
              <a:buClr>
                <a:schemeClr val="dk1"/>
              </a:buClr>
              <a:buFont typeface="Arial"/>
              <a:buChar char="•"/>
              <a:defRPr/>
            </a:lvl6pPr>
            <a:lvl7pPr marL="2228850" indent="-85725" algn="l" rtl="0">
              <a:lnSpc>
                <a:spcPct val="90000"/>
              </a:lnSpc>
              <a:spcBef>
                <a:spcPts val="375"/>
              </a:spcBef>
              <a:buClr>
                <a:schemeClr val="dk1"/>
              </a:buClr>
              <a:buFont typeface="Arial"/>
              <a:buChar char="•"/>
              <a:defRPr/>
            </a:lvl7pPr>
            <a:lvl8pPr marL="2571750" indent="-85725" algn="l" rtl="0">
              <a:lnSpc>
                <a:spcPct val="90000"/>
              </a:lnSpc>
              <a:spcBef>
                <a:spcPts val="375"/>
              </a:spcBef>
              <a:buClr>
                <a:schemeClr val="dk1"/>
              </a:buClr>
              <a:buFont typeface="Arial"/>
              <a:buChar char="•"/>
              <a:defRPr/>
            </a:lvl8pPr>
            <a:lvl9pPr marL="2914650" indent="-85725" algn="l" rtl="0">
              <a:lnSpc>
                <a:spcPct val="90000"/>
              </a:lnSpc>
              <a:spcBef>
                <a:spcPts val="375"/>
              </a:spcBef>
              <a:buClr>
                <a:schemeClr val="dk1"/>
              </a:buClr>
              <a:buFont typeface="Arial"/>
              <a:buChar char="•"/>
              <a:defRPr/>
            </a:lvl9pPr>
          </a:lstStyle>
          <a:p>
            <a:endParaRPr/>
          </a:p>
        </p:txBody>
      </p:sp>
      <p:sp>
        <p:nvSpPr>
          <p:cNvPr id="166" name="Shape 166"/>
          <p:cNvSpPr txBox="1">
            <a:spLocks noGrp="1"/>
          </p:cNvSpPr>
          <p:nvPr>
            <p:ph type="dt" idx="10"/>
          </p:nvPr>
        </p:nvSpPr>
        <p:spPr>
          <a:xfrm>
            <a:off x="628650" y="6356353"/>
            <a:ext cx="2057400" cy="365099"/>
          </a:xfrm>
          <a:prstGeom prst="rect">
            <a:avLst/>
          </a:prstGeom>
          <a:noFill/>
          <a:ln>
            <a:noFill/>
          </a:ln>
        </p:spPr>
        <p:txBody>
          <a:bodyPr lIns="91425" tIns="91425" rIns="91425" bIns="91425" anchor="ctr"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67" name="Shape 167"/>
          <p:cNvSpPr txBox="1">
            <a:spLocks noGrp="1"/>
          </p:cNvSpPr>
          <p:nvPr>
            <p:ph type="ftr" idx="11"/>
          </p:nvPr>
        </p:nvSpPr>
        <p:spPr>
          <a:xfrm>
            <a:off x="3028950" y="6356353"/>
            <a:ext cx="3086099" cy="365099"/>
          </a:xfrm>
          <a:prstGeom prst="rect">
            <a:avLst/>
          </a:prstGeom>
          <a:noFill/>
          <a:ln>
            <a:noFill/>
          </a:ln>
        </p:spPr>
        <p:txBody>
          <a:bodyPr lIns="91425" tIns="91425" rIns="91425" bIns="91425" anchor="ctr" anchorCtr="0"/>
          <a:lstStyle>
            <a:lvl1pPr marL="0" marR="0" indent="0" algn="ctr"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68" name="Shape 168"/>
          <p:cNvSpPr txBox="1">
            <a:spLocks noGrp="1"/>
          </p:cNvSpPr>
          <p:nvPr>
            <p:ph type="sldNum" idx="12"/>
          </p:nvPr>
        </p:nvSpPr>
        <p:spPr>
          <a:xfrm>
            <a:off x="6457950" y="6356353"/>
            <a:ext cx="2057400" cy="365099"/>
          </a:xfrm>
          <a:prstGeom prst="rect">
            <a:avLst/>
          </a:prstGeom>
          <a:noFill/>
          <a:ln>
            <a:noFill/>
          </a:ln>
        </p:spPr>
        <p:txBody>
          <a:bodyPr lIns="91425" tIns="45700" rIns="91425" bIns="45700" anchor="ctr" anchorCtr="0">
            <a:noAutofit/>
          </a:bodyPr>
          <a:lstStyle>
            <a:lvl1pPr marL="0" marR="0" indent="0" algn="r" rtl="0">
              <a:spcBef>
                <a:spcPts val="0"/>
              </a:spcBef>
              <a:buNone/>
              <a:defRPr sz="9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a:off x="628650" y="365129"/>
            <a:ext cx="7886700" cy="1325700"/>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71" name="Shape 171"/>
          <p:cNvSpPr txBox="1">
            <a:spLocks noGrp="1"/>
          </p:cNvSpPr>
          <p:nvPr>
            <p:ph type="dt" idx="10"/>
          </p:nvPr>
        </p:nvSpPr>
        <p:spPr>
          <a:xfrm>
            <a:off x="628650" y="6356353"/>
            <a:ext cx="2057400" cy="365099"/>
          </a:xfrm>
          <a:prstGeom prst="rect">
            <a:avLst/>
          </a:prstGeom>
          <a:noFill/>
          <a:ln>
            <a:noFill/>
          </a:ln>
        </p:spPr>
        <p:txBody>
          <a:bodyPr lIns="91425" tIns="91425" rIns="91425" bIns="91425" anchor="ctr"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72" name="Shape 172"/>
          <p:cNvSpPr txBox="1">
            <a:spLocks noGrp="1"/>
          </p:cNvSpPr>
          <p:nvPr>
            <p:ph type="ftr" idx="11"/>
          </p:nvPr>
        </p:nvSpPr>
        <p:spPr>
          <a:xfrm>
            <a:off x="3028950" y="6356353"/>
            <a:ext cx="3086099" cy="365099"/>
          </a:xfrm>
          <a:prstGeom prst="rect">
            <a:avLst/>
          </a:prstGeom>
          <a:noFill/>
          <a:ln>
            <a:noFill/>
          </a:ln>
        </p:spPr>
        <p:txBody>
          <a:bodyPr lIns="91425" tIns="91425" rIns="91425" bIns="91425" anchor="ctr" anchorCtr="0"/>
          <a:lstStyle>
            <a:lvl1pPr marL="0" marR="0" indent="0" algn="ctr"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73" name="Shape 173"/>
          <p:cNvSpPr txBox="1">
            <a:spLocks noGrp="1"/>
          </p:cNvSpPr>
          <p:nvPr>
            <p:ph type="sldNum" idx="12"/>
          </p:nvPr>
        </p:nvSpPr>
        <p:spPr>
          <a:xfrm>
            <a:off x="6457950" y="6356353"/>
            <a:ext cx="2057400" cy="365099"/>
          </a:xfrm>
          <a:prstGeom prst="rect">
            <a:avLst/>
          </a:prstGeom>
          <a:noFill/>
          <a:ln>
            <a:noFill/>
          </a:ln>
        </p:spPr>
        <p:txBody>
          <a:bodyPr lIns="91425" tIns="45700" rIns="91425" bIns="45700" anchor="ctr" anchorCtr="0">
            <a:noAutofit/>
          </a:bodyPr>
          <a:lstStyle>
            <a:lvl1pPr marL="0" marR="0" indent="0" algn="r" rtl="0">
              <a:spcBef>
                <a:spcPts val="0"/>
              </a:spcBef>
              <a:buNone/>
              <a:defRPr sz="9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57200" y="274637"/>
            <a:ext cx="82296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8" name="Shape 18"/>
          <p:cNvSpPr txBox="1">
            <a:spLocks noGrp="1"/>
          </p:cNvSpPr>
          <p:nvPr>
            <p:ph type="body" idx="1"/>
          </p:nvPr>
        </p:nvSpPr>
        <p:spPr>
          <a:xfrm>
            <a:off x="457200" y="1600200"/>
            <a:ext cx="3994500" cy="49677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9" name="Shape 19"/>
          <p:cNvSpPr txBox="1">
            <a:spLocks noGrp="1"/>
          </p:cNvSpPr>
          <p:nvPr>
            <p:ph type="body" idx="2"/>
          </p:nvPr>
        </p:nvSpPr>
        <p:spPr>
          <a:xfrm>
            <a:off x="4692273" y="1600200"/>
            <a:ext cx="3994500" cy="49677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0" name="Shape 20"/>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74"/>
        <p:cNvGrpSpPr/>
        <p:nvPr/>
      </p:nvGrpSpPr>
      <p:grpSpPr>
        <a:xfrm>
          <a:off x="0" y="0"/>
          <a:ext cx="0" cy="0"/>
          <a:chOff x="0" y="0"/>
          <a:chExt cx="0" cy="0"/>
        </a:xfrm>
      </p:grpSpPr>
      <p:sp>
        <p:nvSpPr>
          <p:cNvPr id="175" name="Shape 175"/>
          <p:cNvSpPr txBox="1">
            <a:spLocks noGrp="1"/>
          </p:cNvSpPr>
          <p:nvPr>
            <p:ph type="dt" idx="10"/>
          </p:nvPr>
        </p:nvSpPr>
        <p:spPr>
          <a:xfrm>
            <a:off x="628650" y="6356353"/>
            <a:ext cx="2057400" cy="365099"/>
          </a:xfrm>
          <a:prstGeom prst="rect">
            <a:avLst/>
          </a:prstGeom>
          <a:noFill/>
          <a:ln>
            <a:noFill/>
          </a:ln>
        </p:spPr>
        <p:txBody>
          <a:bodyPr lIns="91425" tIns="91425" rIns="91425" bIns="91425" anchor="ctr"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76" name="Shape 176"/>
          <p:cNvSpPr txBox="1">
            <a:spLocks noGrp="1"/>
          </p:cNvSpPr>
          <p:nvPr>
            <p:ph type="ftr" idx="11"/>
          </p:nvPr>
        </p:nvSpPr>
        <p:spPr>
          <a:xfrm>
            <a:off x="3028950" y="6356353"/>
            <a:ext cx="3086099" cy="365099"/>
          </a:xfrm>
          <a:prstGeom prst="rect">
            <a:avLst/>
          </a:prstGeom>
          <a:noFill/>
          <a:ln>
            <a:noFill/>
          </a:ln>
        </p:spPr>
        <p:txBody>
          <a:bodyPr lIns="91425" tIns="91425" rIns="91425" bIns="91425" anchor="ctr" anchorCtr="0"/>
          <a:lstStyle>
            <a:lvl1pPr marL="0" marR="0" indent="0" algn="ctr"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77" name="Shape 177"/>
          <p:cNvSpPr txBox="1">
            <a:spLocks noGrp="1"/>
          </p:cNvSpPr>
          <p:nvPr>
            <p:ph type="sldNum" idx="12"/>
          </p:nvPr>
        </p:nvSpPr>
        <p:spPr>
          <a:xfrm>
            <a:off x="6457950" y="6356353"/>
            <a:ext cx="2057400" cy="365099"/>
          </a:xfrm>
          <a:prstGeom prst="rect">
            <a:avLst/>
          </a:prstGeom>
          <a:noFill/>
          <a:ln>
            <a:noFill/>
          </a:ln>
        </p:spPr>
        <p:txBody>
          <a:bodyPr lIns="91425" tIns="45700" rIns="91425" bIns="45700" anchor="ctr" anchorCtr="0">
            <a:noAutofit/>
          </a:bodyPr>
          <a:lstStyle>
            <a:lvl1pPr marL="0" marR="0" indent="0" algn="r" rtl="0">
              <a:spcBef>
                <a:spcPts val="0"/>
              </a:spcBef>
              <a:buNone/>
              <a:defRPr sz="9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629840" y="457200"/>
            <a:ext cx="2949299" cy="1600199"/>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0" name="Shape 180"/>
          <p:cNvSpPr txBox="1">
            <a:spLocks noGrp="1"/>
          </p:cNvSpPr>
          <p:nvPr>
            <p:ph type="body" idx="1"/>
          </p:nvPr>
        </p:nvSpPr>
        <p:spPr>
          <a:xfrm>
            <a:off x="3887391" y="987429"/>
            <a:ext cx="4628999" cy="48735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1" name="Shape 181"/>
          <p:cNvSpPr txBox="1">
            <a:spLocks noGrp="1"/>
          </p:cNvSpPr>
          <p:nvPr>
            <p:ph type="body" idx="2"/>
          </p:nvPr>
        </p:nvSpPr>
        <p:spPr>
          <a:xfrm>
            <a:off x="629840" y="2057400"/>
            <a:ext cx="2949299" cy="3811499"/>
          </a:xfrm>
          <a:prstGeom prst="rect">
            <a:avLst/>
          </a:prstGeom>
          <a:noFill/>
          <a:ln>
            <a:noFill/>
          </a:ln>
        </p:spPr>
        <p:txBody>
          <a:bodyPr lIns="91425" tIns="91425" rIns="91425" bIns="91425" anchor="t" anchorCtr="0"/>
          <a:lstStyle>
            <a:lvl1pPr marL="0" indent="0" rtl="0">
              <a:spcBef>
                <a:spcPts val="0"/>
              </a:spcBef>
              <a:buFont typeface="Calibri"/>
              <a:buNone/>
              <a:defRPr/>
            </a:lvl1pPr>
            <a:lvl2pPr marL="342900" indent="0" rtl="0">
              <a:spcBef>
                <a:spcPts val="0"/>
              </a:spcBef>
              <a:buFont typeface="Calibri"/>
              <a:buNone/>
              <a:defRPr/>
            </a:lvl2pPr>
            <a:lvl3pPr marL="685800" indent="0" rtl="0">
              <a:spcBef>
                <a:spcPts val="0"/>
              </a:spcBef>
              <a:buFont typeface="Calibri"/>
              <a:buNone/>
              <a:defRPr/>
            </a:lvl3pPr>
            <a:lvl4pPr marL="1028700" indent="0" rtl="0">
              <a:spcBef>
                <a:spcPts val="0"/>
              </a:spcBef>
              <a:buFont typeface="Calibri"/>
              <a:buNone/>
              <a:defRPr/>
            </a:lvl4pPr>
            <a:lvl5pPr marL="1371600" indent="0" rtl="0">
              <a:spcBef>
                <a:spcPts val="0"/>
              </a:spcBef>
              <a:buFont typeface="Calibri"/>
              <a:buNone/>
              <a:defRPr/>
            </a:lvl5pPr>
            <a:lvl6pPr marL="1714500" indent="0" rtl="0">
              <a:spcBef>
                <a:spcPts val="0"/>
              </a:spcBef>
              <a:buFont typeface="Calibri"/>
              <a:buNone/>
              <a:defRPr/>
            </a:lvl6pPr>
            <a:lvl7pPr marL="2057400" indent="0" rtl="0">
              <a:spcBef>
                <a:spcPts val="0"/>
              </a:spcBef>
              <a:buFont typeface="Calibri"/>
              <a:buNone/>
              <a:defRPr/>
            </a:lvl7pPr>
            <a:lvl8pPr marL="2400300" indent="0" rtl="0">
              <a:spcBef>
                <a:spcPts val="0"/>
              </a:spcBef>
              <a:buFont typeface="Calibri"/>
              <a:buNone/>
              <a:defRPr/>
            </a:lvl8pPr>
            <a:lvl9pPr marL="2743200" indent="0" rtl="0">
              <a:spcBef>
                <a:spcPts val="0"/>
              </a:spcBef>
              <a:buFont typeface="Calibri"/>
              <a:buNone/>
              <a:defRPr/>
            </a:lvl9pPr>
          </a:lstStyle>
          <a:p>
            <a:endParaRPr/>
          </a:p>
        </p:txBody>
      </p:sp>
      <p:sp>
        <p:nvSpPr>
          <p:cNvPr id="182" name="Shape 182"/>
          <p:cNvSpPr txBox="1">
            <a:spLocks noGrp="1"/>
          </p:cNvSpPr>
          <p:nvPr>
            <p:ph type="dt" idx="10"/>
          </p:nvPr>
        </p:nvSpPr>
        <p:spPr>
          <a:xfrm>
            <a:off x="628650" y="6356353"/>
            <a:ext cx="2057400" cy="365099"/>
          </a:xfrm>
          <a:prstGeom prst="rect">
            <a:avLst/>
          </a:prstGeom>
          <a:noFill/>
          <a:ln>
            <a:noFill/>
          </a:ln>
        </p:spPr>
        <p:txBody>
          <a:bodyPr lIns="91425" tIns="91425" rIns="91425" bIns="91425" anchor="ctr"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83" name="Shape 183"/>
          <p:cNvSpPr txBox="1">
            <a:spLocks noGrp="1"/>
          </p:cNvSpPr>
          <p:nvPr>
            <p:ph type="ftr" idx="11"/>
          </p:nvPr>
        </p:nvSpPr>
        <p:spPr>
          <a:xfrm>
            <a:off x="3028950" y="6356353"/>
            <a:ext cx="3086099" cy="365099"/>
          </a:xfrm>
          <a:prstGeom prst="rect">
            <a:avLst/>
          </a:prstGeom>
          <a:noFill/>
          <a:ln>
            <a:noFill/>
          </a:ln>
        </p:spPr>
        <p:txBody>
          <a:bodyPr lIns="91425" tIns="91425" rIns="91425" bIns="91425" anchor="ctr" anchorCtr="0"/>
          <a:lstStyle>
            <a:lvl1pPr marL="0" marR="0" indent="0" algn="ctr"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84" name="Shape 184"/>
          <p:cNvSpPr txBox="1">
            <a:spLocks noGrp="1"/>
          </p:cNvSpPr>
          <p:nvPr>
            <p:ph type="sldNum" idx="12"/>
          </p:nvPr>
        </p:nvSpPr>
        <p:spPr>
          <a:xfrm>
            <a:off x="6457950" y="6356353"/>
            <a:ext cx="2057400" cy="365099"/>
          </a:xfrm>
          <a:prstGeom prst="rect">
            <a:avLst/>
          </a:prstGeom>
          <a:noFill/>
          <a:ln>
            <a:noFill/>
          </a:ln>
        </p:spPr>
        <p:txBody>
          <a:bodyPr lIns="91425" tIns="45700" rIns="91425" bIns="45700" anchor="ctr" anchorCtr="0">
            <a:noAutofit/>
          </a:bodyPr>
          <a:lstStyle>
            <a:lvl1pPr marL="0" marR="0" indent="0" algn="r" rtl="0">
              <a:spcBef>
                <a:spcPts val="0"/>
              </a:spcBef>
              <a:buNone/>
              <a:defRPr sz="9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85"/>
        <p:cNvGrpSpPr/>
        <p:nvPr/>
      </p:nvGrpSpPr>
      <p:grpSpPr>
        <a:xfrm>
          <a:off x="0" y="0"/>
          <a:ext cx="0" cy="0"/>
          <a:chOff x="0" y="0"/>
          <a:chExt cx="0" cy="0"/>
        </a:xfrm>
      </p:grpSpPr>
      <p:sp>
        <p:nvSpPr>
          <p:cNvPr id="186" name="Shape 186"/>
          <p:cNvSpPr txBox="1">
            <a:spLocks noGrp="1"/>
          </p:cNvSpPr>
          <p:nvPr>
            <p:ph type="title"/>
          </p:nvPr>
        </p:nvSpPr>
        <p:spPr>
          <a:xfrm>
            <a:off x="629840" y="457200"/>
            <a:ext cx="2949299" cy="1600199"/>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7" name="Shape 187"/>
          <p:cNvSpPr>
            <a:spLocks noGrp="1"/>
          </p:cNvSpPr>
          <p:nvPr>
            <p:ph type="pic" idx="2"/>
          </p:nvPr>
        </p:nvSpPr>
        <p:spPr>
          <a:xfrm>
            <a:off x="3887391" y="987429"/>
            <a:ext cx="4628999" cy="4873500"/>
          </a:xfrm>
          <a:prstGeom prst="rect">
            <a:avLst/>
          </a:prstGeom>
          <a:noFill/>
          <a:ln>
            <a:noFill/>
          </a:ln>
        </p:spPr>
      </p:sp>
      <p:sp>
        <p:nvSpPr>
          <p:cNvPr id="188" name="Shape 188"/>
          <p:cNvSpPr txBox="1">
            <a:spLocks noGrp="1"/>
          </p:cNvSpPr>
          <p:nvPr>
            <p:ph type="body" idx="1"/>
          </p:nvPr>
        </p:nvSpPr>
        <p:spPr>
          <a:xfrm>
            <a:off x="629840" y="2057400"/>
            <a:ext cx="2949299" cy="3811499"/>
          </a:xfrm>
          <a:prstGeom prst="rect">
            <a:avLst/>
          </a:prstGeom>
          <a:noFill/>
          <a:ln>
            <a:noFill/>
          </a:ln>
        </p:spPr>
        <p:txBody>
          <a:bodyPr lIns="91425" tIns="91425" rIns="91425" bIns="91425" anchor="t" anchorCtr="0"/>
          <a:lstStyle>
            <a:lvl1pPr marL="0" indent="0" rtl="0">
              <a:spcBef>
                <a:spcPts val="0"/>
              </a:spcBef>
              <a:buFont typeface="Calibri"/>
              <a:buNone/>
              <a:defRPr/>
            </a:lvl1pPr>
            <a:lvl2pPr marL="342900" indent="0" rtl="0">
              <a:spcBef>
                <a:spcPts val="0"/>
              </a:spcBef>
              <a:buFont typeface="Calibri"/>
              <a:buNone/>
              <a:defRPr/>
            </a:lvl2pPr>
            <a:lvl3pPr marL="685800" indent="0" rtl="0">
              <a:spcBef>
                <a:spcPts val="0"/>
              </a:spcBef>
              <a:buFont typeface="Calibri"/>
              <a:buNone/>
              <a:defRPr/>
            </a:lvl3pPr>
            <a:lvl4pPr marL="1028700" indent="0" rtl="0">
              <a:spcBef>
                <a:spcPts val="0"/>
              </a:spcBef>
              <a:buFont typeface="Calibri"/>
              <a:buNone/>
              <a:defRPr/>
            </a:lvl4pPr>
            <a:lvl5pPr marL="1371600" indent="0" rtl="0">
              <a:spcBef>
                <a:spcPts val="0"/>
              </a:spcBef>
              <a:buFont typeface="Calibri"/>
              <a:buNone/>
              <a:defRPr/>
            </a:lvl5pPr>
            <a:lvl6pPr marL="1714500" indent="0" rtl="0">
              <a:spcBef>
                <a:spcPts val="0"/>
              </a:spcBef>
              <a:buFont typeface="Calibri"/>
              <a:buNone/>
              <a:defRPr/>
            </a:lvl6pPr>
            <a:lvl7pPr marL="2057400" indent="0" rtl="0">
              <a:spcBef>
                <a:spcPts val="0"/>
              </a:spcBef>
              <a:buFont typeface="Calibri"/>
              <a:buNone/>
              <a:defRPr/>
            </a:lvl7pPr>
            <a:lvl8pPr marL="2400300" indent="0" rtl="0">
              <a:spcBef>
                <a:spcPts val="0"/>
              </a:spcBef>
              <a:buFont typeface="Calibri"/>
              <a:buNone/>
              <a:defRPr/>
            </a:lvl8pPr>
            <a:lvl9pPr marL="2743200" indent="0" rtl="0">
              <a:spcBef>
                <a:spcPts val="0"/>
              </a:spcBef>
              <a:buFont typeface="Calibri"/>
              <a:buNone/>
              <a:defRPr/>
            </a:lvl9pPr>
          </a:lstStyle>
          <a:p>
            <a:endParaRPr/>
          </a:p>
        </p:txBody>
      </p:sp>
      <p:sp>
        <p:nvSpPr>
          <p:cNvPr id="189" name="Shape 189"/>
          <p:cNvSpPr txBox="1">
            <a:spLocks noGrp="1"/>
          </p:cNvSpPr>
          <p:nvPr>
            <p:ph type="dt" idx="10"/>
          </p:nvPr>
        </p:nvSpPr>
        <p:spPr>
          <a:xfrm>
            <a:off x="628650" y="6356353"/>
            <a:ext cx="2057400" cy="365099"/>
          </a:xfrm>
          <a:prstGeom prst="rect">
            <a:avLst/>
          </a:prstGeom>
          <a:noFill/>
          <a:ln>
            <a:noFill/>
          </a:ln>
        </p:spPr>
        <p:txBody>
          <a:bodyPr lIns="91425" tIns="91425" rIns="91425" bIns="91425" anchor="ctr"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90" name="Shape 190"/>
          <p:cNvSpPr txBox="1">
            <a:spLocks noGrp="1"/>
          </p:cNvSpPr>
          <p:nvPr>
            <p:ph type="ftr" idx="11"/>
          </p:nvPr>
        </p:nvSpPr>
        <p:spPr>
          <a:xfrm>
            <a:off x="3028950" y="6356353"/>
            <a:ext cx="3086099" cy="365099"/>
          </a:xfrm>
          <a:prstGeom prst="rect">
            <a:avLst/>
          </a:prstGeom>
          <a:noFill/>
          <a:ln>
            <a:noFill/>
          </a:ln>
        </p:spPr>
        <p:txBody>
          <a:bodyPr lIns="91425" tIns="91425" rIns="91425" bIns="91425" anchor="ctr" anchorCtr="0"/>
          <a:lstStyle>
            <a:lvl1pPr marL="0" marR="0" indent="0" algn="ctr"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91" name="Shape 191"/>
          <p:cNvSpPr txBox="1">
            <a:spLocks noGrp="1"/>
          </p:cNvSpPr>
          <p:nvPr>
            <p:ph type="sldNum" idx="12"/>
          </p:nvPr>
        </p:nvSpPr>
        <p:spPr>
          <a:xfrm>
            <a:off x="6457950" y="6356353"/>
            <a:ext cx="2057400" cy="365099"/>
          </a:xfrm>
          <a:prstGeom prst="rect">
            <a:avLst/>
          </a:prstGeom>
          <a:noFill/>
          <a:ln>
            <a:noFill/>
          </a:ln>
        </p:spPr>
        <p:txBody>
          <a:bodyPr lIns="91425" tIns="45700" rIns="91425" bIns="45700" anchor="ctr" anchorCtr="0">
            <a:noAutofit/>
          </a:bodyPr>
          <a:lstStyle>
            <a:lvl1pPr marL="0" marR="0" indent="0" algn="r" rtl="0">
              <a:spcBef>
                <a:spcPts val="0"/>
              </a:spcBef>
              <a:buNone/>
              <a:defRPr sz="9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628650" y="365129"/>
            <a:ext cx="7886700" cy="1325700"/>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4" name="Shape 194"/>
          <p:cNvSpPr txBox="1">
            <a:spLocks noGrp="1"/>
          </p:cNvSpPr>
          <p:nvPr>
            <p:ph type="body" idx="1"/>
          </p:nvPr>
        </p:nvSpPr>
        <p:spPr>
          <a:xfrm rot="5400000">
            <a:off x="2396399" y="57874"/>
            <a:ext cx="4351199" cy="7886700"/>
          </a:xfrm>
          <a:prstGeom prst="rect">
            <a:avLst/>
          </a:prstGeom>
          <a:noFill/>
          <a:ln>
            <a:noFill/>
          </a:ln>
        </p:spPr>
        <p:txBody>
          <a:bodyPr lIns="91425" tIns="91425" rIns="91425" bIns="91425" anchor="t" anchorCtr="0"/>
          <a:lstStyle>
            <a:lvl1pPr marL="171450" indent="-38100" algn="l" rtl="0">
              <a:lnSpc>
                <a:spcPct val="90000"/>
              </a:lnSpc>
              <a:spcBef>
                <a:spcPts val="750"/>
              </a:spcBef>
              <a:buClr>
                <a:schemeClr val="dk1"/>
              </a:buClr>
              <a:buFont typeface="Arial"/>
              <a:buChar char="•"/>
              <a:defRPr/>
            </a:lvl1pPr>
            <a:lvl2pPr marL="514350" indent="-57150" algn="l" rtl="0">
              <a:lnSpc>
                <a:spcPct val="90000"/>
              </a:lnSpc>
              <a:spcBef>
                <a:spcPts val="375"/>
              </a:spcBef>
              <a:buClr>
                <a:schemeClr val="dk1"/>
              </a:buClr>
              <a:buFont typeface="Arial"/>
              <a:buChar char="•"/>
              <a:defRPr/>
            </a:lvl2pPr>
            <a:lvl3pPr marL="857250" indent="-76200" algn="l" rtl="0">
              <a:lnSpc>
                <a:spcPct val="90000"/>
              </a:lnSpc>
              <a:spcBef>
                <a:spcPts val="375"/>
              </a:spcBef>
              <a:buClr>
                <a:schemeClr val="dk1"/>
              </a:buClr>
              <a:buFont typeface="Arial"/>
              <a:buChar char="•"/>
              <a:defRPr/>
            </a:lvl3pPr>
            <a:lvl4pPr marL="1200150" indent="-85725" algn="l" rtl="0">
              <a:lnSpc>
                <a:spcPct val="90000"/>
              </a:lnSpc>
              <a:spcBef>
                <a:spcPts val="375"/>
              </a:spcBef>
              <a:buClr>
                <a:schemeClr val="dk1"/>
              </a:buClr>
              <a:buFont typeface="Arial"/>
              <a:buChar char="•"/>
              <a:defRPr/>
            </a:lvl4pPr>
            <a:lvl5pPr marL="1543050" indent="-85725" algn="l" rtl="0">
              <a:lnSpc>
                <a:spcPct val="90000"/>
              </a:lnSpc>
              <a:spcBef>
                <a:spcPts val="375"/>
              </a:spcBef>
              <a:buClr>
                <a:schemeClr val="dk1"/>
              </a:buClr>
              <a:buFont typeface="Arial"/>
              <a:buChar char="•"/>
              <a:defRPr/>
            </a:lvl5pPr>
            <a:lvl6pPr marL="1885950" indent="-85725" algn="l" rtl="0">
              <a:lnSpc>
                <a:spcPct val="90000"/>
              </a:lnSpc>
              <a:spcBef>
                <a:spcPts val="375"/>
              </a:spcBef>
              <a:buClr>
                <a:schemeClr val="dk1"/>
              </a:buClr>
              <a:buFont typeface="Arial"/>
              <a:buChar char="•"/>
              <a:defRPr/>
            </a:lvl6pPr>
            <a:lvl7pPr marL="2228850" indent="-85725" algn="l" rtl="0">
              <a:lnSpc>
                <a:spcPct val="90000"/>
              </a:lnSpc>
              <a:spcBef>
                <a:spcPts val="375"/>
              </a:spcBef>
              <a:buClr>
                <a:schemeClr val="dk1"/>
              </a:buClr>
              <a:buFont typeface="Arial"/>
              <a:buChar char="•"/>
              <a:defRPr/>
            </a:lvl7pPr>
            <a:lvl8pPr marL="2571750" indent="-85725" algn="l" rtl="0">
              <a:lnSpc>
                <a:spcPct val="90000"/>
              </a:lnSpc>
              <a:spcBef>
                <a:spcPts val="375"/>
              </a:spcBef>
              <a:buClr>
                <a:schemeClr val="dk1"/>
              </a:buClr>
              <a:buFont typeface="Arial"/>
              <a:buChar char="•"/>
              <a:defRPr/>
            </a:lvl8pPr>
            <a:lvl9pPr marL="2914650" indent="-85725" algn="l" rtl="0">
              <a:lnSpc>
                <a:spcPct val="90000"/>
              </a:lnSpc>
              <a:spcBef>
                <a:spcPts val="375"/>
              </a:spcBef>
              <a:buClr>
                <a:schemeClr val="dk1"/>
              </a:buClr>
              <a:buFont typeface="Arial"/>
              <a:buChar char="•"/>
              <a:defRPr/>
            </a:lvl9pPr>
          </a:lstStyle>
          <a:p>
            <a:endParaRPr/>
          </a:p>
        </p:txBody>
      </p:sp>
      <p:sp>
        <p:nvSpPr>
          <p:cNvPr id="195" name="Shape 195"/>
          <p:cNvSpPr txBox="1">
            <a:spLocks noGrp="1"/>
          </p:cNvSpPr>
          <p:nvPr>
            <p:ph type="dt" idx="10"/>
          </p:nvPr>
        </p:nvSpPr>
        <p:spPr>
          <a:xfrm>
            <a:off x="628650" y="6356353"/>
            <a:ext cx="2057400" cy="365099"/>
          </a:xfrm>
          <a:prstGeom prst="rect">
            <a:avLst/>
          </a:prstGeom>
          <a:noFill/>
          <a:ln>
            <a:noFill/>
          </a:ln>
        </p:spPr>
        <p:txBody>
          <a:bodyPr lIns="91425" tIns="91425" rIns="91425" bIns="91425" anchor="ctr"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96" name="Shape 196"/>
          <p:cNvSpPr txBox="1">
            <a:spLocks noGrp="1"/>
          </p:cNvSpPr>
          <p:nvPr>
            <p:ph type="ftr" idx="11"/>
          </p:nvPr>
        </p:nvSpPr>
        <p:spPr>
          <a:xfrm>
            <a:off x="3028950" y="6356353"/>
            <a:ext cx="3086099" cy="365099"/>
          </a:xfrm>
          <a:prstGeom prst="rect">
            <a:avLst/>
          </a:prstGeom>
          <a:noFill/>
          <a:ln>
            <a:noFill/>
          </a:ln>
        </p:spPr>
        <p:txBody>
          <a:bodyPr lIns="91425" tIns="91425" rIns="91425" bIns="91425" anchor="ctr" anchorCtr="0"/>
          <a:lstStyle>
            <a:lvl1pPr marL="0" marR="0" indent="0" algn="ctr"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97" name="Shape 197"/>
          <p:cNvSpPr txBox="1">
            <a:spLocks noGrp="1"/>
          </p:cNvSpPr>
          <p:nvPr>
            <p:ph type="sldNum" idx="12"/>
          </p:nvPr>
        </p:nvSpPr>
        <p:spPr>
          <a:xfrm>
            <a:off x="6457950" y="6356353"/>
            <a:ext cx="2057400" cy="365099"/>
          </a:xfrm>
          <a:prstGeom prst="rect">
            <a:avLst/>
          </a:prstGeom>
          <a:noFill/>
          <a:ln>
            <a:noFill/>
          </a:ln>
        </p:spPr>
        <p:txBody>
          <a:bodyPr lIns="91425" tIns="45700" rIns="91425" bIns="45700" anchor="ctr" anchorCtr="0">
            <a:noAutofit/>
          </a:bodyPr>
          <a:lstStyle>
            <a:lvl1pPr marL="0" marR="0" indent="0" algn="r" rtl="0">
              <a:spcBef>
                <a:spcPts val="0"/>
              </a:spcBef>
              <a:buNone/>
              <a:defRPr sz="9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98"/>
        <p:cNvGrpSpPr/>
        <p:nvPr/>
      </p:nvGrpSpPr>
      <p:grpSpPr>
        <a:xfrm>
          <a:off x="0" y="0"/>
          <a:ext cx="0" cy="0"/>
          <a:chOff x="0" y="0"/>
          <a:chExt cx="0" cy="0"/>
        </a:xfrm>
      </p:grpSpPr>
      <p:sp>
        <p:nvSpPr>
          <p:cNvPr id="199" name="Shape 199"/>
          <p:cNvSpPr txBox="1">
            <a:spLocks noGrp="1"/>
          </p:cNvSpPr>
          <p:nvPr>
            <p:ph type="title"/>
          </p:nvPr>
        </p:nvSpPr>
        <p:spPr>
          <a:xfrm rot="5400000">
            <a:off x="4623601" y="2285274"/>
            <a:ext cx="5811899" cy="1971599"/>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0" name="Shape 200"/>
          <p:cNvSpPr txBox="1">
            <a:spLocks noGrp="1"/>
          </p:cNvSpPr>
          <p:nvPr>
            <p:ph type="body" idx="1"/>
          </p:nvPr>
        </p:nvSpPr>
        <p:spPr>
          <a:xfrm rot="5400000">
            <a:off x="623026" y="370675"/>
            <a:ext cx="5811899" cy="5800799"/>
          </a:xfrm>
          <a:prstGeom prst="rect">
            <a:avLst/>
          </a:prstGeom>
          <a:noFill/>
          <a:ln>
            <a:noFill/>
          </a:ln>
        </p:spPr>
        <p:txBody>
          <a:bodyPr lIns="91425" tIns="91425" rIns="91425" bIns="91425" anchor="t" anchorCtr="0"/>
          <a:lstStyle>
            <a:lvl1pPr marL="171450" indent="-38100" algn="l" rtl="0">
              <a:lnSpc>
                <a:spcPct val="90000"/>
              </a:lnSpc>
              <a:spcBef>
                <a:spcPts val="750"/>
              </a:spcBef>
              <a:buClr>
                <a:schemeClr val="dk1"/>
              </a:buClr>
              <a:buFont typeface="Arial"/>
              <a:buChar char="•"/>
              <a:defRPr/>
            </a:lvl1pPr>
            <a:lvl2pPr marL="514350" indent="-57150" algn="l" rtl="0">
              <a:lnSpc>
                <a:spcPct val="90000"/>
              </a:lnSpc>
              <a:spcBef>
                <a:spcPts val="375"/>
              </a:spcBef>
              <a:buClr>
                <a:schemeClr val="dk1"/>
              </a:buClr>
              <a:buFont typeface="Arial"/>
              <a:buChar char="•"/>
              <a:defRPr/>
            </a:lvl2pPr>
            <a:lvl3pPr marL="857250" indent="-76200" algn="l" rtl="0">
              <a:lnSpc>
                <a:spcPct val="90000"/>
              </a:lnSpc>
              <a:spcBef>
                <a:spcPts val="375"/>
              </a:spcBef>
              <a:buClr>
                <a:schemeClr val="dk1"/>
              </a:buClr>
              <a:buFont typeface="Arial"/>
              <a:buChar char="•"/>
              <a:defRPr/>
            </a:lvl3pPr>
            <a:lvl4pPr marL="1200150" indent="-85725" algn="l" rtl="0">
              <a:lnSpc>
                <a:spcPct val="90000"/>
              </a:lnSpc>
              <a:spcBef>
                <a:spcPts val="375"/>
              </a:spcBef>
              <a:buClr>
                <a:schemeClr val="dk1"/>
              </a:buClr>
              <a:buFont typeface="Arial"/>
              <a:buChar char="•"/>
              <a:defRPr/>
            </a:lvl4pPr>
            <a:lvl5pPr marL="1543050" indent="-85725" algn="l" rtl="0">
              <a:lnSpc>
                <a:spcPct val="90000"/>
              </a:lnSpc>
              <a:spcBef>
                <a:spcPts val="375"/>
              </a:spcBef>
              <a:buClr>
                <a:schemeClr val="dk1"/>
              </a:buClr>
              <a:buFont typeface="Arial"/>
              <a:buChar char="•"/>
              <a:defRPr/>
            </a:lvl5pPr>
            <a:lvl6pPr marL="1885950" indent="-85725" algn="l" rtl="0">
              <a:lnSpc>
                <a:spcPct val="90000"/>
              </a:lnSpc>
              <a:spcBef>
                <a:spcPts val="375"/>
              </a:spcBef>
              <a:buClr>
                <a:schemeClr val="dk1"/>
              </a:buClr>
              <a:buFont typeface="Arial"/>
              <a:buChar char="•"/>
              <a:defRPr/>
            </a:lvl6pPr>
            <a:lvl7pPr marL="2228850" indent="-85725" algn="l" rtl="0">
              <a:lnSpc>
                <a:spcPct val="90000"/>
              </a:lnSpc>
              <a:spcBef>
                <a:spcPts val="375"/>
              </a:spcBef>
              <a:buClr>
                <a:schemeClr val="dk1"/>
              </a:buClr>
              <a:buFont typeface="Arial"/>
              <a:buChar char="•"/>
              <a:defRPr/>
            </a:lvl7pPr>
            <a:lvl8pPr marL="2571750" indent="-85725" algn="l" rtl="0">
              <a:lnSpc>
                <a:spcPct val="90000"/>
              </a:lnSpc>
              <a:spcBef>
                <a:spcPts val="375"/>
              </a:spcBef>
              <a:buClr>
                <a:schemeClr val="dk1"/>
              </a:buClr>
              <a:buFont typeface="Arial"/>
              <a:buChar char="•"/>
              <a:defRPr/>
            </a:lvl8pPr>
            <a:lvl9pPr marL="2914650" indent="-85725" algn="l" rtl="0">
              <a:lnSpc>
                <a:spcPct val="90000"/>
              </a:lnSpc>
              <a:spcBef>
                <a:spcPts val="375"/>
              </a:spcBef>
              <a:buClr>
                <a:schemeClr val="dk1"/>
              </a:buClr>
              <a:buFont typeface="Arial"/>
              <a:buChar char="•"/>
              <a:defRPr/>
            </a:lvl9pPr>
          </a:lstStyle>
          <a:p>
            <a:endParaRPr/>
          </a:p>
        </p:txBody>
      </p:sp>
      <p:sp>
        <p:nvSpPr>
          <p:cNvPr id="201" name="Shape 201"/>
          <p:cNvSpPr txBox="1">
            <a:spLocks noGrp="1"/>
          </p:cNvSpPr>
          <p:nvPr>
            <p:ph type="dt" idx="10"/>
          </p:nvPr>
        </p:nvSpPr>
        <p:spPr>
          <a:xfrm>
            <a:off x="628650" y="6356353"/>
            <a:ext cx="2057400" cy="365099"/>
          </a:xfrm>
          <a:prstGeom prst="rect">
            <a:avLst/>
          </a:prstGeom>
          <a:noFill/>
          <a:ln>
            <a:noFill/>
          </a:ln>
        </p:spPr>
        <p:txBody>
          <a:bodyPr lIns="91425" tIns="91425" rIns="91425" bIns="91425" anchor="ctr"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202" name="Shape 202"/>
          <p:cNvSpPr txBox="1">
            <a:spLocks noGrp="1"/>
          </p:cNvSpPr>
          <p:nvPr>
            <p:ph type="ftr" idx="11"/>
          </p:nvPr>
        </p:nvSpPr>
        <p:spPr>
          <a:xfrm>
            <a:off x="3028950" y="6356353"/>
            <a:ext cx="3086099" cy="365099"/>
          </a:xfrm>
          <a:prstGeom prst="rect">
            <a:avLst/>
          </a:prstGeom>
          <a:noFill/>
          <a:ln>
            <a:noFill/>
          </a:ln>
        </p:spPr>
        <p:txBody>
          <a:bodyPr lIns="91425" tIns="91425" rIns="91425" bIns="91425" anchor="ctr" anchorCtr="0"/>
          <a:lstStyle>
            <a:lvl1pPr marL="0" marR="0" indent="0" algn="ctr"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203" name="Shape 203"/>
          <p:cNvSpPr txBox="1">
            <a:spLocks noGrp="1"/>
          </p:cNvSpPr>
          <p:nvPr>
            <p:ph type="sldNum" idx="12"/>
          </p:nvPr>
        </p:nvSpPr>
        <p:spPr>
          <a:xfrm>
            <a:off x="6457950" y="6356353"/>
            <a:ext cx="2057400" cy="365099"/>
          </a:xfrm>
          <a:prstGeom prst="rect">
            <a:avLst/>
          </a:prstGeom>
          <a:noFill/>
          <a:ln>
            <a:noFill/>
          </a:ln>
        </p:spPr>
        <p:txBody>
          <a:bodyPr lIns="91425" tIns="45700" rIns="91425" bIns="45700" anchor="ctr" anchorCtr="0">
            <a:noAutofit/>
          </a:bodyPr>
          <a:lstStyle>
            <a:lvl1pPr marL="0" marR="0" indent="0" algn="r" rtl="0">
              <a:spcBef>
                <a:spcPts val="0"/>
              </a:spcBef>
              <a:buNone/>
              <a:defRPr sz="9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Shape 207"/>
        <p:cNvGrpSpPr/>
        <p:nvPr/>
      </p:nvGrpSpPr>
      <p:grpSpPr>
        <a:xfrm>
          <a:off x="0" y="0"/>
          <a:ext cx="0" cy="0"/>
          <a:chOff x="0" y="0"/>
          <a:chExt cx="0" cy="0"/>
        </a:xfrm>
      </p:grpSpPr>
      <p:sp>
        <p:nvSpPr>
          <p:cNvPr id="208" name="Shape 208"/>
          <p:cNvSpPr txBox="1">
            <a:spLocks noGrp="1"/>
          </p:cNvSpPr>
          <p:nvPr>
            <p:ph type="title"/>
          </p:nvPr>
        </p:nvSpPr>
        <p:spPr>
          <a:xfrm>
            <a:off x="464343" y="705445"/>
            <a:ext cx="8215500" cy="1026899"/>
          </a:xfrm>
          <a:prstGeom prst="rect">
            <a:avLst/>
          </a:prstGeom>
          <a:noFill/>
          <a:ln>
            <a:noFill/>
          </a:ln>
        </p:spPr>
        <p:txBody>
          <a:bodyPr lIns="64275" tIns="64275" rIns="64275" bIns="6427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9" name="Shape 209"/>
          <p:cNvSpPr txBox="1">
            <a:spLocks noGrp="1"/>
          </p:cNvSpPr>
          <p:nvPr>
            <p:ph type="body" idx="1"/>
          </p:nvPr>
        </p:nvSpPr>
        <p:spPr>
          <a:xfrm>
            <a:off x="464343" y="357187"/>
            <a:ext cx="8215500" cy="357000"/>
          </a:xfrm>
          <a:prstGeom prst="rect">
            <a:avLst/>
          </a:prstGeom>
          <a:noFill/>
          <a:ln>
            <a:noFill/>
          </a:ln>
        </p:spPr>
        <p:txBody>
          <a:bodyPr lIns="64275" tIns="64275" rIns="64275" bIns="64275" anchor="ctr" anchorCtr="0"/>
          <a:lstStyle>
            <a:lvl1pPr marL="0" indent="0" rtl="0">
              <a:spcBef>
                <a:spcPts val="0"/>
              </a:spcBef>
              <a:buNone/>
              <a:defRPr/>
            </a:lvl1pPr>
            <a:lvl2pPr marL="0" indent="165100" rtl="0">
              <a:spcBef>
                <a:spcPts val="0"/>
              </a:spcBef>
              <a:buNone/>
              <a:defRPr/>
            </a:lvl2pPr>
            <a:lvl3pPr marL="0" indent="317500" rtl="0">
              <a:spcBef>
                <a:spcPts val="0"/>
              </a:spcBef>
              <a:buNone/>
              <a:defRPr/>
            </a:lvl3pPr>
            <a:lvl4pPr marL="0" indent="482600" rtl="0">
              <a:spcBef>
                <a:spcPts val="0"/>
              </a:spcBef>
              <a:buNone/>
              <a:defRPr/>
            </a:lvl4pPr>
            <a:lvl5pPr marL="0" indent="647700" rtl="0">
              <a:spcBef>
                <a:spcPts val="0"/>
              </a:spcBef>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Photo - Vertical">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383976" y="3027164"/>
            <a:ext cx="3804000" cy="2098500"/>
          </a:xfrm>
          <a:prstGeom prst="rect">
            <a:avLst/>
          </a:prstGeom>
          <a:noFill/>
          <a:ln>
            <a:noFill/>
          </a:ln>
        </p:spPr>
        <p:txBody>
          <a:bodyPr lIns="64275" tIns="64275" rIns="64275" bIns="64275" anchor="t" anchorCtr="0"/>
          <a:lstStyle>
            <a:lvl1pPr rtl="0">
              <a:spcBef>
                <a:spcPts val="0"/>
              </a:spcBef>
              <a:defRPr/>
            </a:lvl1pPr>
            <a:lvl2pPr indent="165100" rtl="0">
              <a:spcBef>
                <a:spcPts val="0"/>
              </a:spcBef>
              <a:defRPr/>
            </a:lvl2pPr>
            <a:lvl3pPr indent="317500" rtl="0">
              <a:spcBef>
                <a:spcPts val="0"/>
              </a:spcBef>
              <a:defRPr/>
            </a:lvl3pPr>
            <a:lvl4pPr indent="482600" rtl="0">
              <a:spcBef>
                <a:spcPts val="0"/>
              </a:spcBef>
              <a:defRPr/>
            </a:lvl4pPr>
            <a:lvl5pPr indent="647700" rtl="0">
              <a:spcBef>
                <a:spcPts val="0"/>
              </a:spcBef>
              <a:defRPr/>
            </a:lvl5pPr>
            <a:lvl6pPr indent="800100" rtl="0">
              <a:spcBef>
                <a:spcPts val="0"/>
              </a:spcBef>
              <a:defRPr/>
            </a:lvl6pPr>
            <a:lvl7pPr indent="965200" rtl="0">
              <a:spcBef>
                <a:spcPts val="0"/>
              </a:spcBef>
              <a:defRPr/>
            </a:lvl7pPr>
            <a:lvl8pPr indent="1130300" rtl="0">
              <a:spcBef>
                <a:spcPts val="0"/>
              </a:spcBef>
              <a:defRPr/>
            </a:lvl8pPr>
            <a:lvl9pPr indent="1282700" rtl="0">
              <a:spcBef>
                <a:spcPts val="0"/>
              </a:spcBef>
              <a:defRPr/>
            </a:lvl9pPr>
          </a:lstStyle>
          <a:p>
            <a:endParaRPr/>
          </a:p>
        </p:txBody>
      </p:sp>
      <p:sp>
        <p:nvSpPr>
          <p:cNvPr id="212" name="Shape 212"/>
          <p:cNvSpPr txBox="1">
            <a:spLocks noGrp="1"/>
          </p:cNvSpPr>
          <p:nvPr>
            <p:ph type="body" idx="1"/>
          </p:nvPr>
        </p:nvSpPr>
        <p:spPr>
          <a:xfrm>
            <a:off x="383976" y="2411015"/>
            <a:ext cx="3804000" cy="624899"/>
          </a:xfrm>
          <a:prstGeom prst="rect">
            <a:avLst/>
          </a:prstGeom>
          <a:noFill/>
          <a:ln>
            <a:noFill/>
          </a:ln>
        </p:spPr>
        <p:txBody>
          <a:bodyPr lIns="64275" tIns="64275" rIns="64275" bIns="64275" anchor="ctr" anchorCtr="0"/>
          <a:lstStyle>
            <a:lvl1pPr marL="0" indent="0" rtl="0">
              <a:spcBef>
                <a:spcPts val="0"/>
              </a:spcBef>
              <a:buClr>
                <a:srgbClr val="55D7FF"/>
              </a:buClr>
              <a:buNone/>
              <a:defRPr/>
            </a:lvl1pPr>
            <a:lvl2pPr marL="0" indent="165100" rtl="0">
              <a:spcBef>
                <a:spcPts val="0"/>
              </a:spcBef>
              <a:buClr>
                <a:srgbClr val="55D7FF"/>
              </a:buClr>
              <a:buNone/>
              <a:defRPr/>
            </a:lvl2pPr>
            <a:lvl3pPr marL="0" indent="317500" rtl="0">
              <a:spcBef>
                <a:spcPts val="0"/>
              </a:spcBef>
              <a:buClr>
                <a:srgbClr val="55D7FF"/>
              </a:buClr>
              <a:buNone/>
              <a:defRPr/>
            </a:lvl3pPr>
            <a:lvl4pPr marL="0" indent="482600" rtl="0">
              <a:spcBef>
                <a:spcPts val="0"/>
              </a:spcBef>
              <a:buClr>
                <a:srgbClr val="55D7FF"/>
              </a:buClr>
              <a:buNone/>
              <a:defRPr/>
            </a:lvl4pPr>
            <a:lvl5pPr marL="0" indent="647700" rtl="0">
              <a:spcBef>
                <a:spcPts val="0"/>
              </a:spcBef>
              <a:buClr>
                <a:srgbClr val="55D7FF"/>
              </a:buClr>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Photo - Horizontal Alt">
    <p:spTree>
      <p:nvGrpSpPr>
        <p:cNvPr id="1" name="Shape 213"/>
        <p:cNvGrpSpPr/>
        <p:nvPr/>
      </p:nvGrpSpPr>
      <p:grpSpPr>
        <a:xfrm>
          <a:off x="0" y="0"/>
          <a:ext cx="0" cy="0"/>
          <a:chOff x="0" y="0"/>
          <a:chExt cx="0" cy="0"/>
        </a:xfrm>
      </p:grpSpPr>
      <p:sp>
        <p:nvSpPr>
          <p:cNvPr id="214" name="Shape 214"/>
          <p:cNvSpPr txBox="1">
            <a:spLocks noGrp="1"/>
          </p:cNvSpPr>
          <p:nvPr>
            <p:ph type="title"/>
          </p:nvPr>
        </p:nvSpPr>
        <p:spPr>
          <a:xfrm>
            <a:off x="464343" y="705445"/>
            <a:ext cx="8215500" cy="1026899"/>
          </a:xfrm>
          <a:prstGeom prst="rect">
            <a:avLst/>
          </a:prstGeom>
          <a:noFill/>
          <a:ln>
            <a:noFill/>
          </a:ln>
        </p:spPr>
        <p:txBody>
          <a:bodyPr lIns="64275" tIns="64275" rIns="64275" bIns="6427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5" name="Shape 215"/>
          <p:cNvSpPr txBox="1">
            <a:spLocks noGrp="1"/>
          </p:cNvSpPr>
          <p:nvPr>
            <p:ph type="body" idx="1"/>
          </p:nvPr>
        </p:nvSpPr>
        <p:spPr>
          <a:xfrm>
            <a:off x="464343" y="357187"/>
            <a:ext cx="8215500" cy="357000"/>
          </a:xfrm>
          <a:prstGeom prst="rect">
            <a:avLst/>
          </a:prstGeom>
          <a:noFill/>
          <a:ln>
            <a:noFill/>
          </a:ln>
        </p:spPr>
        <p:txBody>
          <a:bodyPr lIns="64275" tIns="64275" rIns="64275" bIns="64275" anchor="ctr" anchorCtr="0"/>
          <a:lstStyle>
            <a:lvl1pPr marL="0" indent="0" rtl="0">
              <a:spcBef>
                <a:spcPts val="0"/>
              </a:spcBef>
              <a:buNone/>
              <a:defRPr/>
            </a:lvl1pPr>
            <a:lvl2pPr marL="0" indent="165100" rtl="0">
              <a:spcBef>
                <a:spcPts val="0"/>
              </a:spcBef>
              <a:buNone/>
              <a:defRPr/>
            </a:lvl2pPr>
            <a:lvl3pPr marL="0" indent="317500" rtl="0">
              <a:spcBef>
                <a:spcPts val="0"/>
              </a:spcBef>
              <a:buNone/>
              <a:defRPr/>
            </a:lvl3pPr>
            <a:lvl4pPr marL="0" indent="482600" rtl="0">
              <a:spcBef>
                <a:spcPts val="0"/>
              </a:spcBef>
              <a:buNone/>
              <a:defRPr/>
            </a:lvl4pPr>
            <a:lvl5pPr marL="0" indent="647700" rtl="0">
              <a:spcBef>
                <a:spcPts val="0"/>
              </a:spcBef>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Title - Top">
    <p:spTree>
      <p:nvGrpSpPr>
        <p:cNvPr id="1" name="Shape 216"/>
        <p:cNvGrpSpPr/>
        <p:nvPr/>
      </p:nvGrpSpPr>
      <p:grpSpPr>
        <a:xfrm>
          <a:off x="0" y="0"/>
          <a:ext cx="0" cy="0"/>
          <a:chOff x="0" y="0"/>
          <a:chExt cx="0" cy="0"/>
        </a:xfrm>
      </p:grpSpPr>
      <p:sp>
        <p:nvSpPr>
          <p:cNvPr id="217" name="Shape 217"/>
          <p:cNvSpPr txBox="1">
            <a:spLocks noGrp="1"/>
          </p:cNvSpPr>
          <p:nvPr>
            <p:ph type="title"/>
          </p:nvPr>
        </p:nvSpPr>
        <p:spPr>
          <a:xfrm>
            <a:off x="464343" y="428625"/>
            <a:ext cx="8215500" cy="1000200"/>
          </a:xfrm>
          <a:prstGeom prst="rect">
            <a:avLst/>
          </a:prstGeom>
          <a:noFill/>
          <a:ln>
            <a:noFill/>
          </a:ln>
        </p:spPr>
        <p:txBody>
          <a:bodyPr lIns="64275" tIns="64275" rIns="64275" bIns="64275" anchor="t" anchorCtr="0"/>
          <a:lstStyle>
            <a:lvl1pPr rtl="0">
              <a:spcBef>
                <a:spcPts val="0"/>
              </a:spcBef>
              <a:defRPr/>
            </a:lvl1pPr>
            <a:lvl2pPr indent="165100" rtl="0">
              <a:spcBef>
                <a:spcPts val="0"/>
              </a:spcBef>
              <a:defRPr/>
            </a:lvl2pPr>
            <a:lvl3pPr indent="317500" rtl="0">
              <a:spcBef>
                <a:spcPts val="0"/>
              </a:spcBef>
              <a:defRPr/>
            </a:lvl3pPr>
            <a:lvl4pPr indent="482600" rtl="0">
              <a:spcBef>
                <a:spcPts val="0"/>
              </a:spcBef>
              <a:defRPr/>
            </a:lvl4pPr>
            <a:lvl5pPr indent="647700" rtl="0">
              <a:spcBef>
                <a:spcPts val="0"/>
              </a:spcBef>
              <a:defRPr/>
            </a:lvl5pPr>
            <a:lvl6pPr indent="800100" rtl="0">
              <a:spcBef>
                <a:spcPts val="0"/>
              </a:spcBef>
              <a:defRPr/>
            </a:lvl6pPr>
            <a:lvl7pPr indent="965200" rtl="0">
              <a:spcBef>
                <a:spcPts val="0"/>
              </a:spcBef>
              <a:defRPr/>
            </a:lvl7pPr>
            <a:lvl8pPr indent="1130300" rtl="0">
              <a:spcBef>
                <a:spcPts val="0"/>
              </a:spcBef>
              <a:defRPr/>
            </a:lvl8pPr>
            <a:lvl9pPr indent="1282700" rtl="0">
              <a:spcBef>
                <a:spcPts val="0"/>
              </a:spcBef>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Bullets">
    <p:spTree>
      <p:nvGrpSpPr>
        <p:cNvPr id="1" name="Shape 218"/>
        <p:cNvGrpSpPr/>
        <p:nvPr/>
      </p:nvGrpSpPr>
      <p:grpSpPr>
        <a:xfrm>
          <a:off x="0" y="0"/>
          <a:ext cx="0" cy="0"/>
          <a:chOff x="0" y="0"/>
          <a:chExt cx="0" cy="0"/>
        </a:xfrm>
      </p:grpSpPr>
      <p:sp>
        <p:nvSpPr>
          <p:cNvPr id="219" name="Shape 219"/>
          <p:cNvSpPr txBox="1">
            <a:spLocks noGrp="1"/>
          </p:cNvSpPr>
          <p:nvPr>
            <p:ph type="body" idx="1"/>
          </p:nvPr>
        </p:nvSpPr>
        <p:spPr>
          <a:xfrm>
            <a:off x="464343" y="1062632"/>
            <a:ext cx="8215500" cy="4723799"/>
          </a:xfrm>
          <a:prstGeom prst="rect">
            <a:avLst/>
          </a:prstGeom>
          <a:noFill/>
          <a:ln>
            <a:noFill/>
          </a:ln>
        </p:spPr>
        <p:txBody>
          <a:bodyPr lIns="64275" tIns="64275" rIns="64275" bIns="64275" anchor="ctr" anchorCtr="0"/>
          <a:lstStyle>
            <a:lvl1pPr marL="330200" indent="-190500" rtl="0">
              <a:spcBef>
                <a:spcPts val="3000"/>
              </a:spcBef>
              <a:buClr>
                <a:srgbClr val="646464"/>
              </a:buClr>
              <a:buChar char="•"/>
              <a:defRPr/>
            </a:lvl1pPr>
            <a:lvl2pPr marL="660400" indent="-190500" rtl="0">
              <a:spcBef>
                <a:spcPts val="3000"/>
              </a:spcBef>
              <a:buClr>
                <a:srgbClr val="646464"/>
              </a:buClr>
              <a:buChar char="•"/>
              <a:defRPr/>
            </a:lvl2pPr>
            <a:lvl3pPr marL="990600" indent="-190500" rtl="0">
              <a:spcBef>
                <a:spcPts val="3000"/>
              </a:spcBef>
              <a:buClr>
                <a:srgbClr val="646464"/>
              </a:buClr>
              <a:buChar char="•"/>
              <a:defRPr/>
            </a:lvl3pPr>
            <a:lvl4pPr marL="1320800" indent="-190500" rtl="0">
              <a:spcBef>
                <a:spcPts val="3000"/>
              </a:spcBef>
              <a:buClr>
                <a:srgbClr val="646464"/>
              </a:buClr>
              <a:buChar char="•"/>
              <a:defRPr/>
            </a:lvl4pPr>
            <a:lvl5pPr marL="1651000" indent="-190500" rtl="0">
              <a:spcBef>
                <a:spcPts val="3000"/>
              </a:spcBef>
              <a:buClr>
                <a:srgbClr val="646464"/>
              </a:buClr>
              <a:buChar char="•"/>
              <a:defRPr/>
            </a:lvl5pPr>
            <a:lvl6pPr marL="1981200" indent="-190500" rtl="0">
              <a:spcBef>
                <a:spcPts val="3000"/>
              </a:spcBef>
              <a:buClr>
                <a:srgbClr val="646464"/>
              </a:buClr>
              <a:buChar char="•"/>
              <a:defRPr/>
            </a:lvl6pPr>
            <a:lvl7pPr marL="2311400" indent="-190500" rtl="0">
              <a:spcBef>
                <a:spcPts val="3000"/>
              </a:spcBef>
              <a:buClr>
                <a:srgbClr val="646464"/>
              </a:buClr>
              <a:buChar char="•"/>
              <a:defRPr/>
            </a:lvl7pPr>
            <a:lvl8pPr marL="2641600" indent="-177800" rtl="0">
              <a:spcBef>
                <a:spcPts val="3000"/>
              </a:spcBef>
              <a:buClr>
                <a:srgbClr val="646464"/>
              </a:buClr>
              <a:buChar char="•"/>
              <a:defRPr/>
            </a:lvl8pPr>
            <a:lvl9pPr marL="2971800" indent="-177800" rtl="0">
              <a:spcBef>
                <a:spcPts val="3000"/>
              </a:spcBef>
              <a:buClr>
                <a:srgbClr val="646464"/>
              </a:buClr>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3" name="Shape 23"/>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Title &amp; Subtitle">
    <p:spTree>
      <p:nvGrpSpPr>
        <p:cNvPr id="1" name="Shape 220"/>
        <p:cNvGrpSpPr/>
        <p:nvPr/>
      </p:nvGrpSpPr>
      <p:grpSpPr>
        <a:xfrm>
          <a:off x="0" y="0"/>
          <a:ext cx="0" cy="0"/>
          <a:chOff x="0" y="0"/>
          <a:chExt cx="0" cy="0"/>
        </a:xfrm>
      </p:grpSpPr>
      <p:sp>
        <p:nvSpPr>
          <p:cNvPr id="221" name="Shape 221"/>
          <p:cNvSpPr txBox="1">
            <a:spLocks noGrp="1"/>
          </p:cNvSpPr>
          <p:nvPr>
            <p:ph type="title"/>
          </p:nvPr>
        </p:nvSpPr>
        <p:spPr>
          <a:xfrm>
            <a:off x="464343" y="3018234"/>
            <a:ext cx="8215500" cy="1562700"/>
          </a:xfrm>
          <a:prstGeom prst="rect">
            <a:avLst/>
          </a:prstGeom>
          <a:noFill/>
          <a:ln>
            <a:noFill/>
          </a:ln>
        </p:spPr>
        <p:txBody>
          <a:bodyPr lIns="64275" tIns="64275" rIns="64275" bIns="6427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2" name="Shape 222"/>
          <p:cNvSpPr txBox="1">
            <a:spLocks noGrp="1"/>
          </p:cNvSpPr>
          <p:nvPr>
            <p:ph type="body" idx="1"/>
          </p:nvPr>
        </p:nvSpPr>
        <p:spPr>
          <a:xfrm>
            <a:off x="464343" y="2402085"/>
            <a:ext cx="8215500" cy="624899"/>
          </a:xfrm>
          <a:prstGeom prst="rect">
            <a:avLst/>
          </a:prstGeom>
          <a:noFill/>
          <a:ln>
            <a:noFill/>
          </a:ln>
        </p:spPr>
        <p:txBody>
          <a:bodyPr lIns="64275" tIns="64275" rIns="64275" bIns="64275" anchor="b" anchorCtr="0"/>
          <a:lstStyle>
            <a:lvl1pPr marL="0" indent="0" rtl="0">
              <a:spcBef>
                <a:spcPts val="0"/>
              </a:spcBef>
              <a:buClr>
                <a:srgbClr val="55D7FF"/>
              </a:buClr>
              <a:buNone/>
              <a:defRPr/>
            </a:lvl1pPr>
            <a:lvl2pPr marL="0" indent="165100" rtl="0">
              <a:spcBef>
                <a:spcPts val="0"/>
              </a:spcBef>
              <a:buClr>
                <a:srgbClr val="55D7FF"/>
              </a:buClr>
              <a:buNone/>
              <a:defRPr/>
            </a:lvl2pPr>
            <a:lvl3pPr marL="0" indent="317500" rtl="0">
              <a:spcBef>
                <a:spcPts val="0"/>
              </a:spcBef>
              <a:buClr>
                <a:srgbClr val="55D7FF"/>
              </a:buClr>
              <a:buNone/>
              <a:defRPr/>
            </a:lvl3pPr>
            <a:lvl4pPr marL="0" indent="482600" rtl="0">
              <a:spcBef>
                <a:spcPts val="0"/>
              </a:spcBef>
              <a:buClr>
                <a:srgbClr val="55D7FF"/>
              </a:buClr>
              <a:buNone/>
              <a:defRPr/>
            </a:lvl4pPr>
            <a:lvl5pPr marL="0" indent="647700" rtl="0">
              <a:spcBef>
                <a:spcPts val="0"/>
              </a:spcBef>
              <a:buClr>
                <a:srgbClr val="55D7FF"/>
              </a:buClr>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Title - Center">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464343" y="2643187"/>
            <a:ext cx="8215500" cy="1562700"/>
          </a:xfrm>
          <a:prstGeom prst="rect">
            <a:avLst/>
          </a:prstGeom>
          <a:noFill/>
          <a:ln>
            <a:noFill/>
          </a:ln>
        </p:spPr>
        <p:txBody>
          <a:bodyPr lIns="64275" tIns="64275" rIns="64275" bIns="6427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Title &amp; Bullets">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464343" y="428625"/>
            <a:ext cx="8215500" cy="1000200"/>
          </a:xfrm>
          <a:prstGeom prst="rect">
            <a:avLst/>
          </a:prstGeom>
          <a:noFill/>
          <a:ln>
            <a:noFill/>
          </a:ln>
        </p:spPr>
        <p:txBody>
          <a:bodyPr lIns="64275" tIns="64275" rIns="64275" bIns="64275" anchor="t" anchorCtr="0"/>
          <a:lstStyle>
            <a:lvl1pPr rtl="0">
              <a:spcBef>
                <a:spcPts val="0"/>
              </a:spcBef>
              <a:defRPr/>
            </a:lvl1pPr>
            <a:lvl2pPr indent="165100" rtl="0">
              <a:spcBef>
                <a:spcPts val="0"/>
              </a:spcBef>
              <a:defRPr/>
            </a:lvl2pPr>
            <a:lvl3pPr indent="317500" rtl="0">
              <a:spcBef>
                <a:spcPts val="0"/>
              </a:spcBef>
              <a:defRPr/>
            </a:lvl3pPr>
            <a:lvl4pPr indent="482600" rtl="0">
              <a:spcBef>
                <a:spcPts val="0"/>
              </a:spcBef>
              <a:defRPr/>
            </a:lvl4pPr>
            <a:lvl5pPr indent="647700" rtl="0">
              <a:spcBef>
                <a:spcPts val="0"/>
              </a:spcBef>
              <a:defRPr/>
            </a:lvl5pPr>
            <a:lvl6pPr indent="800100" rtl="0">
              <a:spcBef>
                <a:spcPts val="0"/>
              </a:spcBef>
              <a:defRPr/>
            </a:lvl6pPr>
            <a:lvl7pPr indent="965200" rtl="0">
              <a:spcBef>
                <a:spcPts val="0"/>
              </a:spcBef>
              <a:defRPr/>
            </a:lvl7pPr>
            <a:lvl8pPr indent="1130300" rtl="0">
              <a:spcBef>
                <a:spcPts val="0"/>
              </a:spcBef>
              <a:defRPr/>
            </a:lvl8pPr>
            <a:lvl9pPr indent="1282700" rtl="0">
              <a:spcBef>
                <a:spcPts val="0"/>
              </a:spcBef>
              <a:defRPr/>
            </a:lvl9pPr>
          </a:lstStyle>
          <a:p>
            <a:endParaRPr/>
          </a:p>
        </p:txBody>
      </p:sp>
      <p:sp>
        <p:nvSpPr>
          <p:cNvPr id="227" name="Shape 227"/>
          <p:cNvSpPr txBox="1">
            <a:spLocks noGrp="1"/>
          </p:cNvSpPr>
          <p:nvPr>
            <p:ph type="body" idx="1"/>
          </p:nvPr>
        </p:nvSpPr>
        <p:spPr>
          <a:xfrm>
            <a:off x="464343" y="1419820"/>
            <a:ext cx="8215500" cy="4723799"/>
          </a:xfrm>
          <a:prstGeom prst="rect">
            <a:avLst/>
          </a:prstGeom>
          <a:noFill/>
          <a:ln>
            <a:noFill/>
          </a:ln>
        </p:spPr>
        <p:txBody>
          <a:bodyPr lIns="64275" tIns="64275" rIns="64275" bIns="64275" anchor="ctr" anchorCtr="0"/>
          <a:lstStyle>
            <a:lvl1pPr marL="330200" indent="-190500" rtl="0">
              <a:spcBef>
                <a:spcPts val="3000"/>
              </a:spcBef>
              <a:buClr>
                <a:srgbClr val="646464"/>
              </a:buClr>
              <a:buChar char="•"/>
              <a:defRPr/>
            </a:lvl1pPr>
            <a:lvl2pPr marL="660400" indent="-190500" rtl="0">
              <a:spcBef>
                <a:spcPts val="3000"/>
              </a:spcBef>
              <a:buClr>
                <a:srgbClr val="646464"/>
              </a:buClr>
              <a:buChar char="•"/>
              <a:defRPr/>
            </a:lvl2pPr>
            <a:lvl3pPr marL="990600" indent="-190500" rtl="0">
              <a:spcBef>
                <a:spcPts val="3000"/>
              </a:spcBef>
              <a:buClr>
                <a:srgbClr val="646464"/>
              </a:buClr>
              <a:buChar char="•"/>
              <a:defRPr/>
            </a:lvl3pPr>
            <a:lvl4pPr marL="1320800" indent="-190500" rtl="0">
              <a:spcBef>
                <a:spcPts val="3000"/>
              </a:spcBef>
              <a:buClr>
                <a:srgbClr val="646464"/>
              </a:buClr>
              <a:buChar char="•"/>
              <a:defRPr/>
            </a:lvl4pPr>
            <a:lvl5pPr marL="1651000" indent="-190500" rtl="0">
              <a:spcBef>
                <a:spcPts val="3000"/>
              </a:spcBef>
              <a:buClr>
                <a:srgbClr val="646464"/>
              </a:buClr>
              <a:buChar char="•"/>
              <a:defRPr/>
            </a:lvl5pPr>
            <a:lvl6pPr marL="1981200" indent="-190500" rtl="0">
              <a:spcBef>
                <a:spcPts val="3000"/>
              </a:spcBef>
              <a:buClr>
                <a:srgbClr val="646464"/>
              </a:buClr>
              <a:buChar char="•"/>
              <a:defRPr/>
            </a:lvl6pPr>
            <a:lvl7pPr marL="2311400" indent="-190500" rtl="0">
              <a:spcBef>
                <a:spcPts val="3000"/>
              </a:spcBef>
              <a:buClr>
                <a:srgbClr val="646464"/>
              </a:buClr>
              <a:buChar char="•"/>
              <a:defRPr/>
            </a:lvl7pPr>
            <a:lvl8pPr marL="2641600" indent="-177800" rtl="0">
              <a:spcBef>
                <a:spcPts val="3000"/>
              </a:spcBef>
              <a:buClr>
                <a:srgbClr val="646464"/>
              </a:buClr>
              <a:buChar char="•"/>
              <a:defRPr/>
            </a:lvl8pPr>
            <a:lvl9pPr marL="2971800" indent="-177800" rtl="0">
              <a:spcBef>
                <a:spcPts val="3000"/>
              </a:spcBef>
              <a:buClr>
                <a:srgbClr val="646464"/>
              </a:buClr>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Title, Bullets &amp; Photo">
    <p:spTree>
      <p:nvGrpSpPr>
        <p:cNvPr id="1" name="Shape 228"/>
        <p:cNvGrpSpPr/>
        <p:nvPr/>
      </p:nvGrpSpPr>
      <p:grpSpPr>
        <a:xfrm>
          <a:off x="0" y="0"/>
          <a:ext cx="0" cy="0"/>
          <a:chOff x="0" y="0"/>
          <a:chExt cx="0" cy="0"/>
        </a:xfrm>
      </p:grpSpPr>
      <p:sp>
        <p:nvSpPr>
          <p:cNvPr id="229" name="Shape 229"/>
          <p:cNvSpPr txBox="1">
            <a:spLocks noGrp="1"/>
          </p:cNvSpPr>
          <p:nvPr>
            <p:ph type="title"/>
          </p:nvPr>
        </p:nvSpPr>
        <p:spPr>
          <a:xfrm>
            <a:off x="464343" y="428625"/>
            <a:ext cx="3571800" cy="1303799"/>
          </a:xfrm>
          <a:prstGeom prst="rect">
            <a:avLst/>
          </a:prstGeom>
          <a:noFill/>
          <a:ln>
            <a:noFill/>
          </a:ln>
        </p:spPr>
        <p:txBody>
          <a:bodyPr lIns="64275" tIns="64275" rIns="64275" bIns="64275" anchor="t" anchorCtr="0"/>
          <a:lstStyle>
            <a:lvl1pPr rtl="0">
              <a:spcBef>
                <a:spcPts val="0"/>
              </a:spcBef>
              <a:defRPr/>
            </a:lvl1pPr>
            <a:lvl2pPr indent="165100" rtl="0">
              <a:spcBef>
                <a:spcPts val="0"/>
              </a:spcBef>
              <a:defRPr/>
            </a:lvl2pPr>
            <a:lvl3pPr indent="317500" rtl="0">
              <a:spcBef>
                <a:spcPts val="0"/>
              </a:spcBef>
              <a:defRPr/>
            </a:lvl3pPr>
            <a:lvl4pPr indent="482600" rtl="0">
              <a:spcBef>
                <a:spcPts val="0"/>
              </a:spcBef>
              <a:defRPr/>
            </a:lvl4pPr>
            <a:lvl5pPr indent="647700" rtl="0">
              <a:spcBef>
                <a:spcPts val="0"/>
              </a:spcBef>
              <a:defRPr/>
            </a:lvl5pPr>
            <a:lvl6pPr indent="800100" rtl="0">
              <a:spcBef>
                <a:spcPts val="0"/>
              </a:spcBef>
              <a:defRPr/>
            </a:lvl6pPr>
            <a:lvl7pPr indent="965200" rtl="0">
              <a:spcBef>
                <a:spcPts val="0"/>
              </a:spcBef>
              <a:defRPr/>
            </a:lvl7pPr>
            <a:lvl8pPr indent="1130300" rtl="0">
              <a:spcBef>
                <a:spcPts val="0"/>
              </a:spcBef>
              <a:defRPr/>
            </a:lvl8pPr>
            <a:lvl9pPr indent="1282700" rtl="0">
              <a:spcBef>
                <a:spcPts val="0"/>
              </a:spcBef>
              <a:defRPr/>
            </a:lvl9pPr>
          </a:lstStyle>
          <a:p>
            <a:endParaRPr/>
          </a:p>
        </p:txBody>
      </p:sp>
      <p:sp>
        <p:nvSpPr>
          <p:cNvPr id="230" name="Shape 230"/>
          <p:cNvSpPr txBox="1">
            <a:spLocks noGrp="1"/>
          </p:cNvSpPr>
          <p:nvPr>
            <p:ph type="body" idx="1"/>
          </p:nvPr>
        </p:nvSpPr>
        <p:spPr>
          <a:xfrm>
            <a:off x="464343" y="1982390"/>
            <a:ext cx="3571800" cy="4259400"/>
          </a:xfrm>
          <a:prstGeom prst="rect">
            <a:avLst/>
          </a:prstGeom>
          <a:noFill/>
          <a:ln>
            <a:noFill/>
          </a:ln>
        </p:spPr>
        <p:txBody>
          <a:bodyPr lIns="64275" tIns="64275" rIns="64275" bIns="64275" anchor="ctr" anchorCtr="0"/>
          <a:lstStyle>
            <a:lvl1pPr marL="279400" indent="-279400" rtl="0">
              <a:spcBef>
                <a:spcPts val="2300"/>
              </a:spcBef>
              <a:defRPr/>
            </a:lvl1pPr>
            <a:lvl2pPr marL="558800" indent="-279400" rtl="0">
              <a:spcBef>
                <a:spcPts val="2300"/>
              </a:spcBef>
              <a:defRPr/>
            </a:lvl2pPr>
            <a:lvl3pPr marL="825500" indent="-266700" rtl="0">
              <a:spcBef>
                <a:spcPts val="2300"/>
              </a:spcBef>
              <a:defRPr/>
            </a:lvl3pPr>
            <a:lvl4pPr marL="1104900" indent="-279400" rtl="0">
              <a:spcBef>
                <a:spcPts val="2300"/>
              </a:spcBef>
              <a:defRPr/>
            </a:lvl4pPr>
            <a:lvl5pPr marL="1384300" indent="-279400" rtl="0">
              <a:spcBef>
                <a:spcPts val="230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Photo - 3 Up">
    <p:spTree>
      <p:nvGrpSpPr>
        <p:cNvPr id="1" name="Shape 231"/>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Quote">
    <p:spTree>
      <p:nvGrpSpPr>
        <p:cNvPr id="1" name="Shape 232"/>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Quote Photo">
    <p:spTree>
      <p:nvGrpSpPr>
        <p:cNvPr id="1" name="Shape 233"/>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Photo">
    <p:spTree>
      <p:nvGrpSpPr>
        <p:cNvPr id="1" name="Shape 234"/>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Blank">
    <p:spTree>
      <p:nvGrpSpPr>
        <p:cNvPr id="1" name="Shape 235"/>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24"/>
        <p:cNvGrpSpPr/>
        <p:nvPr/>
      </p:nvGrpSpPr>
      <p:grpSpPr>
        <a:xfrm>
          <a:off x="0" y="0"/>
          <a:ext cx="0" cy="0"/>
          <a:chOff x="0" y="0"/>
          <a:chExt cx="0" cy="0"/>
        </a:xfrm>
      </p:grpSpPr>
      <p:sp>
        <p:nvSpPr>
          <p:cNvPr id="25" name="Shape 25"/>
          <p:cNvSpPr txBox="1">
            <a:spLocks noGrp="1"/>
          </p:cNvSpPr>
          <p:nvPr>
            <p:ph type="body" idx="1"/>
          </p:nvPr>
        </p:nvSpPr>
        <p:spPr>
          <a:xfrm>
            <a:off x="457200" y="5875079"/>
            <a:ext cx="8229600" cy="692700"/>
          </a:xfrm>
          <a:prstGeom prst="rect">
            <a:avLst/>
          </a:prstGeom>
        </p:spPr>
        <p:txBody>
          <a:bodyPr lIns="91425" tIns="91425" rIns="91425" bIns="91425" anchor="t" anchorCtr="0"/>
          <a:lstStyle>
            <a:lvl1pPr algn="ctr">
              <a:spcBef>
                <a:spcPts val="360"/>
              </a:spcBef>
              <a:buSzPct val="100000"/>
              <a:buNone/>
              <a:defRPr sz="1800"/>
            </a:lvl1pPr>
          </a:lstStyle>
          <a:p>
            <a:endParaRPr/>
          </a:p>
        </p:txBody>
      </p:sp>
      <p:sp>
        <p:nvSpPr>
          <p:cNvPr id="26" name="Shape 26"/>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7"/>
        <p:cNvGrpSpPr/>
        <p:nvPr/>
      </p:nvGrpSpPr>
      <p:grpSpPr>
        <a:xfrm>
          <a:off x="0" y="0"/>
          <a:ext cx="0" cy="0"/>
          <a:chOff x="0" y="0"/>
          <a:chExt cx="0" cy="0"/>
        </a:xfrm>
      </p:grpSpPr>
      <p:sp>
        <p:nvSpPr>
          <p:cNvPr id="28" name="Shape 28"/>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5"/>
        <p:cNvGrpSpPr/>
        <p:nvPr/>
      </p:nvGrpSpPr>
      <p:grpSpPr>
        <a:xfrm>
          <a:off x="0" y="0"/>
          <a:ext cx="0" cy="0"/>
          <a:chOff x="0" y="0"/>
          <a:chExt cx="0" cy="0"/>
        </a:xfrm>
      </p:grpSpPr>
      <p:sp>
        <p:nvSpPr>
          <p:cNvPr id="36" name="Shape 36"/>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0"/>
          <a:lstStyle>
            <a:lvl1pPr marL="0" marR="0" indent="0" algn="ctr" rtl="0">
              <a:spcBef>
                <a:spcPts val="0"/>
              </a:spcBef>
              <a:buClr>
                <a:schemeClr val="dk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37" name="Shape 37"/>
          <p:cNvSpPr txBox="1">
            <a:spLocks noGrp="1"/>
          </p:cNvSpPr>
          <p:nvPr>
            <p:ph type="subTitle" idx="1"/>
          </p:nvPr>
        </p:nvSpPr>
        <p:spPr>
          <a:xfrm>
            <a:off x="1371600" y="3886200"/>
            <a:ext cx="6400799" cy="1752899"/>
          </a:xfrm>
          <a:prstGeom prst="rect">
            <a:avLst/>
          </a:prstGeom>
          <a:noFill/>
          <a:ln>
            <a:noFill/>
          </a:ln>
        </p:spPr>
        <p:txBody>
          <a:bodyPr lIns="91425" tIns="91425" rIns="91425" bIns="91425" anchor="t" anchorCtr="0"/>
          <a:lstStyle>
            <a:lvl1pPr marL="0" marR="0" indent="0" algn="ctr" rtl="0">
              <a:spcBef>
                <a:spcPts val="640"/>
              </a:spcBef>
              <a:buClr>
                <a:srgbClr val="888888"/>
              </a:buClr>
              <a:buFont typeface="Arial"/>
              <a:buNone/>
              <a:defRPr/>
            </a:lvl1pPr>
            <a:lvl2pPr marL="457200" marR="0" indent="0" algn="ctr" rtl="0">
              <a:spcBef>
                <a:spcPts val="560"/>
              </a:spcBef>
              <a:buClr>
                <a:srgbClr val="888888"/>
              </a:buClr>
              <a:buFont typeface="Arial"/>
              <a:buNone/>
              <a:defRPr/>
            </a:lvl2pPr>
            <a:lvl3pPr marL="914400" marR="0" indent="0" algn="ctr" rtl="0">
              <a:spcBef>
                <a:spcPts val="480"/>
              </a:spcBef>
              <a:buClr>
                <a:srgbClr val="888888"/>
              </a:buClr>
              <a:buFont typeface="Arial"/>
              <a:buNone/>
              <a:defRPr/>
            </a:lvl3pPr>
            <a:lvl4pPr marL="1371600" marR="0" indent="0" algn="ctr" rtl="0">
              <a:spcBef>
                <a:spcPts val="400"/>
              </a:spcBef>
              <a:buClr>
                <a:srgbClr val="888888"/>
              </a:buClr>
              <a:buFont typeface="Arial"/>
              <a:buNone/>
              <a:defRPr/>
            </a:lvl4pPr>
            <a:lvl5pPr marL="1828800" marR="0" indent="0" algn="ctr" rtl="0">
              <a:spcBef>
                <a:spcPts val="400"/>
              </a:spcBef>
              <a:buClr>
                <a:srgbClr val="888888"/>
              </a:buClr>
              <a:buFont typeface="Arial"/>
              <a:buNone/>
              <a:defRPr/>
            </a:lvl5pPr>
            <a:lvl6pPr marL="2286000" marR="0" indent="0" algn="ctr" rtl="0">
              <a:spcBef>
                <a:spcPts val="400"/>
              </a:spcBef>
              <a:buClr>
                <a:srgbClr val="888888"/>
              </a:buClr>
              <a:buFont typeface="Arial"/>
              <a:buNone/>
              <a:defRPr/>
            </a:lvl6pPr>
            <a:lvl7pPr marL="2743200" marR="0" indent="0" algn="ctr" rtl="0">
              <a:spcBef>
                <a:spcPts val="400"/>
              </a:spcBef>
              <a:buClr>
                <a:srgbClr val="888888"/>
              </a:buClr>
              <a:buFont typeface="Arial"/>
              <a:buNone/>
              <a:defRPr/>
            </a:lvl7pPr>
            <a:lvl8pPr marL="3200400" marR="0" indent="0" algn="ctr" rtl="0">
              <a:spcBef>
                <a:spcPts val="400"/>
              </a:spcBef>
              <a:buClr>
                <a:srgbClr val="888888"/>
              </a:buClr>
              <a:buFont typeface="Arial"/>
              <a:buNone/>
              <a:defRPr/>
            </a:lvl8pPr>
            <a:lvl9pPr marL="3657600" marR="0" indent="0" algn="ctr" rtl="0">
              <a:spcBef>
                <a:spcPts val="400"/>
              </a:spcBef>
              <a:buClr>
                <a:srgbClr val="888888"/>
              </a:buClr>
              <a:buFont typeface="Arial"/>
              <a:buNone/>
              <a:defRPr/>
            </a:lvl9pPr>
          </a:lstStyle>
          <a:p>
            <a:endParaRPr/>
          </a:p>
        </p:txBody>
      </p:sp>
      <p:sp>
        <p:nvSpPr>
          <p:cNvPr id="38" name="Shape 38"/>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9" name="Shape 39"/>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0" name="Shape 40"/>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3124200" y="154875"/>
            <a:ext cx="5562600" cy="777899"/>
          </a:xfrm>
          <a:prstGeom prst="rect">
            <a:avLst/>
          </a:prstGeom>
          <a:noFill/>
          <a:ln>
            <a:noFill/>
          </a:ln>
        </p:spPr>
        <p:txBody>
          <a:bodyPr lIns="91425" tIns="91425" rIns="91425" bIns="91425" anchor="ctr" anchorCtr="0"/>
          <a:lstStyle>
            <a:lvl1pPr algn="l" rtl="0">
              <a:spcBef>
                <a:spcPts val="0"/>
              </a:spcBef>
              <a:buClr>
                <a:schemeClr val="dk1"/>
              </a:buClr>
              <a:buSzPct val="100000"/>
              <a:buFont typeface="Calibri"/>
              <a:buNone/>
              <a:defRPr sz="2400" b="1"/>
            </a:lvl1pPr>
            <a:lvl2pPr rtl="0">
              <a:spcBef>
                <a:spcPts val="0"/>
              </a:spcBef>
              <a:buSzPct val="100000"/>
              <a:defRPr sz="2400"/>
            </a:lvl2pPr>
            <a:lvl3pPr rtl="0">
              <a:spcBef>
                <a:spcPts val="0"/>
              </a:spcBef>
              <a:buSzPct val="100000"/>
              <a:defRPr sz="2400"/>
            </a:lvl3pPr>
            <a:lvl4pPr rtl="0">
              <a:spcBef>
                <a:spcPts val="0"/>
              </a:spcBef>
              <a:buSzPct val="100000"/>
              <a:defRPr sz="2400"/>
            </a:lvl4pPr>
            <a:lvl5pPr rtl="0">
              <a:spcBef>
                <a:spcPts val="0"/>
              </a:spcBef>
              <a:buSzPct val="100000"/>
              <a:defRPr sz="2400"/>
            </a:lvl5pPr>
            <a:lvl6pPr rtl="0">
              <a:spcBef>
                <a:spcPts val="0"/>
              </a:spcBef>
              <a:buSzPct val="100000"/>
              <a:defRPr sz="2400"/>
            </a:lvl6pPr>
            <a:lvl7pPr rtl="0">
              <a:spcBef>
                <a:spcPts val="0"/>
              </a:spcBef>
              <a:buSzPct val="100000"/>
              <a:defRPr sz="2400"/>
            </a:lvl7pPr>
            <a:lvl8pPr rtl="0">
              <a:spcBef>
                <a:spcPts val="0"/>
              </a:spcBef>
              <a:buSzPct val="100000"/>
              <a:defRPr sz="2400"/>
            </a:lvl8pPr>
            <a:lvl9pPr rtl="0">
              <a:spcBef>
                <a:spcPts val="0"/>
              </a:spcBef>
              <a:buSzPct val="100000"/>
              <a:defRPr sz="2400"/>
            </a:lvl9pPr>
          </a:lstStyle>
          <a:p>
            <a:endParaRPr/>
          </a:p>
        </p:txBody>
      </p:sp>
      <p:sp>
        <p:nvSpPr>
          <p:cNvPr id="43" name="Shape 43"/>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lstStyle>
            <a:lvl1pPr marL="342900" indent="-139700" algn="l" rtl="0">
              <a:lnSpc>
                <a:spcPct val="150000"/>
              </a:lnSpc>
              <a:spcBef>
                <a:spcPts val="640"/>
              </a:spcBef>
              <a:buClr>
                <a:schemeClr val="dk1"/>
              </a:buClr>
              <a:buSzPct val="100000"/>
              <a:buFont typeface="Arial"/>
              <a:buChar char="•"/>
              <a:defRPr sz="2000" b="1"/>
            </a:lvl1pPr>
            <a:lvl2pPr marL="742950" indent="-107950" algn="l" rtl="0">
              <a:lnSpc>
                <a:spcPct val="150000"/>
              </a:lnSpc>
              <a:spcBef>
                <a:spcPts val="560"/>
              </a:spcBef>
              <a:buClr>
                <a:schemeClr val="dk1"/>
              </a:buClr>
              <a:buSzPct val="100000"/>
              <a:buFont typeface="Arial"/>
              <a:buChar char="–"/>
              <a:defRPr sz="1800"/>
            </a:lvl2pPr>
            <a:lvl3pPr marL="1143000" indent="-76200" algn="l" rtl="0">
              <a:spcBef>
                <a:spcPts val="480"/>
              </a:spcBef>
              <a:buClr>
                <a:schemeClr val="dk1"/>
              </a:buClr>
              <a:buFont typeface="Arial"/>
              <a:buChar char="•"/>
              <a:defRPr/>
            </a:lvl3pPr>
            <a:lvl4pPr marL="1600200" indent="-101600" algn="l" rtl="0">
              <a:spcBef>
                <a:spcPts val="400"/>
              </a:spcBef>
              <a:buClr>
                <a:schemeClr val="dk1"/>
              </a:buClr>
              <a:buFont typeface="Arial"/>
              <a:buChar char="–"/>
              <a:defRPr/>
            </a:lvl4pPr>
            <a:lvl5pPr marL="2057400" indent="-101600" algn="l" rtl="0">
              <a:spcBef>
                <a:spcPts val="400"/>
              </a:spcBef>
              <a:buClr>
                <a:schemeClr val="dk1"/>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44" name="Shape 44"/>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5" name="Shape 45"/>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6" name="Shape 46"/>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722312" y="4406900"/>
            <a:ext cx="7772400" cy="1361999"/>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9" name="Shape 49"/>
          <p:cNvSpPr txBox="1">
            <a:spLocks noGrp="1"/>
          </p:cNvSpPr>
          <p:nvPr>
            <p:ph type="body" idx="1"/>
          </p:nvPr>
        </p:nvSpPr>
        <p:spPr>
          <a:xfrm>
            <a:off x="722312" y="2906713"/>
            <a:ext cx="7772400" cy="1500300"/>
          </a:xfrm>
          <a:prstGeom prst="rect">
            <a:avLst/>
          </a:prstGeom>
          <a:noFill/>
          <a:ln>
            <a:noFill/>
          </a:ln>
        </p:spPr>
        <p:txBody>
          <a:bodyPr lIns="91425" tIns="91425" rIns="91425" bIns="91425" anchor="b" anchorCtr="0"/>
          <a:lstStyle>
            <a:lvl1pPr marL="0" indent="0" rtl="0">
              <a:spcBef>
                <a:spcPts val="0"/>
              </a:spcBef>
              <a:buClr>
                <a:srgbClr val="888888"/>
              </a:buClr>
              <a:buFont typeface="Calibri"/>
              <a:buNone/>
              <a:defRPr/>
            </a:lvl1pPr>
            <a:lvl2pPr marL="457200" indent="0" rtl="0">
              <a:spcBef>
                <a:spcPts val="0"/>
              </a:spcBef>
              <a:buClr>
                <a:srgbClr val="888888"/>
              </a:buClr>
              <a:buFont typeface="Calibri"/>
              <a:buNone/>
              <a:defRPr/>
            </a:lvl2pPr>
            <a:lvl3pPr marL="914400" indent="0" rtl="0">
              <a:spcBef>
                <a:spcPts val="0"/>
              </a:spcBef>
              <a:buClr>
                <a:srgbClr val="888888"/>
              </a:buClr>
              <a:buFont typeface="Calibri"/>
              <a:buNone/>
              <a:defRPr/>
            </a:lvl3pPr>
            <a:lvl4pPr marL="1371600" indent="0" rtl="0">
              <a:spcBef>
                <a:spcPts val="0"/>
              </a:spcBef>
              <a:buClr>
                <a:srgbClr val="888888"/>
              </a:buClr>
              <a:buFont typeface="Calibri"/>
              <a:buNone/>
              <a:defRPr/>
            </a:lvl4pPr>
            <a:lvl5pPr marL="1828800" indent="0" rtl="0">
              <a:spcBef>
                <a:spcPts val="0"/>
              </a:spcBef>
              <a:buClr>
                <a:srgbClr val="888888"/>
              </a:buClr>
              <a:buFont typeface="Calibri"/>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
        <p:nvSpPr>
          <p:cNvPr id="50" name="Shape 50"/>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1" name="Shape 51"/>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2" name="Shape 52"/>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7.xml"/><Relationship Id="rId12" Type="http://schemas.openxmlformats.org/officeDocument/2006/relationships/theme" Target="../theme/theme2.xml"/><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 Id="rId9" Type="http://schemas.openxmlformats.org/officeDocument/2006/relationships/slideLayout" Target="../slideLayouts/slideLayout15.xml"/><Relationship Id="rId10"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theme" Target="../theme/theme3.xml"/><Relationship Id="rId1" Type="http://schemas.openxmlformats.org/officeDocument/2006/relationships/slideLayout" Target="../slideLayouts/slideLayout18.xml"/><Relationship Id="rId2"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4.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Relationship Id="rId15" Type="http://schemas.openxmlformats.org/officeDocument/2006/relationships/theme" Target="../theme/theme5.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spcBef>
                <a:spcPts val="0"/>
              </a:spcBef>
              <a:buClr>
                <a:schemeClr val="dk1"/>
              </a:buClr>
              <a:buSzPct val="100000"/>
              <a:buNone/>
              <a:defRPr sz="3600" b="1">
                <a:solidFill>
                  <a:schemeClr val="dk1"/>
                </a:solidFill>
              </a:defRPr>
            </a:lvl1pPr>
            <a:lvl2pPr>
              <a:spcBef>
                <a:spcPts val="0"/>
              </a:spcBef>
              <a:buClr>
                <a:schemeClr val="dk1"/>
              </a:buClr>
              <a:buSzPct val="100000"/>
              <a:buNone/>
              <a:defRPr sz="3600" b="1">
                <a:solidFill>
                  <a:schemeClr val="dk1"/>
                </a:solidFill>
              </a:defRPr>
            </a:lvl2pPr>
            <a:lvl3pPr>
              <a:spcBef>
                <a:spcPts val="0"/>
              </a:spcBef>
              <a:buClr>
                <a:schemeClr val="dk1"/>
              </a:buClr>
              <a:buSzPct val="100000"/>
              <a:buNone/>
              <a:defRPr sz="3600" b="1">
                <a:solidFill>
                  <a:schemeClr val="dk1"/>
                </a:solidFill>
              </a:defRPr>
            </a:lvl3pPr>
            <a:lvl4pPr>
              <a:spcBef>
                <a:spcPts val="0"/>
              </a:spcBef>
              <a:buClr>
                <a:schemeClr val="dk1"/>
              </a:buClr>
              <a:buSzPct val="100000"/>
              <a:buNone/>
              <a:defRPr sz="3600" b="1">
                <a:solidFill>
                  <a:schemeClr val="dk1"/>
                </a:solidFill>
              </a:defRPr>
            </a:lvl4pPr>
            <a:lvl5pPr>
              <a:spcBef>
                <a:spcPts val="0"/>
              </a:spcBef>
              <a:buClr>
                <a:schemeClr val="dk1"/>
              </a:buClr>
              <a:buSzPct val="100000"/>
              <a:buNone/>
              <a:defRPr sz="3600" b="1">
                <a:solidFill>
                  <a:schemeClr val="dk1"/>
                </a:solidFill>
              </a:defRPr>
            </a:lvl5pPr>
            <a:lvl6pPr>
              <a:spcBef>
                <a:spcPts val="0"/>
              </a:spcBef>
              <a:buClr>
                <a:schemeClr val="dk1"/>
              </a:buClr>
              <a:buSzPct val="100000"/>
              <a:buNone/>
              <a:defRPr sz="3600" b="1">
                <a:solidFill>
                  <a:schemeClr val="dk1"/>
                </a:solidFill>
              </a:defRPr>
            </a:lvl6pPr>
            <a:lvl7pPr>
              <a:spcBef>
                <a:spcPts val="0"/>
              </a:spcBef>
              <a:buClr>
                <a:schemeClr val="dk1"/>
              </a:buClr>
              <a:buSzPct val="100000"/>
              <a:buNone/>
              <a:defRPr sz="3600" b="1">
                <a:solidFill>
                  <a:schemeClr val="dk1"/>
                </a:solidFill>
              </a:defRPr>
            </a:lvl7pPr>
            <a:lvl8pPr>
              <a:spcBef>
                <a:spcPts val="0"/>
              </a:spcBef>
              <a:buClr>
                <a:schemeClr val="dk1"/>
              </a:buClr>
              <a:buSzPct val="100000"/>
              <a:buNone/>
              <a:defRPr sz="3600" b="1">
                <a:solidFill>
                  <a:schemeClr val="dk1"/>
                </a:solidFill>
              </a:defRPr>
            </a:lvl8pPr>
            <a:lvl9pPr>
              <a:spcBef>
                <a:spcPts val="0"/>
              </a:spcBef>
              <a:buClr>
                <a:schemeClr val="dk1"/>
              </a:buClr>
              <a:buSzPct val="100000"/>
              <a:buNone/>
              <a:defRPr sz="3600" b="1">
                <a:solidFill>
                  <a:schemeClr val="dk1"/>
                </a:solidFill>
              </a:defRPr>
            </a:lvl9pPr>
          </a:lstStyle>
          <a:p>
            <a:endParaRPr/>
          </a:p>
        </p:txBody>
      </p:sp>
      <p:sp>
        <p:nvSpPr>
          <p:cNvPr id="6" name="Shape 6"/>
          <p:cNvSpPr txBox="1">
            <a:spLocks noGrp="1"/>
          </p:cNvSpPr>
          <p:nvPr>
            <p:ph type="body" idx="1"/>
          </p:nvPr>
        </p:nvSpPr>
        <p:spPr>
          <a:xfrm>
            <a:off x="457200" y="1600200"/>
            <a:ext cx="8229600" cy="4967700"/>
          </a:xfrm>
          <a:prstGeom prst="rect">
            <a:avLst/>
          </a:prstGeom>
          <a:noFill/>
          <a:ln>
            <a:noFill/>
          </a:ln>
        </p:spPr>
        <p:txBody>
          <a:bodyPr lIns="91425" tIns="91425" rIns="91425" bIns="91425" anchor="t" anchorCtr="0"/>
          <a:lstStyle>
            <a:lvl1pPr>
              <a:spcBef>
                <a:spcPts val="600"/>
              </a:spcBef>
              <a:buClr>
                <a:schemeClr val="dk1"/>
              </a:buClr>
              <a:buSzPct val="100000"/>
              <a:defRPr sz="3000">
                <a:solidFill>
                  <a:schemeClr val="dk1"/>
                </a:solidFill>
              </a:defRPr>
            </a:lvl1pPr>
            <a:lvl2pPr>
              <a:spcBef>
                <a:spcPts val="480"/>
              </a:spcBef>
              <a:buClr>
                <a:schemeClr val="dk1"/>
              </a:buClr>
              <a:buSzPct val="100000"/>
              <a:defRPr sz="2400">
                <a:solidFill>
                  <a:schemeClr val="dk1"/>
                </a:solidFill>
              </a:defRPr>
            </a:lvl2pPr>
            <a:lvl3pPr>
              <a:spcBef>
                <a:spcPts val="480"/>
              </a:spcBef>
              <a:buClr>
                <a:schemeClr val="dk1"/>
              </a:buClr>
              <a:buSzPct val="100000"/>
              <a:defRPr sz="2400">
                <a:solidFill>
                  <a:schemeClr val="dk1"/>
                </a:solidFill>
              </a:defRPr>
            </a:lvl3pPr>
            <a:lvl4pPr>
              <a:spcBef>
                <a:spcPts val="360"/>
              </a:spcBef>
              <a:buClr>
                <a:schemeClr val="dk1"/>
              </a:buClr>
              <a:buSzPct val="100000"/>
              <a:defRPr sz="1800">
                <a:solidFill>
                  <a:schemeClr val="dk1"/>
                </a:solidFill>
              </a:defRPr>
            </a:lvl4pPr>
            <a:lvl5pPr>
              <a:spcBef>
                <a:spcPts val="360"/>
              </a:spcBef>
              <a:buClr>
                <a:schemeClr val="dk1"/>
              </a:buClr>
              <a:buSzPct val="100000"/>
              <a:defRPr sz="1800">
                <a:solidFill>
                  <a:schemeClr val="dk1"/>
                </a:solidFill>
              </a:defRPr>
            </a:lvl5pPr>
            <a:lvl6pPr>
              <a:spcBef>
                <a:spcPts val="360"/>
              </a:spcBef>
              <a:buClr>
                <a:schemeClr val="dk1"/>
              </a:buClr>
              <a:buSzPct val="100000"/>
              <a:defRPr sz="1800">
                <a:solidFill>
                  <a:schemeClr val="dk1"/>
                </a:solidFill>
              </a:defRPr>
            </a:lvl6pPr>
            <a:lvl7pPr>
              <a:spcBef>
                <a:spcPts val="360"/>
              </a:spcBef>
              <a:buClr>
                <a:schemeClr val="dk1"/>
              </a:buClr>
              <a:buSzPct val="100000"/>
              <a:defRPr sz="1800">
                <a:solidFill>
                  <a:schemeClr val="dk1"/>
                </a:solidFill>
              </a:defRPr>
            </a:lvl7pPr>
            <a:lvl8pPr>
              <a:spcBef>
                <a:spcPts val="360"/>
              </a:spcBef>
              <a:buClr>
                <a:schemeClr val="dk1"/>
              </a:buClr>
              <a:buSzPct val="100000"/>
              <a:defRPr sz="1800">
                <a:solidFill>
                  <a:schemeClr val="dk1"/>
                </a:solidFill>
              </a:defRPr>
            </a:lvl8pPr>
            <a:lvl9pPr>
              <a:spcBef>
                <a:spcPts val="360"/>
              </a:spcBef>
              <a:buClr>
                <a:schemeClr val="dk1"/>
              </a:buClr>
              <a:buSzPct val="100000"/>
              <a:defRPr sz="1800">
                <a:solidFill>
                  <a:schemeClr val="dk1"/>
                </a:solidFill>
              </a:defRPr>
            </a:lvl9pPr>
          </a:lstStyle>
          <a:p>
            <a:endParaRPr/>
          </a:p>
        </p:txBody>
      </p:sp>
      <p:sp>
        <p:nvSpPr>
          <p:cNvPr id="7" name="Shape 7"/>
          <p:cNvSpPr txBox="1">
            <a:spLocks noGrp="1"/>
          </p:cNvSpPr>
          <p:nvPr>
            <p:ph type="sldNum" idx="12"/>
          </p:nvPr>
        </p:nvSpPr>
        <p:spPr>
          <a:xfrm>
            <a:off x="8556791" y="6333134"/>
            <a:ext cx="548699" cy="524699"/>
          </a:xfrm>
          <a:prstGeom prst="rect">
            <a:avLst/>
          </a:prstGeom>
          <a:noFill/>
          <a:ln>
            <a:noFill/>
          </a:ln>
        </p:spPr>
        <p:txBody>
          <a:bodyPr lIns="91425" tIns="91425" rIns="91425" bIns="91425" anchor="ctr" anchorCtr="0">
            <a:noAutofit/>
          </a:bodyPr>
          <a:lstStyle>
            <a:lvl1pPr algn="r">
              <a:spcBef>
                <a:spcPts val="0"/>
              </a:spcBef>
              <a:buNone/>
              <a:defRPr sz="1300">
                <a:solidFill>
                  <a:schemeClr val="dk1"/>
                </a:solidFill>
              </a:defRPr>
            </a:lvl1pPr>
          </a:lstStyle>
          <a:p>
            <a:pPr>
              <a:spcBef>
                <a:spcPts val="0"/>
              </a:spcBef>
              <a:buNone/>
            </a:pPr>
            <a:fld id="{00000000-1234-1234-1234-123412341234}" type="slidenum">
              <a:rPr lang="en"/>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457200" y="274637"/>
            <a:ext cx="8229600" cy="1143299"/>
          </a:xfrm>
          <a:prstGeom prst="rect">
            <a:avLst/>
          </a:prstGeom>
          <a:noFill/>
          <a:ln>
            <a:noFill/>
          </a:ln>
        </p:spPr>
        <p:txBody>
          <a:bodyPr lIns="91425" tIns="91425" rIns="91425" bIns="91425" anchor="ctr" anchorCtr="0"/>
          <a:lstStyle>
            <a:lvl1pPr marL="0" marR="0" indent="0" algn="ctr" rtl="0">
              <a:spcBef>
                <a:spcPts val="0"/>
              </a:spcBef>
              <a:buClr>
                <a:schemeClr val="dk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31" name="Shape 31"/>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lstStyle>
            <a:lvl1pPr marL="342900" marR="0" indent="-139700" algn="l" rtl="0">
              <a:spcBef>
                <a:spcPts val="640"/>
              </a:spcBef>
              <a:buClr>
                <a:schemeClr val="dk1"/>
              </a:buClr>
              <a:buFont typeface="Arial"/>
              <a:buChar char="•"/>
              <a:defRPr/>
            </a:lvl1pPr>
            <a:lvl2pPr marL="742950" marR="0" indent="-107950" algn="l" rtl="0">
              <a:spcBef>
                <a:spcPts val="560"/>
              </a:spcBef>
              <a:buClr>
                <a:schemeClr val="dk1"/>
              </a:buClr>
              <a:buFont typeface="Arial"/>
              <a:buChar char="–"/>
              <a:defRPr/>
            </a:lvl2pPr>
            <a:lvl3pPr marL="1143000" marR="0" indent="-76200" algn="l" rtl="0">
              <a:spcBef>
                <a:spcPts val="480"/>
              </a:spcBef>
              <a:buClr>
                <a:schemeClr val="dk1"/>
              </a:buClr>
              <a:buFont typeface="Arial"/>
              <a:buChar char="•"/>
              <a:defRPr/>
            </a:lvl3pPr>
            <a:lvl4pPr marL="1600200" marR="0" indent="-101600" algn="l" rtl="0">
              <a:spcBef>
                <a:spcPts val="400"/>
              </a:spcBef>
              <a:buClr>
                <a:schemeClr val="dk1"/>
              </a:buClr>
              <a:buFont typeface="Arial"/>
              <a:buChar char="–"/>
              <a:defRPr/>
            </a:lvl4pPr>
            <a:lvl5pPr marL="2057400" marR="0" indent="-101600" algn="l" rtl="0">
              <a:spcBef>
                <a:spcPts val="400"/>
              </a:spcBef>
              <a:buClr>
                <a:schemeClr val="dk1"/>
              </a:buClr>
              <a:buFont typeface="Arial"/>
              <a:buChar char="»"/>
              <a:defRPr/>
            </a:lvl5pPr>
            <a:lvl6pPr marL="2514600" marR="0" indent="-101600" algn="l" rtl="0">
              <a:spcBef>
                <a:spcPts val="400"/>
              </a:spcBef>
              <a:buClr>
                <a:schemeClr val="dk1"/>
              </a:buClr>
              <a:buFont typeface="Arial"/>
              <a:buChar char="•"/>
              <a:defRPr/>
            </a:lvl6pPr>
            <a:lvl7pPr marL="2971800" marR="0" indent="-101600" algn="l" rtl="0">
              <a:spcBef>
                <a:spcPts val="400"/>
              </a:spcBef>
              <a:buClr>
                <a:schemeClr val="dk1"/>
              </a:buClr>
              <a:buFont typeface="Arial"/>
              <a:buChar char="•"/>
              <a:defRPr/>
            </a:lvl7pPr>
            <a:lvl8pPr marL="3429000" marR="0" indent="-101600" algn="l" rtl="0">
              <a:spcBef>
                <a:spcPts val="400"/>
              </a:spcBef>
              <a:buClr>
                <a:schemeClr val="dk1"/>
              </a:buClr>
              <a:buFont typeface="Arial"/>
              <a:buChar char="•"/>
              <a:defRPr/>
            </a:lvl8pPr>
            <a:lvl9pPr marL="3886200" marR="0" indent="-101600" algn="l" rtl="0">
              <a:spcBef>
                <a:spcPts val="400"/>
              </a:spcBef>
              <a:buClr>
                <a:schemeClr val="dk1"/>
              </a:buClr>
              <a:buFont typeface="Arial"/>
              <a:buChar char="•"/>
              <a:defRPr/>
            </a:lvl9pPr>
          </a:lstStyle>
          <a:p>
            <a:endParaRPr/>
          </a:p>
        </p:txBody>
      </p:sp>
      <p:sp>
        <p:nvSpPr>
          <p:cNvPr id="32" name="Shape 32"/>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3" name="Shape 33"/>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4" name="Shape 34"/>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457200" y="274637"/>
            <a:ext cx="8229600" cy="1143299"/>
          </a:xfrm>
          <a:prstGeom prst="rect">
            <a:avLst/>
          </a:prstGeom>
          <a:noFill/>
          <a:ln>
            <a:noFill/>
          </a:ln>
        </p:spPr>
        <p:txBody>
          <a:bodyPr lIns="91425" tIns="91425" rIns="91425" bIns="91425" anchor="b" anchorCtr="0"/>
          <a:lstStyle>
            <a:lvl1pPr rtl="0">
              <a:spcBef>
                <a:spcPts val="0"/>
              </a:spcBef>
              <a:buClr>
                <a:schemeClr val="lt1"/>
              </a:buClr>
              <a:buSzPct val="100000"/>
              <a:buNone/>
              <a:defRPr sz="3600" b="1">
                <a:solidFill>
                  <a:schemeClr val="lt1"/>
                </a:solidFill>
              </a:defRPr>
            </a:lvl1pPr>
            <a:lvl2pPr rtl="0">
              <a:spcBef>
                <a:spcPts val="0"/>
              </a:spcBef>
              <a:buClr>
                <a:schemeClr val="lt1"/>
              </a:buClr>
              <a:buSzPct val="100000"/>
              <a:buNone/>
              <a:defRPr sz="3600" b="1">
                <a:solidFill>
                  <a:schemeClr val="lt1"/>
                </a:solidFill>
              </a:defRPr>
            </a:lvl2pPr>
            <a:lvl3pPr rtl="0">
              <a:spcBef>
                <a:spcPts val="0"/>
              </a:spcBef>
              <a:buClr>
                <a:schemeClr val="lt1"/>
              </a:buClr>
              <a:buSzPct val="100000"/>
              <a:buNone/>
              <a:defRPr sz="3600" b="1">
                <a:solidFill>
                  <a:schemeClr val="lt1"/>
                </a:solidFill>
              </a:defRPr>
            </a:lvl3pPr>
            <a:lvl4pPr rtl="0">
              <a:spcBef>
                <a:spcPts val="0"/>
              </a:spcBef>
              <a:buClr>
                <a:schemeClr val="lt1"/>
              </a:buClr>
              <a:buSzPct val="100000"/>
              <a:buNone/>
              <a:defRPr sz="3600" b="1">
                <a:solidFill>
                  <a:schemeClr val="lt1"/>
                </a:solidFill>
              </a:defRPr>
            </a:lvl4pPr>
            <a:lvl5pPr rtl="0">
              <a:spcBef>
                <a:spcPts val="0"/>
              </a:spcBef>
              <a:buClr>
                <a:schemeClr val="lt1"/>
              </a:buClr>
              <a:buSzPct val="100000"/>
              <a:buNone/>
              <a:defRPr sz="3600" b="1">
                <a:solidFill>
                  <a:schemeClr val="lt1"/>
                </a:solidFill>
              </a:defRPr>
            </a:lvl5pPr>
            <a:lvl6pPr rtl="0">
              <a:spcBef>
                <a:spcPts val="0"/>
              </a:spcBef>
              <a:buClr>
                <a:schemeClr val="lt1"/>
              </a:buClr>
              <a:buSzPct val="100000"/>
              <a:buNone/>
              <a:defRPr sz="3600" b="1">
                <a:solidFill>
                  <a:schemeClr val="lt1"/>
                </a:solidFill>
              </a:defRPr>
            </a:lvl6pPr>
            <a:lvl7pPr rtl="0">
              <a:spcBef>
                <a:spcPts val="0"/>
              </a:spcBef>
              <a:buClr>
                <a:schemeClr val="lt1"/>
              </a:buClr>
              <a:buSzPct val="100000"/>
              <a:buNone/>
              <a:defRPr sz="3600" b="1">
                <a:solidFill>
                  <a:schemeClr val="lt1"/>
                </a:solidFill>
              </a:defRPr>
            </a:lvl7pPr>
            <a:lvl8pPr rtl="0">
              <a:spcBef>
                <a:spcPts val="0"/>
              </a:spcBef>
              <a:buClr>
                <a:schemeClr val="lt1"/>
              </a:buClr>
              <a:buSzPct val="100000"/>
              <a:buNone/>
              <a:defRPr sz="3600" b="1">
                <a:solidFill>
                  <a:schemeClr val="lt1"/>
                </a:solidFill>
              </a:defRPr>
            </a:lvl8pPr>
            <a:lvl9pPr rtl="0">
              <a:spcBef>
                <a:spcPts val="0"/>
              </a:spcBef>
              <a:buClr>
                <a:schemeClr val="lt1"/>
              </a:buClr>
              <a:buSzPct val="100000"/>
              <a:buNone/>
              <a:defRPr sz="3600" b="1">
                <a:solidFill>
                  <a:schemeClr val="lt1"/>
                </a:solidFill>
              </a:defRPr>
            </a:lvl9pPr>
          </a:lstStyle>
          <a:p>
            <a:endParaRPr/>
          </a:p>
        </p:txBody>
      </p:sp>
      <p:sp>
        <p:nvSpPr>
          <p:cNvPr id="106" name="Shape 106"/>
          <p:cNvSpPr txBox="1">
            <a:spLocks noGrp="1"/>
          </p:cNvSpPr>
          <p:nvPr>
            <p:ph type="body" idx="1"/>
          </p:nvPr>
        </p:nvSpPr>
        <p:spPr>
          <a:xfrm>
            <a:off x="457200" y="1600200"/>
            <a:ext cx="8229600" cy="4967700"/>
          </a:xfrm>
          <a:prstGeom prst="rect">
            <a:avLst/>
          </a:prstGeom>
          <a:noFill/>
          <a:ln>
            <a:noFill/>
          </a:ln>
        </p:spPr>
        <p:txBody>
          <a:bodyPr lIns="91425" tIns="91425" rIns="91425" bIns="91425" anchor="t" anchorCtr="0"/>
          <a:lstStyle>
            <a:lvl1pPr rtl="0">
              <a:spcBef>
                <a:spcPts val="600"/>
              </a:spcBef>
              <a:buClr>
                <a:schemeClr val="lt1"/>
              </a:buClr>
              <a:buSzPct val="100000"/>
              <a:defRPr sz="3000">
                <a:solidFill>
                  <a:schemeClr val="lt1"/>
                </a:solidFill>
              </a:defRPr>
            </a:lvl1pPr>
            <a:lvl2pPr rtl="0">
              <a:spcBef>
                <a:spcPts val="480"/>
              </a:spcBef>
              <a:buClr>
                <a:schemeClr val="lt1"/>
              </a:buClr>
              <a:buSzPct val="100000"/>
              <a:defRPr sz="2400">
                <a:solidFill>
                  <a:schemeClr val="lt1"/>
                </a:solidFill>
              </a:defRPr>
            </a:lvl2pPr>
            <a:lvl3pPr rtl="0">
              <a:spcBef>
                <a:spcPts val="480"/>
              </a:spcBef>
              <a:buClr>
                <a:schemeClr val="lt1"/>
              </a:buClr>
              <a:buSzPct val="100000"/>
              <a:defRPr sz="2400">
                <a:solidFill>
                  <a:schemeClr val="lt1"/>
                </a:solidFill>
              </a:defRPr>
            </a:lvl3pPr>
            <a:lvl4pPr rtl="0">
              <a:spcBef>
                <a:spcPts val="360"/>
              </a:spcBef>
              <a:buClr>
                <a:schemeClr val="lt1"/>
              </a:buClr>
              <a:buSzPct val="100000"/>
              <a:defRPr sz="1800">
                <a:solidFill>
                  <a:schemeClr val="lt1"/>
                </a:solidFill>
              </a:defRPr>
            </a:lvl4pPr>
            <a:lvl5pPr rtl="0">
              <a:spcBef>
                <a:spcPts val="360"/>
              </a:spcBef>
              <a:buClr>
                <a:schemeClr val="lt1"/>
              </a:buClr>
              <a:buSzPct val="100000"/>
              <a:defRPr sz="1800">
                <a:solidFill>
                  <a:schemeClr val="lt1"/>
                </a:solidFill>
              </a:defRPr>
            </a:lvl5pPr>
            <a:lvl6pPr rtl="0">
              <a:spcBef>
                <a:spcPts val="360"/>
              </a:spcBef>
              <a:buClr>
                <a:schemeClr val="lt1"/>
              </a:buClr>
              <a:buSzPct val="100000"/>
              <a:defRPr sz="1800">
                <a:solidFill>
                  <a:schemeClr val="lt1"/>
                </a:solidFill>
              </a:defRPr>
            </a:lvl6pPr>
            <a:lvl7pPr rtl="0">
              <a:spcBef>
                <a:spcPts val="360"/>
              </a:spcBef>
              <a:buClr>
                <a:schemeClr val="lt1"/>
              </a:buClr>
              <a:buSzPct val="100000"/>
              <a:defRPr sz="1800">
                <a:solidFill>
                  <a:schemeClr val="lt1"/>
                </a:solidFill>
              </a:defRPr>
            </a:lvl7pPr>
            <a:lvl8pPr rtl="0">
              <a:spcBef>
                <a:spcPts val="360"/>
              </a:spcBef>
              <a:buClr>
                <a:schemeClr val="lt1"/>
              </a:buClr>
              <a:buSzPct val="100000"/>
              <a:defRPr sz="1800">
                <a:solidFill>
                  <a:schemeClr val="lt1"/>
                </a:solidFill>
              </a:defRPr>
            </a:lvl8pPr>
            <a:lvl9pPr rtl="0">
              <a:spcBef>
                <a:spcPts val="360"/>
              </a:spcBef>
              <a:buClr>
                <a:schemeClr val="lt1"/>
              </a:buClr>
              <a:buSzPct val="100000"/>
              <a:defRPr sz="1800">
                <a:solidFill>
                  <a:schemeClr val="lt1"/>
                </a:solidFill>
              </a:defRPr>
            </a:lvl9pPr>
          </a:lstStyle>
          <a:p>
            <a:endParaRPr/>
          </a:p>
        </p:txBody>
      </p:sp>
      <p:sp>
        <p:nvSpPr>
          <p:cNvPr id="107" name="Shape 107"/>
          <p:cNvSpPr txBox="1">
            <a:spLocks noGrp="1"/>
          </p:cNvSpPr>
          <p:nvPr>
            <p:ph type="sldNum" idx="12"/>
          </p:nvPr>
        </p:nvSpPr>
        <p:spPr>
          <a:xfrm>
            <a:off x="8556791" y="6333134"/>
            <a:ext cx="548699" cy="524699"/>
          </a:xfrm>
          <a:prstGeom prst="rect">
            <a:avLst/>
          </a:prstGeom>
          <a:noFill/>
          <a:ln>
            <a:noFill/>
          </a:ln>
        </p:spPr>
        <p:txBody>
          <a:bodyPr lIns="91425" tIns="91425" rIns="91425" bIns="91425" anchor="ctr" anchorCtr="0">
            <a:noAutofit/>
          </a:bodyPr>
          <a:lstStyle>
            <a:lvl1pPr algn="r" rtl="0">
              <a:spcBef>
                <a:spcPts val="0"/>
              </a:spcBef>
              <a:buNone/>
              <a:defRPr sz="1300">
                <a:solidFill>
                  <a:schemeClr val="lt1"/>
                </a:solidFill>
              </a:defRPr>
            </a:lvl1pPr>
          </a:lstStyle>
          <a:p>
            <a:pPr lvl="0">
              <a:spcBef>
                <a:spcPts val="0"/>
              </a:spcBef>
              <a:buNone/>
            </a:pPr>
            <a:fld id="{00000000-1234-1234-1234-123412341234}" type="slidenum">
              <a:rPr lang="en"/>
              <a:t>‹#›</a:t>
            </a:fld>
            <a:endParaRPr lang="en"/>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628650" y="365129"/>
            <a:ext cx="7886700" cy="1325700"/>
          </a:xfrm>
          <a:prstGeom prst="rect">
            <a:avLst/>
          </a:prstGeom>
          <a:noFill/>
          <a:ln>
            <a:noFill/>
          </a:ln>
        </p:spPr>
        <p:txBody>
          <a:bodyPr lIns="91425" tIns="91425" rIns="91425" bIns="91425" anchor="ctr" anchorCtr="0"/>
          <a:lstStyle>
            <a:lvl1pPr marL="0" marR="0" indent="0" algn="l" rtl="0">
              <a:lnSpc>
                <a:spcPct val="90000"/>
              </a:lnSpc>
              <a:spcBef>
                <a:spcPts val="0"/>
              </a:spcBef>
              <a:buClr>
                <a:schemeClr val="dk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31" name="Shape 131"/>
          <p:cNvSpPr txBox="1">
            <a:spLocks noGrp="1"/>
          </p:cNvSpPr>
          <p:nvPr>
            <p:ph type="body" idx="1"/>
          </p:nvPr>
        </p:nvSpPr>
        <p:spPr>
          <a:xfrm>
            <a:off x="628650" y="1825625"/>
            <a:ext cx="7886700" cy="4351199"/>
          </a:xfrm>
          <a:prstGeom prst="rect">
            <a:avLst/>
          </a:prstGeom>
          <a:noFill/>
          <a:ln>
            <a:noFill/>
          </a:ln>
        </p:spPr>
        <p:txBody>
          <a:bodyPr lIns="91425" tIns="91425" rIns="91425" bIns="91425" anchor="t" anchorCtr="0"/>
          <a:lstStyle>
            <a:lvl1pPr marL="171450" marR="0" indent="-38100" algn="l" rtl="0">
              <a:lnSpc>
                <a:spcPct val="90000"/>
              </a:lnSpc>
              <a:spcBef>
                <a:spcPts val="750"/>
              </a:spcBef>
              <a:buClr>
                <a:schemeClr val="dk1"/>
              </a:buClr>
              <a:buFont typeface="Arial"/>
              <a:buChar char="•"/>
              <a:defRPr/>
            </a:lvl1pPr>
            <a:lvl2pPr marL="514350" marR="0" indent="-57150" algn="l" rtl="0">
              <a:lnSpc>
                <a:spcPct val="90000"/>
              </a:lnSpc>
              <a:spcBef>
                <a:spcPts val="375"/>
              </a:spcBef>
              <a:buClr>
                <a:schemeClr val="dk1"/>
              </a:buClr>
              <a:buFont typeface="Arial"/>
              <a:buChar char="•"/>
              <a:defRPr/>
            </a:lvl2pPr>
            <a:lvl3pPr marL="857250" marR="0" indent="-76200" algn="l" rtl="0">
              <a:lnSpc>
                <a:spcPct val="90000"/>
              </a:lnSpc>
              <a:spcBef>
                <a:spcPts val="375"/>
              </a:spcBef>
              <a:buClr>
                <a:schemeClr val="dk1"/>
              </a:buClr>
              <a:buFont typeface="Arial"/>
              <a:buChar char="•"/>
              <a:defRPr/>
            </a:lvl3pPr>
            <a:lvl4pPr marL="1200150" marR="0" indent="-85725" algn="l" rtl="0">
              <a:lnSpc>
                <a:spcPct val="90000"/>
              </a:lnSpc>
              <a:spcBef>
                <a:spcPts val="375"/>
              </a:spcBef>
              <a:buClr>
                <a:schemeClr val="dk1"/>
              </a:buClr>
              <a:buFont typeface="Arial"/>
              <a:buChar char="•"/>
              <a:defRPr/>
            </a:lvl4pPr>
            <a:lvl5pPr marL="1543050" marR="0" indent="-85725" algn="l" rtl="0">
              <a:lnSpc>
                <a:spcPct val="90000"/>
              </a:lnSpc>
              <a:spcBef>
                <a:spcPts val="375"/>
              </a:spcBef>
              <a:buClr>
                <a:schemeClr val="dk1"/>
              </a:buClr>
              <a:buFont typeface="Arial"/>
              <a:buChar char="•"/>
              <a:defRPr/>
            </a:lvl5pPr>
            <a:lvl6pPr marL="1885950" marR="0" indent="-85725" algn="l" rtl="0">
              <a:lnSpc>
                <a:spcPct val="90000"/>
              </a:lnSpc>
              <a:spcBef>
                <a:spcPts val="375"/>
              </a:spcBef>
              <a:buClr>
                <a:schemeClr val="dk1"/>
              </a:buClr>
              <a:buFont typeface="Arial"/>
              <a:buChar char="•"/>
              <a:defRPr/>
            </a:lvl6pPr>
            <a:lvl7pPr marL="2228850" marR="0" indent="-85725" algn="l" rtl="0">
              <a:lnSpc>
                <a:spcPct val="90000"/>
              </a:lnSpc>
              <a:spcBef>
                <a:spcPts val="375"/>
              </a:spcBef>
              <a:buClr>
                <a:schemeClr val="dk1"/>
              </a:buClr>
              <a:buFont typeface="Arial"/>
              <a:buChar char="•"/>
              <a:defRPr/>
            </a:lvl7pPr>
            <a:lvl8pPr marL="2571750" marR="0" indent="-85725" algn="l" rtl="0">
              <a:lnSpc>
                <a:spcPct val="90000"/>
              </a:lnSpc>
              <a:spcBef>
                <a:spcPts val="375"/>
              </a:spcBef>
              <a:buClr>
                <a:schemeClr val="dk1"/>
              </a:buClr>
              <a:buFont typeface="Arial"/>
              <a:buChar char="•"/>
              <a:defRPr/>
            </a:lvl8pPr>
            <a:lvl9pPr marL="2914650" marR="0" indent="-85725" algn="l" rtl="0">
              <a:lnSpc>
                <a:spcPct val="90000"/>
              </a:lnSpc>
              <a:spcBef>
                <a:spcPts val="375"/>
              </a:spcBef>
              <a:buClr>
                <a:schemeClr val="dk1"/>
              </a:buClr>
              <a:buFont typeface="Arial"/>
              <a:buChar char="•"/>
              <a:defRPr/>
            </a:lvl9pPr>
          </a:lstStyle>
          <a:p>
            <a:endParaRPr/>
          </a:p>
        </p:txBody>
      </p:sp>
      <p:sp>
        <p:nvSpPr>
          <p:cNvPr id="132" name="Shape 132"/>
          <p:cNvSpPr txBox="1">
            <a:spLocks noGrp="1"/>
          </p:cNvSpPr>
          <p:nvPr>
            <p:ph type="dt" idx="10"/>
          </p:nvPr>
        </p:nvSpPr>
        <p:spPr>
          <a:xfrm>
            <a:off x="628650" y="6356353"/>
            <a:ext cx="2057400" cy="365099"/>
          </a:xfrm>
          <a:prstGeom prst="rect">
            <a:avLst/>
          </a:prstGeom>
          <a:noFill/>
          <a:ln>
            <a:noFill/>
          </a:ln>
        </p:spPr>
        <p:txBody>
          <a:bodyPr lIns="91425" tIns="91425" rIns="91425" bIns="91425" anchor="ctr"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33" name="Shape 133"/>
          <p:cNvSpPr txBox="1">
            <a:spLocks noGrp="1"/>
          </p:cNvSpPr>
          <p:nvPr>
            <p:ph type="ftr" idx="11"/>
          </p:nvPr>
        </p:nvSpPr>
        <p:spPr>
          <a:xfrm>
            <a:off x="3028950" y="6356353"/>
            <a:ext cx="3086099" cy="365099"/>
          </a:xfrm>
          <a:prstGeom prst="rect">
            <a:avLst/>
          </a:prstGeom>
          <a:noFill/>
          <a:ln>
            <a:noFill/>
          </a:ln>
        </p:spPr>
        <p:txBody>
          <a:bodyPr lIns="91425" tIns="91425" rIns="91425" bIns="91425" anchor="ctr" anchorCtr="0"/>
          <a:lstStyle>
            <a:lvl1pPr marL="0" marR="0" indent="0" algn="ctr"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a:p>
        </p:txBody>
      </p:sp>
      <p:sp>
        <p:nvSpPr>
          <p:cNvPr id="134" name="Shape 134"/>
          <p:cNvSpPr txBox="1">
            <a:spLocks noGrp="1"/>
          </p:cNvSpPr>
          <p:nvPr>
            <p:ph type="sldNum" idx="12"/>
          </p:nvPr>
        </p:nvSpPr>
        <p:spPr>
          <a:xfrm>
            <a:off x="6457950" y="6356353"/>
            <a:ext cx="2057400" cy="365099"/>
          </a:xfrm>
          <a:prstGeom prst="rect">
            <a:avLst/>
          </a:prstGeom>
          <a:noFill/>
          <a:ln>
            <a:noFill/>
          </a:ln>
        </p:spPr>
        <p:txBody>
          <a:bodyPr lIns="91425" tIns="45700" rIns="91425" bIns="45700" anchor="ctr" anchorCtr="0">
            <a:noAutofit/>
          </a:bodyPr>
          <a:lstStyle>
            <a:lvl1pPr marL="0" marR="0" indent="0" algn="r" rtl="0">
              <a:spcBef>
                <a:spcPts val="0"/>
              </a:spcBef>
              <a:buNone/>
              <a:defRPr sz="9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
              <a:t>‹#›</a:t>
            </a:fld>
            <a:endParaRPr lang="en"/>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464343" y="428625"/>
            <a:ext cx="8215500" cy="1000200"/>
          </a:xfrm>
          <a:prstGeom prst="rect">
            <a:avLst/>
          </a:prstGeom>
          <a:noFill/>
          <a:ln>
            <a:noFill/>
          </a:ln>
        </p:spPr>
        <p:txBody>
          <a:bodyPr lIns="64275" tIns="64275" rIns="64275" bIns="64275" anchor="t" anchorCtr="0"/>
          <a:lstStyle>
            <a:lvl1pPr marL="0" marR="0" indent="0" algn="l" rtl="0">
              <a:spcBef>
                <a:spcPts val="0"/>
              </a:spcBef>
              <a:buSzPct val="100000"/>
              <a:defRPr sz="1000"/>
            </a:lvl1pPr>
            <a:lvl2pPr marL="0" marR="0" indent="165100" algn="l" rtl="0">
              <a:spcBef>
                <a:spcPts val="0"/>
              </a:spcBef>
              <a:buSzPct val="100000"/>
              <a:defRPr sz="1000"/>
            </a:lvl2pPr>
            <a:lvl3pPr marL="0" marR="0" indent="317500" algn="l" rtl="0">
              <a:spcBef>
                <a:spcPts val="0"/>
              </a:spcBef>
              <a:buSzPct val="100000"/>
              <a:defRPr sz="1000"/>
            </a:lvl3pPr>
            <a:lvl4pPr marL="0" marR="0" indent="482600" algn="l" rtl="0">
              <a:spcBef>
                <a:spcPts val="0"/>
              </a:spcBef>
              <a:buSzPct val="100000"/>
              <a:defRPr sz="1000"/>
            </a:lvl4pPr>
            <a:lvl5pPr marL="0" marR="0" indent="647700" algn="l" rtl="0">
              <a:spcBef>
                <a:spcPts val="0"/>
              </a:spcBef>
              <a:buSzPct val="100000"/>
              <a:defRPr sz="1000"/>
            </a:lvl5pPr>
            <a:lvl6pPr marL="0" marR="0" indent="800100" algn="l" rtl="0">
              <a:spcBef>
                <a:spcPts val="0"/>
              </a:spcBef>
              <a:buSzPct val="100000"/>
              <a:defRPr sz="1000"/>
            </a:lvl6pPr>
            <a:lvl7pPr marL="0" marR="0" indent="965200" algn="l" rtl="0">
              <a:spcBef>
                <a:spcPts val="0"/>
              </a:spcBef>
              <a:buSzPct val="100000"/>
              <a:defRPr sz="1000"/>
            </a:lvl7pPr>
            <a:lvl8pPr marL="0" marR="0" indent="1130300" algn="l" rtl="0">
              <a:spcBef>
                <a:spcPts val="0"/>
              </a:spcBef>
              <a:buSzPct val="100000"/>
              <a:defRPr sz="1000"/>
            </a:lvl8pPr>
            <a:lvl9pPr marL="0" marR="0" indent="1282700" algn="l" rtl="0">
              <a:spcBef>
                <a:spcPts val="0"/>
              </a:spcBef>
              <a:buSzPct val="100000"/>
              <a:defRPr sz="1000"/>
            </a:lvl9pPr>
          </a:lstStyle>
          <a:p>
            <a:endParaRPr/>
          </a:p>
        </p:txBody>
      </p:sp>
      <p:sp>
        <p:nvSpPr>
          <p:cNvPr id="206" name="Shape 206"/>
          <p:cNvSpPr txBox="1">
            <a:spLocks noGrp="1"/>
          </p:cNvSpPr>
          <p:nvPr>
            <p:ph type="body" idx="1"/>
          </p:nvPr>
        </p:nvSpPr>
        <p:spPr>
          <a:xfrm>
            <a:off x="464343" y="1419820"/>
            <a:ext cx="8215500" cy="4723799"/>
          </a:xfrm>
          <a:prstGeom prst="rect">
            <a:avLst/>
          </a:prstGeom>
          <a:noFill/>
          <a:ln>
            <a:noFill/>
          </a:ln>
        </p:spPr>
        <p:txBody>
          <a:bodyPr lIns="64275" tIns="64275" rIns="64275" bIns="64275" anchor="ctr" anchorCtr="0"/>
          <a:lstStyle>
            <a:lvl1pPr marL="330200" marR="0" indent="-190500" algn="l" rtl="0">
              <a:spcBef>
                <a:spcPts val="3000"/>
              </a:spcBef>
              <a:buClr>
                <a:srgbClr val="646464"/>
              </a:buClr>
              <a:buSzPct val="100000"/>
              <a:buFont typeface="Arial"/>
              <a:buChar char="•"/>
              <a:defRPr sz="1000"/>
            </a:lvl1pPr>
            <a:lvl2pPr marL="660400" marR="0" indent="-190500" algn="l" rtl="0">
              <a:spcBef>
                <a:spcPts val="3000"/>
              </a:spcBef>
              <a:buClr>
                <a:srgbClr val="646464"/>
              </a:buClr>
              <a:buSzPct val="100000"/>
              <a:buFont typeface="Arial"/>
              <a:buChar char="•"/>
              <a:defRPr sz="1000"/>
            </a:lvl2pPr>
            <a:lvl3pPr marL="990600" marR="0" indent="-190500" algn="l" rtl="0">
              <a:spcBef>
                <a:spcPts val="3000"/>
              </a:spcBef>
              <a:buClr>
                <a:srgbClr val="646464"/>
              </a:buClr>
              <a:buSzPct val="100000"/>
              <a:buFont typeface="Arial"/>
              <a:buChar char="•"/>
              <a:defRPr sz="1000"/>
            </a:lvl3pPr>
            <a:lvl4pPr marL="1320800" marR="0" indent="-190500" algn="l" rtl="0">
              <a:spcBef>
                <a:spcPts val="3000"/>
              </a:spcBef>
              <a:buClr>
                <a:srgbClr val="646464"/>
              </a:buClr>
              <a:buSzPct val="100000"/>
              <a:buFont typeface="Arial"/>
              <a:buChar char="•"/>
              <a:defRPr sz="1000"/>
            </a:lvl4pPr>
            <a:lvl5pPr marL="1651000" marR="0" indent="-190500" algn="l" rtl="0">
              <a:spcBef>
                <a:spcPts val="3000"/>
              </a:spcBef>
              <a:buClr>
                <a:srgbClr val="646464"/>
              </a:buClr>
              <a:buSzPct val="100000"/>
              <a:buFont typeface="Arial"/>
              <a:buChar char="•"/>
              <a:defRPr sz="1000"/>
            </a:lvl5pPr>
            <a:lvl6pPr marL="1981200" marR="0" indent="-190500" algn="l" rtl="0">
              <a:spcBef>
                <a:spcPts val="3000"/>
              </a:spcBef>
              <a:buClr>
                <a:srgbClr val="646464"/>
              </a:buClr>
              <a:buSzPct val="100000"/>
              <a:buFont typeface="Arial"/>
              <a:buChar char="•"/>
              <a:defRPr sz="1000"/>
            </a:lvl6pPr>
            <a:lvl7pPr marL="2311400" marR="0" indent="-190500" algn="l" rtl="0">
              <a:spcBef>
                <a:spcPts val="3000"/>
              </a:spcBef>
              <a:buClr>
                <a:srgbClr val="646464"/>
              </a:buClr>
              <a:buSzPct val="100000"/>
              <a:buFont typeface="Arial"/>
              <a:buChar char="•"/>
              <a:defRPr sz="1000"/>
            </a:lvl7pPr>
            <a:lvl8pPr marL="2641600" marR="0" indent="-177800" algn="l" rtl="0">
              <a:spcBef>
                <a:spcPts val="3000"/>
              </a:spcBef>
              <a:buClr>
                <a:srgbClr val="646464"/>
              </a:buClr>
              <a:buSzPct val="100000"/>
              <a:buFont typeface="Arial"/>
              <a:buChar char="•"/>
              <a:defRPr sz="1000"/>
            </a:lvl8pPr>
            <a:lvl9pPr marL="2971800" marR="0" indent="-177800" algn="l" rtl="0">
              <a:spcBef>
                <a:spcPts val="3000"/>
              </a:spcBef>
              <a:buClr>
                <a:srgbClr val="646464"/>
              </a:buClr>
              <a:buSzPct val="100000"/>
              <a:buFont typeface="Arial"/>
              <a:buChar char="•"/>
              <a:defRPr sz="1000"/>
            </a:lvl9pPr>
          </a:lstStyle>
          <a:p>
            <a:endParaRPr/>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0.xml"/><Relationship Id="rId3"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png"/><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g"/><Relationship Id="rId5" Type="http://schemas.openxmlformats.org/officeDocument/2006/relationships/image" Target="../media/image16.jpg"/><Relationship Id="rId6" Type="http://schemas.openxmlformats.org/officeDocument/2006/relationships/image" Target="../media/image17.jpg"/><Relationship Id="rId7" Type="http://schemas.openxmlformats.org/officeDocument/2006/relationships/image" Target="../media/image18.png"/><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1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6.png"/><Relationship Id="rId1" Type="http://schemas.openxmlformats.org/officeDocument/2006/relationships/slideLayout" Target="../slideLayouts/slideLayout1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xml"/><Relationship Id="rId3"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6.png"/><Relationship Id="rId1" Type="http://schemas.openxmlformats.org/officeDocument/2006/relationships/slideLayout" Target="../slideLayouts/slideLayout19.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 Id="rId3" Type="http://schemas.openxmlformats.org/officeDocument/2006/relationships/image" Target="../media/image2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2.xml"/><Relationship Id="rId3" Type="http://schemas.openxmlformats.org/officeDocument/2006/relationships/image" Target="../media/image2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3.xml"/><Relationship Id="rId3" Type="http://schemas.openxmlformats.org/officeDocument/2006/relationships/image" Target="../media/image26.jpg"/></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png"/><Relationship Id="rId1" Type="http://schemas.openxmlformats.org/officeDocument/2006/relationships/slideLayout" Target="../slideLayouts/slideLayout19.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5.xml"/><Relationship Id="rId3"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6.xml"/><Relationship Id="rId3" Type="http://schemas.openxmlformats.org/officeDocument/2006/relationships/image" Target="../media/image3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7.xml"/><Relationship Id="rId3"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6.png"/><Relationship Id="rId1" Type="http://schemas.openxmlformats.org/officeDocument/2006/relationships/slideLayout" Target="../slideLayouts/slideLayout19.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9.xml"/><Relationship Id="rId3"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0.xml"/><Relationship Id="rId3"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1.xml"/><Relationship Id="rId3"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2.xml"/><Relationship Id="rId3" Type="http://schemas.openxmlformats.org/officeDocument/2006/relationships/image" Target="../media/image3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3.xml"/><Relationship Id="rId3"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6.png"/><Relationship Id="rId1" Type="http://schemas.openxmlformats.org/officeDocument/2006/relationships/slideLayout" Target="../slideLayouts/slideLayout3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5.xml"/><Relationship Id="rId3"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6.xml"/><Relationship Id="rId3" Type="http://schemas.openxmlformats.org/officeDocument/2006/relationships/image" Target="../media/image4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7.xml"/><Relationship Id="rId3" Type="http://schemas.openxmlformats.org/officeDocument/2006/relationships/image" Target="../media/image4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8.xml"/><Relationship Id="rId3"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9.xml"/><Relationship Id="rId3" Type="http://schemas.openxmlformats.org/officeDocument/2006/relationships/image" Target="../media/image4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45.png"/><Relationship Id="rId1" Type="http://schemas.openxmlformats.org/officeDocument/2006/relationships/slideLayout" Target="../slideLayouts/slideLayout39.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1.xml"/><Relationship Id="rId3" Type="http://schemas.openxmlformats.org/officeDocument/2006/relationships/image" Target="../media/image46.jp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jpg"/><Relationship Id="rId1" Type="http://schemas.openxmlformats.org/officeDocument/2006/relationships/slideLayout" Target="../slideLayouts/slideLayout8.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3.xml"/><Relationship Id="rId3" Type="http://schemas.openxmlformats.org/officeDocument/2006/relationships/image" Target="../media/image49.jpg"/></Relationships>
</file>

<file path=ppt/slides/_rels/slide44.xml.rels><?xml version="1.0" encoding="UTF-8" standalone="yes"?>
<Relationships xmlns="http://schemas.openxmlformats.org/package/2006/relationships"><Relationship Id="rId3" Type="http://schemas.openxmlformats.org/officeDocument/2006/relationships/image" Target="../media/image50.jpg"/><Relationship Id="rId4" Type="http://schemas.openxmlformats.org/officeDocument/2006/relationships/image" Target="../media/image51.jpg"/><Relationship Id="rId5" Type="http://schemas.openxmlformats.org/officeDocument/2006/relationships/image" Target="../media/image52.jpg"/><Relationship Id="rId6" Type="http://schemas.openxmlformats.org/officeDocument/2006/relationships/image" Target="../media/image53.png"/><Relationship Id="rId1" Type="http://schemas.openxmlformats.org/officeDocument/2006/relationships/slideLayout" Target="../slideLayouts/slideLayout8.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5.xml"/><Relationship Id="rId3" Type="http://schemas.openxmlformats.org/officeDocument/2006/relationships/image" Target="../media/image5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7.xml"/><Relationship Id="rId3" Type="http://schemas.openxmlformats.org/officeDocument/2006/relationships/image" Target="../media/image55.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9.xml"/><Relationship Id="rId3" Type="http://schemas.openxmlformats.org/officeDocument/2006/relationships/image" Target="../media/image56.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8.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 Id="rId9" Type="http://schemas.openxmlformats.org/officeDocument/2006/relationships/image" Target="../media/image63.png"/><Relationship Id="rId1" Type="http://schemas.openxmlformats.org/officeDocument/2006/relationships/slideLayout" Target="../slideLayouts/slideLayout8.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2.xml"/><Relationship Id="rId3" Type="http://schemas.openxmlformats.org/officeDocument/2006/relationships/image" Target="../media/image6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3.xml"/><Relationship Id="rId3" Type="http://schemas.openxmlformats.org/officeDocument/2006/relationships/image" Target="../media/image6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4.xml"/><Relationship Id="rId3" Type="http://schemas.openxmlformats.org/officeDocument/2006/relationships/image" Target="../media/image6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5.xml"/><Relationship Id="rId3" Type="http://schemas.openxmlformats.org/officeDocument/2006/relationships/image" Target="../media/image6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1.jpg"/><Relationship Id="rId5" Type="http://schemas.openxmlformats.org/officeDocument/2006/relationships/image" Target="../media/image52.jpg"/><Relationship Id="rId1" Type="http://schemas.openxmlformats.org/officeDocument/2006/relationships/slideLayout" Target="../slideLayouts/slideLayout8.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Shape 237"/>
          <p:cNvPicPr preferRelativeResize="0"/>
          <p:nvPr/>
        </p:nvPicPr>
        <p:blipFill rotWithShape="1">
          <a:blip r:embed="rId3">
            <a:alphaModFix/>
          </a:blip>
          <a:srcRect l="4868" r="6620"/>
          <a:stretch/>
        </p:blipFill>
        <p:spPr>
          <a:xfrm>
            <a:off x="0" y="0"/>
            <a:ext cx="9144000" cy="6857999"/>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Shape 300"/>
          <p:cNvPicPr preferRelativeResize="0"/>
          <p:nvPr/>
        </p:nvPicPr>
        <p:blipFill>
          <a:blip r:embed="rId3">
            <a:alphaModFix/>
          </a:blip>
          <a:stretch>
            <a:fillRect/>
          </a:stretch>
        </p:blipFill>
        <p:spPr>
          <a:xfrm>
            <a:off x="0" y="0"/>
            <a:ext cx="9144000" cy="6857998"/>
          </a:xfrm>
          <a:prstGeom prst="rect">
            <a:avLst/>
          </a:prstGeom>
          <a:noFill/>
          <a:ln>
            <a:noFill/>
          </a:ln>
        </p:spPr>
      </p:pic>
      <p:sp>
        <p:nvSpPr>
          <p:cNvPr id="301" name="Shape 301"/>
          <p:cNvSpPr txBox="1"/>
          <p:nvPr/>
        </p:nvSpPr>
        <p:spPr>
          <a:xfrm>
            <a:off x="5019421" y="1567679"/>
            <a:ext cx="3897300" cy="2725199"/>
          </a:xfrm>
          <a:prstGeom prst="rect">
            <a:avLst/>
          </a:prstGeom>
          <a:noFill/>
          <a:ln>
            <a:noFill/>
          </a:ln>
        </p:spPr>
        <p:txBody>
          <a:bodyPr lIns="64275" tIns="64275" rIns="64275" bIns="64275" anchor="t" anchorCtr="0">
            <a:noAutofit/>
          </a:bodyPr>
          <a:lstStyle/>
          <a:p>
            <a:pPr marL="114300" lvl="0" indent="-25400" algn="r" rtl="0">
              <a:lnSpc>
                <a:spcPct val="90000"/>
              </a:lnSpc>
              <a:spcBef>
                <a:spcPts val="500"/>
              </a:spcBef>
              <a:buClr>
                <a:schemeClr val="dk1"/>
              </a:buClr>
              <a:buSzPct val="47058"/>
              <a:buFont typeface="Arial"/>
              <a:buNone/>
            </a:pPr>
            <a:r>
              <a:rPr lang="en" sz="1700" b="1">
                <a:solidFill>
                  <a:schemeClr val="dk1"/>
                </a:solidFill>
              </a:rPr>
              <a:t>World Tourism Organization (2006): Nature tourism expands at 6 times rate of tourism overall</a:t>
            </a:r>
          </a:p>
        </p:txBody>
      </p:sp>
      <p:sp>
        <p:nvSpPr>
          <p:cNvPr id="302" name="Shape 302"/>
          <p:cNvSpPr txBox="1">
            <a:spLocks noGrp="1"/>
          </p:cNvSpPr>
          <p:nvPr>
            <p:ph type="title"/>
          </p:nvPr>
        </p:nvSpPr>
        <p:spPr>
          <a:xfrm>
            <a:off x="376650" y="753775"/>
            <a:ext cx="8390700" cy="813899"/>
          </a:xfrm>
          <a:prstGeom prst="rect">
            <a:avLst/>
          </a:prstGeom>
        </p:spPr>
        <p:txBody>
          <a:bodyPr lIns="64275" tIns="64275" rIns="64275" bIns="64275" anchor="t" anchorCtr="0">
            <a:noAutofit/>
          </a:bodyPr>
          <a:lstStyle/>
          <a:p>
            <a:pPr lvl="0" algn="ctr" rtl="0">
              <a:spcBef>
                <a:spcPts val="0"/>
              </a:spcBef>
              <a:buNone/>
            </a:pPr>
            <a:r>
              <a:rPr lang="en" sz="2500" b="1"/>
              <a:t>GLOBALIZATION</a:t>
            </a:r>
          </a:p>
        </p:txBody>
      </p:sp>
      <p:sp>
        <p:nvSpPr>
          <p:cNvPr id="303" name="Shape 303"/>
          <p:cNvSpPr txBox="1"/>
          <p:nvPr/>
        </p:nvSpPr>
        <p:spPr>
          <a:xfrm>
            <a:off x="-2726666" y="4028044"/>
            <a:ext cx="3511800" cy="2644199"/>
          </a:xfrm>
          <a:prstGeom prst="rect">
            <a:avLst/>
          </a:prstGeom>
          <a:noFill/>
          <a:ln>
            <a:noFill/>
          </a:ln>
        </p:spPr>
        <p:txBody>
          <a:bodyPr lIns="64275" tIns="64275" rIns="64275" bIns="64275" anchor="t" anchorCtr="0">
            <a:noAutofit/>
          </a:bodyPr>
          <a:lstStyle/>
          <a:p>
            <a:pPr>
              <a:spcBef>
                <a:spcPts val="0"/>
              </a:spcBef>
              <a:buNone/>
            </a:pPr>
            <a:endParaRPr/>
          </a:p>
        </p:txBody>
      </p:sp>
      <p:sp>
        <p:nvSpPr>
          <p:cNvPr id="304" name="Shape 304"/>
          <p:cNvSpPr txBox="1"/>
          <p:nvPr/>
        </p:nvSpPr>
        <p:spPr>
          <a:xfrm>
            <a:off x="268523" y="3500121"/>
            <a:ext cx="3511800" cy="1303799"/>
          </a:xfrm>
          <a:prstGeom prst="rect">
            <a:avLst/>
          </a:prstGeom>
          <a:noFill/>
          <a:ln>
            <a:noFill/>
          </a:ln>
        </p:spPr>
        <p:txBody>
          <a:bodyPr lIns="64275" tIns="64275" rIns="64275" bIns="64275" anchor="t" anchorCtr="0">
            <a:noAutofit/>
          </a:bodyPr>
          <a:lstStyle/>
          <a:p>
            <a:pPr lvl="0" rtl="0">
              <a:spcBef>
                <a:spcPts val="0"/>
              </a:spcBef>
              <a:buNone/>
            </a:pPr>
            <a:r>
              <a:rPr lang="en" sz="1700" b="1">
                <a:solidFill>
                  <a:schemeClr val="dk1"/>
                </a:solidFill>
              </a:rPr>
              <a:t>People engaging in ecotourism want to be part of activities that benefit local and global environment</a:t>
            </a:r>
          </a:p>
        </p:txBody>
      </p:sp>
      <p:sp>
        <p:nvSpPr>
          <p:cNvPr id="305" name="Shape 305"/>
          <p:cNvSpPr txBox="1"/>
          <p:nvPr/>
        </p:nvSpPr>
        <p:spPr>
          <a:xfrm>
            <a:off x="5404925" y="3443875"/>
            <a:ext cx="3511800" cy="1416299"/>
          </a:xfrm>
          <a:prstGeom prst="rect">
            <a:avLst/>
          </a:prstGeom>
          <a:noFill/>
          <a:ln>
            <a:noFill/>
          </a:ln>
        </p:spPr>
        <p:txBody>
          <a:bodyPr lIns="64275" tIns="64275" rIns="64275" bIns="64275" anchor="t" anchorCtr="0">
            <a:noAutofit/>
          </a:bodyPr>
          <a:lstStyle/>
          <a:p>
            <a:pPr marL="0" lvl="0" indent="0" algn="r" rtl="0">
              <a:lnSpc>
                <a:spcPct val="90000"/>
              </a:lnSpc>
              <a:spcBef>
                <a:spcPts val="500"/>
              </a:spcBef>
              <a:buClr>
                <a:schemeClr val="dk1"/>
              </a:buClr>
              <a:buSzPct val="47058"/>
              <a:buFont typeface="Arial"/>
              <a:buNone/>
            </a:pPr>
            <a:r>
              <a:rPr lang="en" sz="1700" b="1">
                <a:solidFill>
                  <a:schemeClr val="dk1"/>
                </a:solidFill>
              </a:rPr>
              <a:t>Environmental and Community Awareness increasing; Global Warming, Pollution and Deforestation</a:t>
            </a:r>
          </a:p>
        </p:txBody>
      </p:sp>
      <p:sp>
        <p:nvSpPr>
          <p:cNvPr id="306" name="Shape 306"/>
          <p:cNvSpPr txBox="1"/>
          <p:nvPr/>
        </p:nvSpPr>
        <p:spPr>
          <a:xfrm>
            <a:off x="268525" y="1567675"/>
            <a:ext cx="3511800" cy="1655099"/>
          </a:xfrm>
          <a:prstGeom prst="rect">
            <a:avLst/>
          </a:prstGeom>
          <a:noFill/>
          <a:ln>
            <a:noFill/>
          </a:ln>
        </p:spPr>
        <p:txBody>
          <a:bodyPr lIns="64275" tIns="64275" rIns="64275" bIns="64275" anchor="t" anchorCtr="0">
            <a:noAutofit/>
          </a:bodyPr>
          <a:lstStyle/>
          <a:p>
            <a:pPr lvl="0" rtl="0">
              <a:spcBef>
                <a:spcPts val="0"/>
              </a:spcBef>
              <a:buNone/>
            </a:pPr>
            <a:r>
              <a:rPr lang="en" sz="1700" b="1">
                <a:solidFill>
                  <a:schemeClr val="dk1"/>
                </a:solidFill>
              </a:rPr>
              <a:t>People from Mature Economies seek more extreme sports and experiences</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Shape 311"/>
          <p:cNvPicPr preferRelativeResize="0"/>
          <p:nvPr/>
        </p:nvPicPr>
        <p:blipFill rotWithShape="1">
          <a:blip r:embed="rId3">
            <a:alphaModFix/>
          </a:blip>
          <a:srcRect r="17067"/>
          <a:stretch/>
        </p:blipFill>
        <p:spPr>
          <a:xfrm flipH="1">
            <a:off x="0" y="0"/>
            <a:ext cx="9143999" cy="6857999"/>
          </a:xfrm>
          <a:prstGeom prst="rect">
            <a:avLst/>
          </a:prstGeom>
          <a:noFill/>
          <a:ln>
            <a:noFill/>
          </a:ln>
        </p:spPr>
      </p:pic>
      <p:sp>
        <p:nvSpPr>
          <p:cNvPr id="312" name="Shape 312"/>
          <p:cNvSpPr/>
          <p:nvPr/>
        </p:nvSpPr>
        <p:spPr>
          <a:xfrm>
            <a:off x="4404350" y="3050"/>
            <a:ext cx="4792499" cy="6858000"/>
          </a:xfrm>
          <a:prstGeom prst="rect">
            <a:avLst/>
          </a:prstGeom>
          <a:solidFill>
            <a:srgbClr val="FFFFFF">
              <a:alpha val="68780"/>
            </a:srgbClr>
          </a:solidFill>
          <a:ln>
            <a:noFill/>
          </a:ln>
        </p:spPr>
        <p:txBody>
          <a:bodyPr lIns="91425" tIns="91425" rIns="91425" bIns="91425" anchor="ctr" anchorCtr="0">
            <a:noAutofit/>
          </a:bodyPr>
          <a:lstStyle/>
          <a:p>
            <a:pPr>
              <a:spcBef>
                <a:spcPts val="0"/>
              </a:spcBef>
              <a:buNone/>
            </a:pPr>
            <a:endParaRPr/>
          </a:p>
        </p:txBody>
      </p:sp>
      <p:sp>
        <p:nvSpPr>
          <p:cNvPr id="313" name="Shape 313"/>
          <p:cNvSpPr txBox="1"/>
          <p:nvPr/>
        </p:nvSpPr>
        <p:spPr>
          <a:xfrm>
            <a:off x="4404350" y="1191750"/>
            <a:ext cx="4739700" cy="2672099"/>
          </a:xfrm>
          <a:prstGeom prst="rect">
            <a:avLst/>
          </a:prstGeom>
          <a:noFill/>
          <a:ln>
            <a:noFill/>
          </a:ln>
        </p:spPr>
        <p:txBody>
          <a:bodyPr lIns="91425" tIns="91425" rIns="91425" bIns="91425" anchor="t" anchorCtr="0">
            <a:noAutofit/>
          </a:bodyPr>
          <a:lstStyle/>
          <a:p>
            <a:pPr marL="457200" lvl="0" indent="-342900" rtl="0">
              <a:lnSpc>
                <a:spcPct val="100000"/>
              </a:lnSpc>
              <a:spcBef>
                <a:spcPts val="0"/>
              </a:spcBef>
              <a:spcAft>
                <a:spcPts val="1000"/>
              </a:spcAft>
              <a:buClr>
                <a:srgbClr val="000000"/>
              </a:buClr>
              <a:buSzPct val="100000"/>
              <a:buFont typeface="Arial"/>
              <a:buChar char="●"/>
            </a:pPr>
            <a:r>
              <a:rPr lang="en" sz="1800">
                <a:solidFill>
                  <a:srgbClr val="000000"/>
                </a:solidFill>
              </a:rPr>
              <a:t>High-end outdoor apparel</a:t>
            </a:r>
          </a:p>
          <a:p>
            <a:pPr marL="457200" lvl="0" indent="-342900" rtl="0">
              <a:lnSpc>
                <a:spcPct val="100000"/>
              </a:lnSpc>
              <a:spcBef>
                <a:spcPts val="0"/>
              </a:spcBef>
              <a:spcAft>
                <a:spcPts val="1000"/>
              </a:spcAft>
              <a:buClr>
                <a:srgbClr val="000000"/>
              </a:buClr>
              <a:buSzPct val="100000"/>
              <a:buFont typeface="Arial"/>
              <a:buChar char="●"/>
            </a:pPr>
            <a:r>
              <a:rPr lang="en" sz="1800"/>
              <a:t>Maturity Stage in Life Cycle</a:t>
            </a:r>
          </a:p>
          <a:p>
            <a:pPr marL="457200" lvl="0" indent="-342900" rtl="0">
              <a:lnSpc>
                <a:spcPct val="100000"/>
              </a:lnSpc>
              <a:spcBef>
                <a:spcPts val="0"/>
              </a:spcBef>
              <a:spcAft>
                <a:spcPts val="1000"/>
              </a:spcAft>
              <a:buClr>
                <a:srgbClr val="000000"/>
              </a:buClr>
              <a:buSzPct val="100000"/>
              <a:buFont typeface="Arial"/>
              <a:buChar char="●"/>
            </a:pPr>
            <a:r>
              <a:rPr lang="en" sz="1800">
                <a:solidFill>
                  <a:srgbClr val="000000"/>
                </a:solidFill>
              </a:rPr>
              <a:t>Product segments are well defined and experience only slight changes annually</a:t>
            </a:r>
          </a:p>
          <a:p>
            <a:pPr marL="457200" lvl="0" indent="-342900" rtl="0">
              <a:lnSpc>
                <a:spcPct val="100000"/>
              </a:lnSpc>
              <a:spcBef>
                <a:spcPts val="0"/>
              </a:spcBef>
              <a:spcAft>
                <a:spcPts val="1000"/>
              </a:spcAft>
              <a:buClr>
                <a:srgbClr val="000000"/>
              </a:buClr>
              <a:buSzPct val="100000"/>
              <a:buFont typeface="Arial"/>
              <a:buChar char="●"/>
            </a:pPr>
            <a:r>
              <a:rPr lang="en" sz="1800">
                <a:solidFill>
                  <a:srgbClr val="000000"/>
                </a:solidFill>
              </a:rPr>
              <a:t>Industry</a:t>
            </a:r>
            <a:r>
              <a:rPr lang="en" sz="1800"/>
              <a:t> growth expected to follow increase in population and purchasing power of emerging markets</a:t>
            </a:r>
          </a:p>
        </p:txBody>
      </p:sp>
      <p:pic>
        <p:nvPicPr>
          <p:cNvPr id="314" name="Shape 314"/>
          <p:cNvPicPr preferRelativeResize="0"/>
          <p:nvPr/>
        </p:nvPicPr>
        <p:blipFill rotWithShape="1">
          <a:blip r:embed="rId4">
            <a:alphaModFix/>
          </a:blip>
          <a:srcRect l="1845" b="2524"/>
          <a:stretch/>
        </p:blipFill>
        <p:spPr>
          <a:xfrm>
            <a:off x="4404300" y="3864050"/>
            <a:ext cx="4739699" cy="2993950"/>
          </a:xfrm>
          <a:prstGeom prst="rect">
            <a:avLst/>
          </a:prstGeom>
          <a:noFill/>
          <a:ln>
            <a:noFill/>
          </a:ln>
        </p:spPr>
      </p:pic>
      <p:sp>
        <p:nvSpPr>
          <p:cNvPr id="315" name="Shape 315"/>
          <p:cNvSpPr txBox="1">
            <a:spLocks noGrp="1"/>
          </p:cNvSpPr>
          <p:nvPr>
            <p:ph type="title"/>
          </p:nvPr>
        </p:nvSpPr>
        <p:spPr>
          <a:xfrm>
            <a:off x="1997250" y="171125"/>
            <a:ext cx="4792499" cy="910499"/>
          </a:xfrm>
          <a:prstGeom prst="rect">
            <a:avLst/>
          </a:prstGeom>
        </p:spPr>
        <p:txBody>
          <a:bodyPr lIns="91425" tIns="91425" rIns="91425" bIns="91425" anchor="ctr" anchorCtr="0">
            <a:noAutofit/>
          </a:bodyPr>
          <a:lstStyle/>
          <a:p>
            <a:pPr lvl="0" algn="ctr" rtl="0">
              <a:spcBef>
                <a:spcPts val="0"/>
              </a:spcBef>
              <a:buNone/>
            </a:pPr>
            <a:r>
              <a:rPr lang="en" sz="2500">
                <a:solidFill>
                  <a:srgbClr val="55D7FF"/>
                </a:solidFill>
              </a:rPr>
              <a:t>INDUSTRY ANALYSIS</a:t>
            </a:r>
          </a:p>
        </p:txBody>
      </p:sp>
      <p:sp>
        <p:nvSpPr>
          <p:cNvPr id="316" name="Shape 316"/>
          <p:cNvSpPr/>
          <p:nvPr/>
        </p:nvSpPr>
        <p:spPr>
          <a:xfrm>
            <a:off x="0" y="-55800"/>
            <a:ext cx="9144000" cy="1246800"/>
          </a:xfrm>
          <a:prstGeom prst="rect">
            <a:avLst/>
          </a:prstGeom>
          <a:solidFill>
            <a:srgbClr val="000000"/>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17" name="Shape 317"/>
          <p:cNvSpPr txBox="1">
            <a:spLocks noGrp="1"/>
          </p:cNvSpPr>
          <p:nvPr>
            <p:ph type="title" idx="2"/>
          </p:nvPr>
        </p:nvSpPr>
        <p:spPr>
          <a:xfrm>
            <a:off x="376675" y="19348"/>
            <a:ext cx="8390700" cy="1172399"/>
          </a:xfrm>
          <a:prstGeom prst="rect">
            <a:avLst/>
          </a:prstGeom>
        </p:spPr>
        <p:txBody>
          <a:bodyPr lIns="91425" tIns="91425" rIns="91425" bIns="91425" anchor="ctr" anchorCtr="0">
            <a:noAutofit/>
          </a:bodyPr>
          <a:lstStyle/>
          <a:p>
            <a:pPr lvl="0" algn="ctr" rtl="0">
              <a:spcBef>
                <a:spcPts val="0"/>
              </a:spcBef>
              <a:buNone/>
            </a:pPr>
            <a:r>
              <a:rPr lang="en" sz="2500" b="1" dirty="0">
                <a:solidFill>
                  <a:srgbClr val="55D7FF"/>
                </a:solidFill>
              </a:rPr>
              <a:t>INDUSTRY ANALYSIS</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Shape 322"/>
          <p:cNvSpPr txBox="1">
            <a:spLocks noGrp="1"/>
          </p:cNvSpPr>
          <p:nvPr>
            <p:ph type="title"/>
          </p:nvPr>
        </p:nvSpPr>
        <p:spPr>
          <a:xfrm>
            <a:off x="3124200" y="154875"/>
            <a:ext cx="5562600" cy="777899"/>
          </a:xfrm>
          <a:prstGeom prst="rect">
            <a:avLst/>
          </a:prstGeom>
        </p:spPr>
        <p:txBody>
          <a:bodyPr lIns="91425" tIns="91425" rIns="91425" bIns="91425" anchor="ctr" anchorCtr="0">
            <a:noAutofit/>
          </a:bodyPr>
          <a:lstStyle/>
          <a:p>
            <a:pPr>
              <a:spcBef>
                <a:spcPts val="0"/>
              </a:spcBef>
              <a:buNone/>
            </a:pPr>
            <a:r>
              <a:rPr lang="en"/>
              <a:t>INDUSTRY</a:t>
            </a:r>
          </a:p>
        </p:txBody>
      </p:sp>
      <p:sp>
        <p:nvSpPr>
          <p:cNvPr id="323" name="Shape 323"/>
          <p:cNvSpPr/>
          <p:nvPr/>
        </p:nvSpPr>
        <p:spPr>
          <a:xfrm>
            <a:off x="2740400" y="1347175"/>
            <a:ext cx="3634200" cy="1242600"/>
          </a:xfrm>
          <a:prstGeom prst="roundRect">
            <a:avLst>
              <a:gd name="adj" fmla="val 16667"/>
            </a:avLst>
          </a:prstGeom>
          <a:solidFill>
            <a:srgbClr val="13405B"/>
          </a:solidFill>
          <a:ln w="19050" cap="flat" cmpd="sng">
            <a:solidFill>
              <a:srgbClr val="323232"/>
            </a:solidFill>
            <a:prstDash val="solid"/>
            <a:round/>
            <a:headEnd type="none" w="med" len="med"/>
            <a:tailEnd type="none" w="med" len="med"/>
          </a:ln>
        </p:spPr>
        <p:txBody>
          <a:bodyPr lIns="91425" tIns="91425" rIns="91425" bIns="91425" anchor="t" anchorCtr="0">
            <a:noAutofit/>
          </a:bodyPr>
          <a:lstStyle/>
          <a:p>
            <a:pPr algn="ctr" rtl="0">
              <a:spcBef>
                <a:spcPts val="0"/>
              </a:spcBef>
              <a:buNone/>
            </a:pPr>
            <a:r>
              <a:rPr lang="en">
                <a:solidFill>
                  <a:srgbClr val="FFFFFF"/>
                </a:solidFill>
              </a:rPr>
              <a:t>Threat of New Entrants</a:t>
            </a:r>
          </a:p>
          <a:p>
            <a:pPr algn="ctr" rtl="0">
              <a:spcBef>
                <a:spcPts val="0"/>
              </a:spcBef>
              <a:buNone/>
            </a:pPr>
            <a:r>
              <a:rPr lang="en">
                <a:solidFill>
                  <a:srgbClr val="FFFFFF"/>
                </a:solidFill>
              </a:rPr>
              <a:t>LOW to MED</a:t>
            </a:r>
          </a:p>
          <a:p>
            <a:pPr lvl="0" algn="ctr" rtl="0">
              <a:spcBef>
                <a:spcPts val="0"/>
              </a:spcBef>
              <a:buNone/>
            </a:pPr>
            <a:endParaRPr>
              <a:solidFill>
                <a:srgbClr val="FFFFFF"/>
              </a:solidFill>
            </a:endParaRPr>
          </a:p>
          <a:p>
            <a:pPr marL="457200" lvl="0" indent="-304800" rtl="0">
              <a:spcBef>
                <a:spcPts val="0"/>
              </a:spcBef>
              <a:buClr>
                <a:srgbClr val="FFFFFF"/>
              </a:buClr>
              <a:buSzPct val="100000"/>
              <a:buFont typeface="Arial"/>
              <a:buChar char="●"/>
            </a:pPr>
            <a:r>
              <a:rPr lang="en" sz="1200">
                <a:solidFill>
                  <a:srgbClr val="FFFFFF"/>
                </a:solidFill>
              </a:rPr>
              <a:t>Economic barriers to entry</a:t>
            </a:r>
          </a:p>
          <a:p>
            <a:pPr marL="457200" lvl="0" indent="-304800" rtl="0">
              <a:spcBef>
                <a:spcPts val="0"/>
              </a:spcBef>
              <a:buClr>
                <a:srgbClr val="FFFFFF"/>
              </a:buClr>
              <a:buSzPct val="100000"/>
              <a:buFont typeface="Arial"/>
              <a:buChar char="●"/>
            </a:pPr>
            <a:r>
              <a:rPr lang="en" sz="1200">
                <a:solidFill>
                  <a:srgbClr val="FFFFFF"/>
                </a:solidFill>
              </a:rPr>
              <a:t>Brand establishment</a:t>
            </a:r>
          </a:p>
        </p:txBody>
      </p:sp>
      <p:sp>
        <p:nvSpPr>
          <p:cNvPr id="324" name="Shape 324"/>
          <p:cNvSpPr/>
          <p:nvPr/>
        </p:nvSpPr>
        <p:spPr>
          <a:xfrm>
            <a:off x="6571700" y="2589775"/>
            <a:ext cx="2395800" cy="1961099"/>
          </a:xfrm>
          <a:prstGeom prst="roundRect">
            <a:avLst>
              <a:gd name="adj" fmla="val 16667"/>
            </a:avLst>
          </a:prstGeom>
          <a:solidFill>
            <a:srgbClr val="13405B"/>
          </a:solidFill>
          <a:ln w="19050" cap="flat" cmpd="sng">
            <a:solidFill>
              <a:srgbClr val="323232"/>
            </a:solidFill>
            <a:prstDash val="solid"/>
            <a:round/>
            <a:headEnd type="none" w="med" len="med"/>
            <a:tailEnd type="none" w="med" len="med"/>
          </a:ln>
        </p:spPr>
        <p:txBody>
          <a:bodyPr lIns="91425" tIns="91425" rIns="91425" bIns="91425" anchor="t" anchorCtr="0">
            <a:noAutofit/>
          </a:bodyPr>
          <a:lstStyle/>
          <a:p>
            <a:pPr algn="ctr" rtl="0">
              <a:spcBef>
                <a:spcPts val="0"/>
              </a:spcBef>
              <a:buNone/>
            </a:pPr>
            <a:r>
              <a:rPr lang="en">
                <a:solidFill>
                  <a:srgbClr val="FFFFFF"/>
                </a:solidFill>
              </a:rPr>
              <a:t>Power of Buyers</a:t>
            </a:r>
          </a:p>
          <a:p>
            <a:pPr algn="ctr" rtl="0">
              <a:spcBef>
                <a:spcPts val="0"/>
              </a:spcBef>
              <a:buNone/>
            </a:pPr>
            <a:r>
              <a:rPr lang="en">
                <a:solidFill>
                  <a:srgbClr val="FFFFFF"/>
                </a:solidFill>
              </a:rPr>
              <a:t>MED</a:t>
            </a:r>
          </a:p>
          <a:p>
            <a:pPr lvl="0" algn="ctr" rtl="0">
              <a:spcBef>
                <a:spcPts val="0"/>
              </a:spcBef>
              <a:buNone/>
            </a:pPr>
            <a:endParaRPr>
              <a:solidFill>
                <a:srgbClr val="FFFFFF"/>
              </a:solidFill>
            </a:endParaRPr>
          </a:p>
          <a:p>
            <a:pPr marL="457200" lvl="0" indent="-304800" rtl="0">
              <a:spcBef>
                <a:spcPts val="0"/>
              </a:spcBef>
              <a:buClr>
                <a:srgbClr val="FFFFFF"/>
              </a:buClr>
              <a:buSzPct val="100000"/>
              <a:buFont typeface="Arial"/>
              <a:buChar char="●"/>
            </a:pPr>
            <a:r>
              <a:rPr lang="en" sz="1200">
                <a:solidFill>
                  <a:srgbClr val="FFFFFF"/>
                </a:solidFill>
              </a:rPr>
              <a:t>Niche market</a:t>
            </a:r>
          </a:p>
          <a:p>
            <a:pPr marL="457200" lvl="0" indent="-304800" rtl="0">
              <a:spcBef>
                <a:spcPts val="0"/>
              </a:spcBef>
              <a:buClr>
                <a:srgbClr val="FFFFFF"/>
              </a:buClr>
              <a:buSzPct val="100000"/>
              <a:buFont typeface="Arial"/>
              <a:buChar char="●"/>
            </a:pPr>
            <a:r>
              <a:rPr lang="en" sz="1200">
                <a:solidFill>
                  <a:srgbClr val="FFFFFF"/>
                </a:solidFill>
              </a:rPr>
              <a:t>Not price-sensitive</a:t>
            </a:r>
          </a:p>
          <a:p>
            <a:pPr marL="457200" lvl="0" indent="-304800" rtl="0">
              <a:spcBef>
                <a:spcPts val="0"/>
              </a:spcBef>
              <a:buClr>
                <a:srgbClr val="FFFFFF"/>
              </a:buClr>
              <a:buSzPct val="100000"/>
              <a:buFont typeface="Arial"/>
              <a:buChar char="●"/>
            </a:pPr>
            <a:r>
              <a:rPr lang="en" sz="1200">
                <a:solidFill>
                  <a:srgbClr val="FFFFFF"/>
                </a:solidFill>
              </a:rPr>
              <a:t>Easy brand switch</a:t>
            </a:r>
          </a:p>
          <a:p>
            <a:pPr marL="457200" lvl="0" indent="-304800" rtl="0">
              <a:spcBef>
                <a:spcPts val="0"/>
              </a:spcBef>
              <a:buClr>
                <a:srgbClr val="FFFFFF"/>
              </a:buClr>
              <a:buSzPct val="100000"/>
              <a:buFont typeface="Arial"/>
              <a:buChar char="●"/>
            </a:pPr>
            <a:r>
              <a:rPr lang="en" sz="1200">
                <a:solidFill>
                  <a:srgbClr val="FFFFFF"/>
                </a:solidFill>
              </a:rPr>
              <a:t>Brand loyalty</a:t>
            </a:r>
          </a:p>
        </p:txBody>
      </p:sp>
      <p:sp>
        <p:nvSpPr>
          <p:cNvPr id="325" name="Shape 325"/>
          <p:cNvSpPr/>
          <p:nvPr/>
        </p:nvSpPr>
        <p:spPr>
          <a:xfrm>
            <a:off x="224250" y="2589775"/>
            <a:ext cx="2395800" cy="1961099"/>
          </a:xfrm>
          <a:prstGeom prst="roundRect">
            <a:avLst>
              <a:gd name="adj" fmla="val 16667"/>
            </a:avLst>
          </a:prstGeom>
          <a:solidFill>
            <a:srgbClr val="13405B"/>
          </a:solidFill>
          <a:ln w="19050" cap="flat" cmpd="sng">
            <a:solidFill>
              <a:srgbClr val="323232"/>
            </a:solidFill>
            <a:prstDash val="solid"/>
            <a:round/>
            <a:headEnd type="none" w="med" len="med"/>
            <a:tailEnd type="none" w="med" len="med"/>
          </a:ln>
        </p:spPr>
        <p:txBody>
          <a:bodyPr lIns="91425" tIns="91425" rIns="91425" bIns="91425" anchor="ctr" anchorCtr="0">
            <a:noAutofit/>
          </a:bodyPr>
          <a:lstStyle/>
          <a:p>
            <a:pPr algn="ctr" rtl="0">
              <a:spcBef>
                <a:spcPts val="0"/>
              </a:spcBef>
              <a:buNone/>
            </a:pPr>
            <a:r>
              <a:rPr lang="en">
                <a:solidFill>
                  <a:srgbClr val="FFFFFF"/>
                </a:solidFill>
              </a:rPr>
              <a:t>Power of Suppliers</a:t>
            </a:r>
          </a:p>
          <a:p>
            <a:pPr algn="ctr" rtl="0">
              <a:spcBef>
                <a:spcPts val="0"/>
              </a:spcBef>
              <a:buNone/>
            </a:pPr>
            <a:r>
              <a:rPr lang="en">
                <a:solidFill>
                  <a:srgbClr val="FFFFFF"/>
                </a:solidFill>
              </a:rPr>
              <a:t>MED to HIGH</a:t>
            </a:r>
          </a:p>
          <a:p>
            <a:pPr algn="ctr" rtl="0">
              <a:spcBef>
                <a:spcPts val="0"/>
              </a:spcBef>
              <a:buNone/>
            </a:pPr>
            <a:endParaRPr>
              <a:solidFill>
                <a:srgbClr val="FFFFFF"/>
              </a:solidFill>
            </a:endParaRPr>
          </a:p>
          <a:p>
            <a:pPr marL="457200" lvl="0" indent="-304800" rtl="0">
              <a:spcBef>
                <a:spcPts val="0"/>
              </a:spcBef>
              <a:buClr>
                <a:srgbClr val="FFFFFF"/>
              </a:buClr>
              <a:buSzPct val="100000"/>
              <a:buFont typeface="Arial"/>
              <a:buChar char="●"/>
            </a:pPr>
            <a:r>
              <a:rPr lang="en" sz="1200">
                <a:solidFill>
                  <a:srgbClr val="FFFFFF"/>
                </a:solidFill>
              </a:rPr>
              <a:t>Eco-materials (cotton) and high-tech material dependencies</a:t>
            </a:r>
          </a:p>
          <a:p>
            <a:pPr marL="457200" lvl="0" indent="-304800" rtl="0">
              <a:spcBef>
                <a:spcPts val="0"/>
              </a:spcBef>
              <a:buClr>
                <a:srgbClr val="FFFFFF"/>
              </a:buClr>
              <a:buSzPct val="100000"/>
              <a:buFont typeface="Arial"/>
              <a:buChar char="●"/>
            </a:pPr>
            <a:r>
              <a:rPr lang="en" sz="1200">
                <a:solidFill>
                  <a:srgbClr val="FFFFFF"/>
                </a:solidFill>
              </a:rPr>
              <a:t>Internal technologies</a:t>
            </a:r>
          </a:p>
          <a:p>
            <a:pPr marL="457200" lvl="0" indent="-304800" rtl="0">
              <a:spcBef>
                <a:spcPts val="0"/>
              </a:spcBef>
              <a:buClr>
                <a:srgbClr val="FFFFFF"/>
              </a:buClr>
              <a:buSzPct val="100000"/>
              <a:buFont typeface="Arial"/>
              <a:buChar char="●"/>
            </a:pPr>
            <a:r>
              <a:rPr lang="en" sz="1200">
                <a:solidFill>
                  <a:srgbClr val="FFFFFF"/>
                </a:solidFill>
              </a:rPr>
              <a:t>Textile industry commoditized</a:t>
            </a:r>
          </a:p>
        </p:txBody>
      </p:sp>
      <p:sp>
        <p:nvSpPr>
          <p:cNvPr id="326" name="Shape 326"/>
          <p:cNvSpPr/>
          <p:nvPr/>
        </p:nvSpPr>
        <p:spPr>
          <a:xfrm>
            <a:off x="2740400" y="4550750"/>
            <a:ext cx="3634200" cy="1172399"/>
          </a:xfrm>
          <a:prstGeom prst="roundRect">
            <a:avLst>
              <a:gd name="adj" fmla="val 16667"/>
            </a:avLst>
          </a:prstGeom>
          <a:solidFill>
            <a:srgbClr val="13405B"/>
          </a:solidFill>
          <a:ln w="19050" cap="flat" cmpd="sng">
            <a:solidFill>
              <a:srgbClr val="323232"/>
            </a:solidFill>
            <a:prstDash val="solid"/>
            <a:round/>
            <a:headEnd type="none" w="med" len="med"/>
            <a:tailEnd type="none" w="med" len="med"/>
          </a:ln>
        </p:spPr>
        <p:txBody>
          <a:bodyPr lIns="91425" tIns="91425" rIns="91425" bIns="91425" anchor="t" anchorCtr="0">
            <a:noAutofit/>
          </a:bodyPr>
          <a:lstStyle/>
          <a:p>
            <a:pPr algn="ctr" rtl="0">
              <a:spcBef>
                <a:spcPts val="0"/>
              </a:spcBef>
              <a:buNone/>
            </a:pPr>
            <a:r>
              <a:rPr lang="en">
                <a:solidFill>
                  <a:srgbClr val="FFFFFF"/>
                </a:solidFill>
              </a:rPr>
              <a:t>Threat of Substitutes</a:t>
            </a:r>
          </a:p>
          <a:p>
            <a:pPr algn="ctr" rtl="0">
              <a:spcBef>
                <a:spcPts val="0"/>
              </a:spcBef>
              <a:buNone/>
            </a:pPr>
            <a:r>
              <a:rPr lang="en">
                <a:solidFill>
                  <a:srgbClr val="FFFFFF"/>
                </a:solidFill>
              </a:rPr>
              <a:t>LOW</a:t>
            </a:r>
          </a:p>
          <a:p>
            <a:pPr lvl="0" algn="ctr" rtl="0">
              <a:spcBef>
                <a:spcPts val="0"/>
              </a:spcBef>
              <a:buNone/>
            </a:pPr>
            <a:endParaRPr>
              <a:solidFill>
                <a:srgbClr val="FFFFFF"/>
              </a:solidFill>
            </a:endParaRPr>
          </a:p>
          <a:p>
            <a:pPr marL="457200" lvl="0" indent="-304800" rtl="0">
              <a:spcBef>
                <a:spcPts val="0"/>
              </a:spcBef>
              <a:buClr>
                <a:srgbClr val="FFFFFF"/>
              </a:buClr>
              <a:buSzPct val="100000"/>
              <a:buFont typeface="Arial"/>
              <a:buChar char="●"/>
            </a:pPr>
            <a:r>
              <a:rPr lang="en" sz="1200">
                <a:solidFill>
                  <a:srgbClr val="FFFFFF"/>
                </a:solidFill>
              </a:rPr>
              <a:t>Few to no substitutes of high-end apparel</a:t>
            </a:r>
          </a:p>
          <a:p>
            <a:pPr lvl="0" rtl="0">
              <a:spcBef>
                <a:spcPts val="0"/>
              </a:spcBef>
              <a:buNone/>
            </a:pPr>
            <a:r>
              <a:rPr lang="en">
                <a:solidFill>
                  <a:srgbClr val="FFFFFF"/>
                </a:solidFill>
              </a:rPr>
              <a:t> </a:t>
            </a:r>
          </a:p>
        </p:txBody>
      </p:sp>
      <p:sp>
        <p:nvSpPr>
          <p:cNvPr id="327" name="Shape 327"/>
          <p:cNvSpPr/>
          <p:nvPr/>
        </p:nvSpPr>
        <p:spPr>
          <a:xfrm>
            <a:off x="3144954" y="2519383"/>
            <a:ext cx="2553300" cy="1595100"/>
          </a:xfrm>
          <a:prstGeom prst="roundRect">
            <a:avLst>
              <a:gd name="adj" fmla="val 50000"/>
            </a:avLst>
          </a:prstGeom>
          <a:noFill/>
          <a:ln>
            <a:noFill/>
          </a:ln>
        </p:spPr>
        <p:txBody>
          <a:bodyPr lIns="91425" tIns="91425" rIns="91425" bIns="91425" anchor="t" anchorCtr="0">
            <a:noAutofit/>
          </a:bodyPr>
          <a:lstStyle/>
          <a:p>
            <a:pPr lvl="0" algn="ctr" rtl="0">
              <a:spcBef>
                <a:spcPts val="0"/>
              </a:spcBef>
              <a:buClr>
                <a:srgbClr val="000000"/>
              </a:buClr>
              <a:buSzPct val="78571"/>
              <a:buFont typeface="Arial"/>
              <a:buNone/>
            </a:pPr>
            <a:r>
              <a:rPr lang="en"/>
              <a:t>Rivalry </a:t>
            </a:r>
          </a:p>
          <a:p>
            <a:pPr lvl="0" algn="ctr" rtl="0">
              <a:spcBef>
                <a:spcPts val="0"/>
              </a:spcBef>
              <a:buClr>
                <a:srgbClr val="000000"/>
              </a:buClr>
              <a:buSzPct val="78571"/>
              <a:buFont typeface="Arial"/>
              <a:buNone/>
            </a:pPr>
            <a:r>
              <a:rPr lang="en"/>
              <a:t>MED to HIGH</a:t>
            </a:r>
          </a:p>
          <a:p>
            <a:pPr marL="457200" lvl="0" indent="-304800" rtl="0">
              <a:spcBef>
                <a:spcPts val="0"/>
              </a:spcBef>
              <a:buClr>
                <a:srgbClr val="000000"/>
              </a:buClr>
              <a:buSzPct val="100000"/>
              <a:buFont typeface="Arial"/>
              <a:buChar char="●"/>
            </a:pPr>
            <a:r>
              <a:rPr lang="en" sz="1200"/>
              <a:t>Competition for market shares</a:t>
            </a:r>
          </a:p>
          <a:p>
            <a:pPr marL="457200" lvl="0" indent="-304800" rtl="0">
              <a:spcBef>
                <a:spcPts val="0"/>
              </a:spcBef>
              <a:buClr>
                <a:srgbClr val="000000"/>
              </a:buClr>
              <a:buSzPct val="100000"/>
              <a:buFont typeface="Arial"/>
              <a:buChar char="●"/>
            </a:pPr>
            <a:r>
              <a:rPr lang="en" sz="1200"/>
              <a:t>Not-price sensitive</a:t>
            </a:r>
          </a:p>
          <a:p>
            <a:pPr marL="457200" lvl="0" indent="-304800" rtl="0">
              <a:spcBef>
                <a:spcPts val="0"/>
              </a:spcBef>
              <a:buClr>
                <a:srgbClr val="000000"/>
              </a:buClr>
              <a:buSzPct val="100000"/>
              <a:buFont typeface="Arial"/>
              <a:buChar char="●"/>
            </a:pPr>
            <a:r>
              <a:rPr lang="en" sz="1200"/>
              <a:t>Differentiation</a:t>
            </a:r>
          </a:p>
          <a:p>
            <a:pPr lvl="0" rtl="0">
              <a:spcBef>
                <a:spcPts val="0"/>
              </a:spcBef>
              <a:buNone/>
            </a:pPr>
            <a:r>
              <a:rPr lang="en"/>
              <a:t> </a:t>
            </a:r>
          </a:p>
        </p:txBody>
      </p:sp>
      <p:sp>
        <p:nvSpPr>
          <p:cNvPr id="328" name="Shape 328"/>
          <p:cNvSpPr/>
          <p:nvPr/>
        </p:nvSpPr>
        <p:spPr>
          <a:xfrm rot="10800000">
            <a:off x="3397687" y="4020820"/>
            <a:ext cx="2102700" cy="331800"/>
          </a:xfrm>
          <a:prstGeom prst="curvedDownArrow">
            <a:avLst>
              <a:gd name="adj1" fmla="val 25000"/>
              <a:gd name="adj2" fmla="val 50000"/>
              <a:gd name="adj3" fmla="val 25000"/>
            </a:avLst>
          </a:prstGeom>
          <a:solidFill>
            <a:srgbClr val="1B587C"/>
          </a:solidFill>
          <a:ln w="19050" cap="flat" cmpd="sng">
            <a:solidFill>
              <a:srgbClr val="323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29" name="Shape 329"/>
          <p:cNvSpPr txBox="1"/>
          <p:nvPr/>
        </p:nvSpPr>
        <p:spPr>
          <a:xfrm>
            <a:off x="0" y="6104825"/>
            <a:ext cx="9047100" cy="801599"/>
          </a:xfrm>
          <a:prstGeom prst="rect">
            <a:avLst/>
          </a:prstGeom>
          <a:noFill/>
          <a:ln>
            <a:noFill/>
          </a:ln>
        </p:spPr>
        <p:txBody>
          <a:bodyPr lIns="91425" tIns="91425" rIns="91425" bIns="91425" anchor="ctr" anchorCtr="0">
            <a:noAutofit/>
          </a:bodyPr>
          <a:lstStyle/>
          <a:p>
            <a:pPr algn="ctr" rtl="0">
              <a:spcBef>
                <a:spcPts val="0"/>
              </a:spcBef>
              <a:buNone/>
            </a:pPr>
            <a:r>
              <a:rPr lang="en" sz="2400" b="1"/>
              <a:t>Attractiveness: LOW to MED</a:t>
            </a:r>
          </a:p>
          <a:p>
            <a:pPr algn="ctr">
              <a:spcBef>
                <a:spcPts val="0"/>
              </a:spcBef>
              <a:buNone/>
            </a:pPr>
            <a:r>
              <a:rPr lang="en" sz="2400"/>
              <a:t>Especially not attractive for new entrants</a:t>
            </a:r>
          </a:p>
        </p:txBody>
      </p:sp>
      <p:sp>
        <p:nvSpPr>
          <p:cNvPr id="330" name="Shape 330"/>
          <p:cNvSpPr/>
          <p:nvPr/>
        </p:nvSpPr>
        <p:spPr>
          <a:xfrm>
            <a:off x="0" y="-51475"/>
            <a:ext cx="9144000" cy="1242600"/>
          </a:xfrm>
          <a:prstGeom prst="rect">
            <a:avLst/>
          </a:prstGeom>
          <a:solidFill>
            <a:srgbClr val="000000"/>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331" name="Shape 331"/>
          <p:cNvSpPr txBox="1">
            <a:spLocks noGrp="1"/>
          </p:cNvSpPr>
          <p:nvPr>
            <p:ph type="title" idx="2"/>
          </p:nvPr>
        </p:nvSpPr>
        <p:spPr>
          <a:xfrm>
            <a:off x="376675" y="19348"/>
            <a:ext cx="8390700" cy="1172399"/>
          </a:xfrm>
          <a:prstGeom prst="rect">
            <a:avLst/>
          </a:prstGeom>
        </p:spPr>
        <p:txBody>
          <a:bodyPr lIns="91425" tIns="91425" rIns="91425" bIns="91425" anchor="ctr" anchorCtr="0">
            <a:noAutofit/>
          </a:bodyPr>
          <a:lstStyle/>
          <a:p>
            <a:pPr lvl="0" algn="ctr" rtl="0">
              <a:spcBef>
                <a:spcPts val="0"/>
              </a:spcBef>
              <a:buNone/>
            </a:pPr>
            <a:r>
              <a:rPr lang="en" sz="2500" b="1" dirty="0">
                <a:solidFill>
                  <a:srgbClr val="55D7FF"/>
                </a:solidFill>
              </a:rPr>
              <a:t>INDUSTRY ATTRACTIVENESS</a:t>
            </a:r>
          </a:p>
        </p:txBody>
      </p:sp>
      <p:sp>
        <p:nvSpPr>
          <p:cNvPr id="332" name="Shape 332"/>
          <p:cNvSpPr/>
          <p:nvPr/>
        </p:nvSpPr>
        <p:spPr>
          <a:xfrm>
            <a:off x="3397537" y="2708566"/>
            <a:ext cx="2102700" cy="331800"/>
          </a:xfrm>
          <a:prstGeom prst="curvedDownArrow">
            <a:avLst>
              <a:gd name="adj1" fmla="val 25000"/>
              <a:gd name="adj2" fmla="val 50000"/>
              <a:gd name="adj3" fmla="val 25000"/>
            </a:avLst>
          </a:prstGeom>
          <a:solidFill>
            <a:srgbClr val="1B587C"/>
          </a:solidFill>
          <a:ln w="19050" cap="flat" cmpd="sng">
            <a:solidFill>
              <a:srgbClr val="323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36"/>
        <p:cNvGrpSpPr/>
        <p:nvPr/>
      </p:nvGrpSpPr>
      <p:grpSpPr>
        <a:xfrm>
          <a:off x="0" y="0"/>
          <a:ext cx="0" cy="0"/>
          <a:chOff x="0" y="0"/>
          <a:chExt cx="0" cy="0"/>
        </a:xfrm>
      </p:grpSpPr>
      <p:pic>
        <p:nvPicPr>
          <p:cNvPr id="337" name="Shape 337"/>
          <p:cNvPicPr preferRelativeResize="0"/>
          <p:nvPr/>
        </p:nvPicPr>
        <p:blipFill>
          <a:blip r:embed="rId3">
            <a:alphaModFix/>
          </a:blip>
          <a:stretch>
            <a:fillRect/>
          </a:stretch>
        </p:blipFill>
        <p:spPr>
          <a:xfrm>
            <a:off x="4736725" y="1191750"/>
            <a:ext cx="4407299" cy="2754600"/>
          </a:xfrm>
          <a:prstGeom prst="roundRect">
            <a:avLst>
              <a:gd name="adj" fmla="val 16667"/>
            </a:avLst>
          </a:prstGeom>
          <a:noFill/>
          <a:ln>
            <a:noFill/>
          </a:ln>
        </p:spPr>
      </p:pic>
      <p:sp>
        <p:nvSpPr>
          <p:cNvPr id="338" name="Shape 338"/>
          <p:cNvSpPr txBox="1"/>
          <p:nvPr/>
        </p:nvSpPr>
        <p:spPr>
          <a:xfrm>
            <a:off x="-8000" y="1260975"/>
            <a:ext cx="4736699" cy="2693100"/>
          </a:xfrm>
          <a:prstGeom prst="rect">
            <a:avLst/>
          </a:prstGeom>
          <a:noFill/>
          <a:ln>
            <a:noFill/>
          </a:ln>
        </p:spPr>
        <p:txBody>
          <a:bodyPr lIns="91425" tIns="91425" rIns="91425" bIns="91425" anchor="t" anchorCtr="0">
            <a:noAutofit/>
          </a:bodyPr>
          <a:lstStyle/>
          <a:p>
            <a:pPr marL="457200" lvl="0" indent="-342900" rtl="0">
              <a:lnSpc>
                <a:spcPct val="100000"/>
              </a:lnSpc>
              <a:spcBef>
                <a:spcPts val="0"/>
              </a:spcBef>
              <a:buClr>
                <a:srgbClr val="FFFFFF"/>
              </a:buClr>
              <a:buSzPct val="100000"/>
              <a:buFont typeface="Arial"/>
              <a:buChar char="●"/>
            </a:pPr>
            <a:r>
              <a:rPr lang="en" sz="1800">
                <a:solidFill>
                  <a:srgbClr val="FFFFFF"/>
                </a:solidFill>
              </a:rPr>
              <a:t>Value chain optimization</a:t>
            </a:r>
          </a:p>
          <a:p>
            <a:pPr rtl="0">
              <a:lnSpc>
                <a:spcPct val="100000"/>
              </a:lnSpc>
              <a:spcBef>
                <a:spcPts val="0"/>
              </a:spcBef>
              <a:buNone/>
            </a:pPr>
            <a:endParaRPr sz="1800">
              <a:solidFill>
                <a:srgbClr val="FFFFFF"/>
              </a:solidFill>
            </a:endParaRPr>
          </a:p>
          <a:p>
            <a:pPr lvl="0" rtl="0">
              <a:lnSpc>
                <a:spcPct val="100000"/>
              </a:lnSpc>
              <a:spcBef>
                <a:spcPts val="0"/>
              </a:spcBef>
              <a:buNone/>
            </a:pPr>
            <a:endParaRPr sz="1800">
              <a:solidFill>
                <a:srgbClr val="FFFFFF"/>
              </a:solidFill>
            </a:endParaRPr>
          </a:p>
          <a:p>
            <a:pPr marL="457200" lvl="0" indent="-342900" rtl="0">
              <a:lnSpc>
                <a:spcPct val="100000"/>
              </a:lnSpc>
              <a:spcBef>
                <a:spcPts val="0"/>
              </a:spcBef>
              <a:buClr>
                <a:srgbClr val="FFFFFF"/>
              </a:buClr>
              <a:buSzPct val="100000"/>
              <a:buFont typeface="Arial"/>
              <a:buChar char="●"/>
            </a:pPr>
            <a:r>
              <a:rPr lang="en" sz="1800">
                <a:solidFill>
                  <a:srgbClr val="FFFFFF"/>
                </a:solidFill>
              </a:rPr>
              <a:t>Establishment of brand</a:t>
            </a:r>
          </a:p>
          <a:p>
            <a:pPr rtl="0">
              <a:lnSpc>
                <a:spcPct val="100000"/>
              </a:lnSpc>
              <a:spcBef>
                <a:spcPts val="0"/>
              </a:spcBef>
              <a:buNone/>
            </a:pPr>
            <a:endParaRPr sz="1800">
              <a:solidFill>
                <a:srgbClr val="FFFFFF"/>
              </a:solidFill>
            </a:endParaRPr>
          </a:p>
          <a:p>
            <a:pPr lvl="0" rtl="0">
              <a:lnSpc>
                <a:spcPct val="100000"/>
              </a:lnSpc>
              <a:spcBef>
                <a:spcPts val="0"/>
              </a:spcBef>
              <a:buNone/>
            </a:pPr>
            <a:endParaRPr sz="1800">
              <a:solidFill>
                <a:srgbClr val="FFFFFF"/>
              </a:solidFill>
            </a:endParaRPr>
          </a:p>
          <a:p>
            <a:pPr marL="457200" lvl="0" indent="-342900" rtl="0">
              <a:lnSpc>
                <a:spcPct val="100000"/>
              </a:lnSpc>
              <a:spcBef>
                <a:spcPts val="0"/>
              </a:spcBef>
              <a:buClr>
                <a:srgbClr val="FFFFFF"/>
              </a:buClr>
              <a:buSzPct val="100000"/>
              <a:buFont typeface="Arial"/>
              <a:buChar char="●"/>
            </a:pPr>
            <a:r>
              <a:rPr lang="en" sz="1800">
                <a:solidFill>
                  <a:srgbClr val="FFFFFF"/>
                </a:solidFill>
              </a:rPr>
              <a:t>Marketing of technical materials and designs</a:t>
            </a:r>
          </a:p>
        </p:txBody>
      </p:sp>
      <p:pic>
        <p:nvPicPr>
          <p:cNvPr id="339" name="Shape 339"/>
          <p:cNvPicPr preferRelativeResize="0"/>
          <p:nvPr/>
        </p:nvPicPr>
        <p:blipFill rotWithShape="1">
          <a:blip r:embed="rId4">
            <a:alphaModFix/>
          </a:blip>
          <a:srcRect l="-5428" t="-4986" r="-5818" b="-4374"/>
          <a:stretch/>
        </p:blipFill>
        <p:spPr>
          <a:xfrm>
            <a:off x="430425" y="4284100"/>
            <a:ext cx="1524299" cy="1170900"/>
          </a:xfrm>
          <a:prstGeom prst="roundRect">
            <a:avLst>
              <a:gd name="adj" fmla="val 16667"/>
            </a:avLst>
          </a:prstGeom>
          <a:noFill/>
          <a:ln w="9525" cap="flat" cmpd="sng">
            <a:solidFill>
              <a:srgbClr val="FFFFFF"/>
            </a:solidFill>
            <a:prstDash val="solid"/>
            <a:round/>
            <a:headEnd type="none" w="med" len="med"/>
            <a:tailEnd type="none" w="med" len="med"/>
          </a:ln>
        </p:spPr>
      </p:pic>
      <p:pic>
        <p:nvPicPr>
          <p:cNvPr id="340" name="Shape 340"/>
          <p:cNvPicPr preferRelativeResize="0"/>
          <p:nvPr/>
        </p:nvPicPr>
        <p:blipFill>
          <a:blip r:embed="rId5">
            <a:alphaModFix/>
          </a:blip>
          <a:stretch>
            <a:fillRect/>
          </a:stretch>
        </p:blipFill>
        <p:spPr>
          <a:xfrm>
            <a:off x="3037234" y="4284103"/>
            <a:ext cx="1244999" cy="1170900"/>
          </a:xfrm>
          <a:prstGeom prst="roundRect">
            <a:avLst>
              <a:gd name="adj" fmla="val 16667"/>
            </a:avLst>
          </a:prstGeom>
          <a:noFill/>
          <a:ln w="9525" cap="flat" cmpd="sng">
            <a:solidFill>
              <a:srgbClr val="FFFFFF"/>
            </a:solidFill>
            <a:prstDash val="solid"/>
            <a:round/>
            <a:headEnd type="none" w="med" len="med"/>
            <a:tailEnd type="none" w="med" len="med"/>
          </a:ln>
        </p:spPr>
      </p:pic>
      <p:pic>
        <p:nvPicPr>
          <p:cNvPr id="341" name="Shape 341"/>
          <p:cNvPicPr preferRelativeResize="0"/>
          <p:nvPr/>
        </p:nvPicPr>
        <p:blipFill>
          <a:blip r:embed="rId6">
            <a:alphaModFix/>
          </a:blip>
          <a:stretch>
            <a:fillRect/>
          </a:stretch>
        </p:blipFill>
        <p:spPr>
          <a:xfrm>
            <a:off x="1368884" y="5297977"/>
            <a:ext cx="2036099" cy="1170900"/>
          </a:xfrm>
          <a:prstGeom prst="roundRect">
            <a:avLst>
              <a:gd name="adj" fmla="val 16667"/>
            </a:avLst>
          </a:prstGeom>
          <a:noFill/>
          <a:ln w="38100" cap="flat" cmpd="sng">
            <a:solidFill>
              <a:srgbClr val="000000"/>
            </a:solidFill>
            <a:prstDash val="solid"/>
            <a:round/>
            <a:headEnd type="none" w="med" len="med"/>
            <a:tailEnd type="none" w="med" len="med"/>
          </a:ln>
        </p:spPr>
      </p:pic>
      <p:sp>
        <p:nvSpPr>
          <p:cNvPr id="342" name="Shape 342"/>
          <p:cNvSpPr txBox="1">
            <a:spLocks noGrp="1"/>
          </p:cNvSpPr>
          <p:nvPr>
            <p:ph type="title"/>
          </p:nvPr>
        </p:nvSpPr>
        <p:spPr>
          <a:xfrm>
            <a:off x="376675" y="19348"/>
            <a:ext cx="8390700" cy="1172399"/>
          </a:xfrm>
          <a:prstGeom prst="rect">
            <a:avLst/>
          </a:prstGeom>
        </p:spPr>
        <p:txBody>
          <a:bodyPr lIns="91425" tIns="91425" rIns="91425" bIns="91425" anchor="ctr" anchorCtr="0">
            <a:noAutofit/>
          </a:bodyPr>
          <a:lstStyle/>
          <a:p>
            <a:pPr lvl="0" algn="ctr" rtl="0">
              <a:spcBef>
                <a:spcPts val="0"/>
              </a:spcBef>
              <a:buNone/>
            </a:pPr>
            <a:r>
              <a:rPr lang="en" sz="2500">
                <a:solidFill>
                  <a:srgbClr val="55D7FF"/>
                </a:solidFill>
              </a:rPr>
              <a:t>KEY SUCCESS FACTORS</a:t>
            </a:r>
          </a:p>
        </p:txBody>
      </p:sp>
      <p:pic>
        <p:nvPicPr>
          <p:cNvPr id="343" name="Shape 343"/>
          <p:cNvPicPr preferRelativeResize="0"/>
          <p:nvPr/>
        </p:nvPicPr>
        <p:blipFill>
          <a:blip r:embed="rId7">
            <a:alphaModFix/>
          </a:blip>
          <a:stretch>
            <a:fillRect/>
          </a:stretch>
        </p:blipFill>
        <p:spPr>
          <a:xfrm>
            <a:off x="4736725" y="3946350"/>
            <a:ext cx="4407299" cy="2904600"/>
          </a:xfrm>
          <a:prstGeom prst="roundRect">
            <a:avLst>
              <a:gd name="adj" fmla="val 16667"/>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Shape 348"/>
          <p:cNvPicPr preferRelativeResize="0"/>
          <p:nvPr/>
        </p:nvPicPr>
        <p:blipFill rotWithShape="1">
          <a:blip r:embed="rId3">
            <a:alphaModFix/>
          </a:blip>
          <a:srcRect t="6872"/>
          <a:stretch/>
        </p:blipFill>
        <p:spPr>
          <a:xfrm>
            <a:off x="0" y="1191125"/>
            <a:ext cx="9144000" cy="5666875"/>
          </a:xfrm>
          <a:prstGeom prst="rect">
            <a:avLst/>
          </a:prstGeom>
          <a:noFill/>
          <a:ln>
            <a:noFill/>
          </a:ln>
        </p:spPr>
      </p:pic>
      <p:sp>
        <p:nvSpPr>
          <p:cNvPr id="349" name="Shape 349"/>
          <p:cNvSpPr/>
          <p:nvPr/>
        </p:nvSpPr>
        <p:spPr>
          <a:xfrm>
            <a:off x="0" y="0"/>
            <a:ext cx="9144000" cy="1191000"/>
          </a:xfrm>
          <a:prstGeom prst="rect">
            <a:avLst/>
          </a:prstGeom>
          <a:solidFill>
            <a:srgbClr val="000000"/>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350" name="Shape 350"/>
          <p:cNvSpPr/>
          <p:nvPr/>
        </p:nvSpPr>
        <p:spPr>
          <a:xfrm flipH="1">
            <a:off x="0" y="4177925"/>
            <a:ext cx="9144000" cy="2680074"/>
          </a:xfrm>
          <a:prstGeom prst="flowChartManualInput">
            <a:avLst/>
          </a:prstGeom>
          <a:solidFill>
            <a:srgbClr val="000000">
              <a:alpha val="62310"/>
            </a:srgbClr>
          </a:solidFill>
          <a:ln>
            <a:noFill/>
          </a:ln>
        </p:spPr>
        <p:txBody>
          <a:bodyPr lIns="91425" tIns="91425" rIns="91425" bIns="91425" anchor="ctr" anchorCtr="0">
            <a:noAutofit/>
          </a:bodyPr>
          <a:lstStyle/>
          <a:p>
            <a:pPr>
              <a:spcBef>
                <a:spcPts val="0"/>
              </a:spcBef>
              <a:buNone/>
            </a:pPr>
            <a:endParaRPr/>
          </a:p>
        </p:txBody>
      </p:sp>
      <p:sp>
        <p:nvSpPr>
          <p:cNvPr id="351" name="Shape 351"/>
          <p:cNvSpPr txBox="1"/>
          <p:nvPr/>
        </p:nvSpPr>
        <p:spPr>
          <a:xfrm>
            <a:off x="-31200" y="4076950"/>
            <a:ext cx="8833499" cy="2959500"/>
          </a:xfrm>
          <a:prstGeom prst="rect">
            <a:avLst/>
          </a:prstGeom>
          <a:noFill/>
          <a:ln>
            <a:noFill/>
          </a:ln>
        </p:spPr>
        <p:txBody>
          <a:bodyPr lIns="91425" tIns="91425" rIns="91425" bIns="91425" anchor="t" anchorCtr="0">
            <a:noAutofit/>
          </a:bodyPr>
          <a:lstStyle/>
          <a:p>
            <a:pPr lvl="0" rtl="0">
              <a:lnSpc>
                <a:spcPct val="150000"/>
              </a:lnSpc>
              <a:spcBef>
                <a:spcPts val="0"/>
              </a:spcBef>
              <a:buNone/>
            </a:pPr>
            <a:endParaRPr sz="1800">
              <a:solidFill>
                <a:srgbClr val="000000"/>
              </a:solidFill>
            </a:endParaRPr>
          </a:p>
          <a:p>
            <a:pPr marL="457200" lvl="0" indent="-342900" rtl="0">
              <a:lnSpc>
                <a:spcPct val="150000"/>
              </a:lnSpc>
              <a:spcBef>
                <a:spcPts val="0"/>
              </a:spcBef>
              <a:buClr>
                <a:srgbClr val="FFFFFF"/>
              </a:buClr>
              <a:buSzPct val="100000"/>
              <a:buFont typeface="Arial"/>
              <a:buChar char="●"/>
            </a:pPr>
            <a:r>
              <a:rPr lang="en" sz="1800">
                <a:solidFill>
                  <a:srgbClr val="FFFFFF"/>
                </a:solidFill>
              </a:rPr>
              <a:t>Layering and integrated systems</a:t>
            </a:r>
          </a:p>
          <a:p>
            <a:pPr marL="457200" lvl="0" indent="-342900" rtl="0">
              <a:lnSpc>
                <a:spcPct val="150000"/>
              </a:lnSpc>
              <a:spcBef>
                <a:spcPts val="0"/>
              </a:spcBef>
              <a:buClr>
                <a:srgbClr val="FFFFFF"/>
              </a:buClr>
              <a:buSzPct val="100000"/>
              <a:buFont typeface="Arial"/>
              <a:buChar char="●"/>
            </a:pPr>
            <a:r>
              <a:rPr lang="en" sz="1800">
                <a:solidFill>
                  <a:srgbClr val="FFFFFF"/>
                </a:solidFill>
              </a:rPr>
              <a:t>Streetwear and youth culture influence</a:t>
            </a:r>
          </a:p>
          <a:p>
            <a:pPr marL="457200" lvl="0" indent="-342900" rtl="0">
              <a:lnSpc>
                <a:spcPct val="150000"/>
              </a:lnSpc>
              <a:spcBef>
                <a:spcPts val="0"/>
              </a:spcBef>
              <a:buClr>
                <a:srgbClr val="FFFFFF"/>
              </a:buClr>
              <a:buSzPct val="100000"/>
              <a:buFont typeface="Arial"/>
              <a:buChar char="●"/>
            </a:pPr>
            <a:r>
              <a:rPr lang="en" sz="1800">
                <a:solidFill>
                  <a:srgbClr val="FFFFFF"/>
                </a:solidFill>
              </a:rPr>
              <a:t>Environmental and sustainability initiatives, e.g. using organic cotton</a:t>
            </a:r>
          </a:p>
          <a:p>
            <a:pPr marL="457200" lvl="0" indent="-342900" rtl="0">
              <a:lnSpc>
                <a:spcPct val="150000"/>
              </a:lnSpc>
              <a:spcBef>
                <a:spcPts val="0"/>
              </a:spcBef>
              <a:buClr>
                <a:srgbClr val="FFFFFF"/>
              </a:buClr>
              <a:buSzPct val="100000"/>
              <a:buFont typeface="Arial"/>
              <a:buChar char="●"/>
            </a:pPr>
            <a:r>
              <a:rPr lang="en" sz="1800">
                <a:solidFill>
                  <a:srgbClr val="FFFFFF"/>
                </a:solidFill>
              </a:rPr>
              <a:t>Consolidating retailers and fast-growing competitors in outdoor apparel industry</a:t>
            </a:r>
          </a:p>
          <a:p>
            <a:pPr marL="457200" lvl="0" indent="-342900" rtl="0">
              <a:lnSpc>
                <a:spcPct val="150000"/>
              </a:lnSpc>
              <a:spcBef>
                <a:spcPts val="0"/>
              </a:spcBef>
              <a:buClr>
                <a:srgbClr val="FFFFFF"/>
              </a:buClr>
              <a:buSzPct val="100000"/>
              <a:buFont typeface="Arial"/>
              <a:buChar char="●"/>
            </a:pPr>
            <a:r>
              <a:rPr lang="en" sz="1800">
                <a:solidFill>
                  <a:srgbClr val="FFFFFF"/>
                </a:solidFill>
              </a:rPr>
              <a:t>Increased use of e-commerce channels as consumers increasingly shop online</a:t>
            </a:r>
          </a:p>
          <a:p>
            <a:pPr lvl="0" rtl="0">
              <a:lnSpc>
                <a:spcPct val="150000"/>
              </a:lnSpc>
              <a:spcBef>
                <a:spcPts val="0"/>
              </a:spcBef>
              <a:buNone/>
            </a:pPr>
            <a:endParaRPr sz="1800">
              <a:solidFill>
                <a:srgbClr val="000000"/>
              </a:solidFill>
            </a:endParaRPr>
          </a:p>
        </p:txBody>
      </p:sp>
      <p:sp>
        <p:nvSpPr>
          <p:cNvPr id="352" name="Shape 352"/>
          <p:cNvSpPr txBox="1">
            <a:spLocks noGrp="1"/>
          </p:cNvSpPr>
          <p:nvPr>
            <p:ph type="title"/>
          </p:nvPr>
        </p:nvSpPr>
        <p:spPr>
          <a:xfrm>
            <a:off x="1997250" y="171125"/>
            <a:ext cx="5507699" cy="910499"/>
          </a:xfrm>
          <a:prstGeom prst="rect">
            <a:avLst/>
          </a:prstGeom>
        </p:spPr>
        <p:txBody>
          <a:bodyPr lIns="91425" tIns="91425" rIns="91425" bIns="91425" anchor="ctr" anchorCtr="0">
            <a:noAutofit/>
          </a:bodyPr>
          <a:lstStyle/>
          <a:p>
            <a:pPr lvl="0" algn="ctr" rtl="0">
              <a:spcBef>
                <a:spcPts val="0"/>
              </a:spcBef>
              <a:buNone/>
            </a:pPr>
            <a:r>
              <a:rPr lang="en" sz="2500">
                <a:solidFill>
                  <a:srgbClr val="55D7FF"/>
                </a:solidFill>
              </a:rPr>
              <a:t>INDUSTRY TRENDS</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cxnSp>
        <p:nvCxnSpPr>
          <p:cNvPr id="357" name="Shape 357"/>
          <p:cNvCxnSpPr/>
          <p:nvPr/>
        </p:nvCxnSpPr>
        <p:spPr>
          <a:xfrm rot="10800000">
            <a:off x="2131845" y="1568999"/>
            <a:ext cx="0" cy="4102200"/>
          </a:xfrm>
          <a:prstGeom prst="straightConnector1">
            <a:avLst/>
          </a:prstGeom>
          <a:noFill/>
          <a:ln w="38100" cap="flat" cmpd="sng">
            <a:solidFill>
              <a:srgbClr val="38761D"/>
            </a:solidFill>
            <a:prstDash val="solid"/>
            <a:round/>
            <a:headEnd type="none" w="lg" len="lg"/>
            <a:tailEnd type="triangle" w="lg" len="lg"/>
          </a:ln>
        </p:spPr>
      </p:cxnSp>
      <p:cxnSp>
        <p:nvCxnSpPr>
          <p:cNvPr id="358" name="Shape 358"/>
          <p:cNvCxnSpPr/>
          <p:nvPr/>
        </p:nvCxnSpPr>
        <p:spPr>
          <a:xfrm>
            <a:off x="2126700" y="5652237"/>
            <a:ext cx="6356100" cy="0"/>
          </a:xfrm>
          <a:prstGeom prst="straightConnector1">
            <a:avLst/>
          </a:prstGeom>
          <a:noFill/>
          <a:ln w="38100" cap="flat" cmpd="sng">
            <a:solidFill>
              <a:srgbClr val="38761D"/>
            </a:solidFill>
            <a:prstDash val="solid"/>
            <a:round/>
            <a:headEnd type="none" w="lg" len="lg"/>
            <a:tailEnd type="triangle" w="lg" len="lg"/>
          </a:ln>
        </p:spPr>
      </p:cxnSp>
      <p:sp>
        <p:nvSpPr>
          <p:cNvPr id="359" name="Shape 359"/>
          <p:cNvSpPr/>
          <p:nvPr/>
        </p:nvSpPr>
        <p:spPr>
          <a:xfrm>
            <a:off x="434050" y="3168996"/>
            <a:ext cx="1354200" cy="670199"/>
          </a:xfrm>
          <a:prstGeom prst="roundRect">
            <a:avLst>
              <a:gd name="adj" fmla="val 16667"/>
            </a:avLst>
          </a:prstGeom>
          <a:no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a:solidFill>
                <a:srgbClr val="FFFFFF"/>
              </a:solidFill>
            </a:endParaRPr>
          </a:p>
        </p:txBody>
      </p:sp>
      <p:sp>
        <p:nvSpPr>
          <p:cNvPr id="360" name="Shape 360"/>
          <p:cNvSpPr txBox="1"/>
          <p:nvPr/>
        </p:nvSpPr>
        <p:spPr>
          <a:xfrm>
            <a:off x="613300" y="3168150"/>
            <a:ext cx="995700" cy="521699"/>
          </a:xfrm>
          <a:prstGeom prst="rect">
            <a:avLst/>
          </a:prstGeom>
          <a:noFill/>
          <a:ln>
            <a:noFill/>
          </a:ln>
        </p:spPr>
        <p:txBody>
          <a:bodyPr lIns="91425" tIns="91425" rIns="91425" bIns="91425" anchor="t" anchorCtr="0">
            <a:noAutofit/>
          </a:bodyPr>
          <a:lstStyle/>
          <a:p>
            <a:pPr lvl="0" algn="ctr" rtl="0">
              <a:spcBef>
                <a:spcPts val="0"/>
              </a:spcBef>
              <a:buNone/>
            </a:pPr>
            <a:r>
              <a:rPr lang="en" b="1"/>
              <a:t>PRICE</a:t>
            </a:r>
          </a:p>
          <a:p>
            <a:pPr lvl="0" algn="ctr" rtl="0">
              <a:spcBef>
                <a:spcPts val="0"/>
              </a:spcBef>
              <a:buNone/>
            </a:pPr>
            <a:r>
              <a:rPr lang="en" b="1"/>
              <a:t>QUALITY</a:t>
            </a:r>
          </a:p>
        </p:txBody>
      </p:sp>
      <p:sp>
        <p:nvSpPr>
          <p:cNvPr id="361" name="Shape 361"/>
          <p:cNvSpPr txBox="1"/>
          <p:nvPr/>
        </p:nvSpPr>
        <p:spPr>
          <a:xfrm>
            <a:off x="1321925" y="1569000"/>
            <a:ext cx="668099" cy="521699"/>
          </a:xfrm>
          <a:prstGeom prst="rect">
            <a:avLst/>
          </a:prstGeom>
          <a:noFill/>
          <a:ln>
            <a:noFill/>
          </a:ln>
        </p:spPr>
        <p:txBody>
          <a:bodyPr lIns="91425" tIns="91425" rIns="91425" bIns="91425" anchor="t" anchorCtr="0">
            <a:noAutofit/>
          </a:bodyPr>
          <a:lstStyle/>
          <a:p>
            <a:pPr lvl="0" rtl="0">
              <a:spcBef>
                <a:spcPts val="0"/>
              </a:spcBef>
              <a:buNone/>
            </a:pPr>
            <a:r>
              <a:rPr lang="en"/>
              <a:t>HIGH</a:t>
            </a:r>
          </a:p>
        </p:txBody>
      </p:sp>
      <p:sp>
        <p:nvSpPr>
          <p:cNvPr id="362" name="Shape 362"/>
          <p:cNvSpPr txBox="1"/>
          <p:nvPr/>
        </p:nvSpPr>
        <p:spPr>
          <a:xfrm>
            <a:off x="1382194" y="5120115"/>
            <a:ext cx="668099" cy="521699"/>
          </a:xfrm>
          <a:prstGeom prst="rect">
            <a:avLst/>
          </a:prstGeom>
          <a:noFill/>
          <a:ln>
            <a:noFill/>
          </a:ln>
        </p:spPr>
        <p:txBody>
          <a:bodyPr lIns="91425" tIns="91425" rIns="91425" bIns="91425" anchor="t" anchorCtr="0">
            <a:noAutofit/>
          </a:bodyPr>
          <a:lstStyle/>
          <a:p>
            <a:pPr lvl="0" rtl="0">
              <a:spcBef>
                <a:spcPts val="0"/>
              </a:spcBef>
              <a:buNone/>
            </a:pPr>
            <a:r>
              <a:rPr lang="en"/>
              <a:t>LOW</a:t>
            </a:r>
          </a:p>
        </p:txBody>
      </p:sp>
      <p:sp>
        <p:nvSpPr>
          <p:cNvPr id="363" name="Shape 363"/>
          <p:cNvSpPr/>
          <p:nvPr/>
        </p:nvSpPr>
        <p:spPr>
          <a:xfrm>
            <a:off x="3989642" y="5841908"/>
            <a:ext cx="2250899" cy="670199"/>
          </a:xfrm>
          <a:prstGeom prst="roundRect">
            <a:avLst>
              <a:gd name="adj" fmla="val 16667"/>
            </a:avLst>
          </a:prstGeom>
          <a:no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a:solidFill>
                <a:srgbClr val="FFFFFF"/>
              </a:solidFill>
            </a:endParaRPr>
          </a:p>
        </p:txBody>
      </p:sp>
      <p:sp>
        <p:nvSpPr>
          <p:cNvPr id="364" name="Shape 364"/>
          <p:cNvSpPr txBox="1"/>
          <p:nvPr/>
        </p:nvSpPr>
        <p:spPr>
          <a:xfrm>
            <a:off x="3934525" y="5869400"/>
            <a:ext cx="2401499" cy="521699"/>
          </a:xfrm>
          <a:prstGeom prst="rect">
            <a:avLst/>
          </a:prstGeom>
          <a:noFill/>
          <a:ln>
            <a:noFill/>
          </a:ln>
        </p:spPr>
        <p:txBody>
          <a:bodyPr lIns="91425" tIns="91425" rIns="91425" bIns="91425" anchor="t" anchorCtr="0">
            <a:noAutofit/>
          </a:bodyPr>
          <a:lstStyle/>
          <a:p>
            <a:pPr lvl="0" algn="ctr" rtl="0">
              <a:spcBef>
                <a:spcPts val="0"/>
              </a:spcBef>
              <a:buNone/>
            </a:pPr>
            <a:r>
              <a:rPr lang="en" b="1"/>
              <a:t>ENVIRONMENTAL APPEAL</a:t>
            </a:r>
          </a:p>
        </p:txBody>
      </p:sp>
      <p:sp>
        <p:nvSpPr>
          <p:cNvPr id="365" name="Shape 365"/>
          <p:cNvSpPr txBox="1"/>
          <p:nvPr/>
        </p:nvSpPr>
        <p:spPr>
          <a:xfrm>
            <a:off x="2123750" y="5713784"/>
            <a:ext cx="668099" cy="521699"/>
          </a:xfrm>
          <a:prstGeom prst="rect">
            <a:avLst/>
          </a:prstGeom>
          <a:noFill/>
          <a:ln>
            <a:noFill/>
          </a:ln>
        </p:spPr>
        <p:txBody>
          <a:bodyPr lIns="91425" tIns="91425" rIns="91425" bIns="91425" anchor="t" anchorCtr="0">
            <a:noAutofit/>
          </a:bodyPr>
          <a:lstStyle/>
          <a:p>
            <a:pPr lvl="0" rtl="0">
              <a:spcBef>
                <a:spcPts val="0"/>
              </a:spcBef>
              <a:buNone/>
            </a:pPr>
            <a:r>
              <a:rPr lang="en"/>
              <a:t>LOW</a:t>
            </a:r>
          </a:p>
        </p:txBody>
      </p:sp>
      <p:sp>
        <p:nvSpPr>
          <p:cNvPr id="366" name="Shape 366"/>
          <p:cNvSpPr txBox="1"/>
          <p:nvPr/>
        </p:nvSpPr>
        <p:spPr>
          <a:xfrm>
            <a:off x="7623425" y="5807525"/>
            <a:ext cx="668099" cy="521699"/>
          </a:xfrm>
          <a:prstGeom prst="rect">
            <a:avLst/>
          </a:prstGeom>
          <a:noFill/>
          <a:ln>
            <a:noFill/>
          </a:ln>
        </p:spPr>
        <p:txBody>
          <a:bodyPr lIns="91425" tIns="91425" rIns="91425" bIns="91425" anchor="t" anchorCtr="0">
            <a:noAutofit/>
          </a:bodyPr>
          <a:lstStyle/>
          <a:p>
            <a:pPr lvl="0" rtl="0">
              <a:spcBef>
                <a:spcPts val="0"/>
              </a:spcBef>
              <a:buNone/>
            </a:pPr>
            <a:r>
              <a:rPr lang="en"/>
              <a:t>HIGH</a:t>
            </a:r>
          </a:p>
        </p:txBody>
      </p:sp>
      <p:sp>
        <p:nvSpPr>
          <p:cNvPr id="367" name="Shape 367"/>
          <p:cNvSpPr txBox="1"/>
          <p:nvPr/>
        </p:nvSpPr>
        <p:spPr>
          <a:xfrm>
            <a:off x="2677261" y="4334416"/>
            <a:ext cx="668099" cy="381000"/>
          </a:xfrm>
          <a:prstGeom prst="rect">
            <a:avLst/>
          </a:prstGeom>
          <a:noFill/>
          <a:ln>
            <a:noFill/>
          </a:ln>
        </p:spPr>
        <p:txBody>
          <a:bodyPr lIns="91425" tIns="91425" rIns="91425" bIns="91425" anchor="t" anchorCtr="0">
            <a:noAutofit/>
          </a:bodyPr>
          <a:lstStyle/>
          <a:p>
            <a:pPr lvl="0" rtl="0">
              <a:spcBef>
                <a:spcPts val="0"/>
              </a:spcBef>
              <a:buNone/>
            </a:pPr>
            <a:r>
              <a:rPr lang="en"/>
              <a:t>NIKE</a:t>
            </a:r>
          </a:p>
        </p:txBody>
      </p:sp>
      <p:sp>
        <p:nvSpPr>
          <p:cNvPr id="368" name="Shape 368"/>
          <p:cNvSpPr txBox="1"/>
          <p:nvPr/>
        </p:nvSpPr>
        <p:spPr>
          <a:xfrm>
            <a:off x="3248005" y="3326058"/>
            <a:ext cx="1511399" cy="582300"/>
          </a:xfrm>
          <a:prstGeom prst="rect">
            <a:avLst/>
          </a:prstGeom>
          <a:noFill/>
          <a:ln>
            <a:noFill/>
          </a:ln>
        </p:spPr>
        <p:txBody>
          <a:bodyPr lIns="91425" tIns="91425" rIns="91425" bIns="91425" anchor="t" anchorCtr="0">
            <a:noAutofit/>
          </a:bodyPr>
          <a:lstStyle/>
          <a:p>
            <a:pPr lvl="0" rtl="0">
              <a:spcBef>
                <a:spcPts val="0"/>
              </a:spcBef>
              <a:buNone/>
            </a:pPr>
            <a:r>
              <a:rPr lang="en"/>
              <a:t>COLUMBIA</a:t>
            </a:r>
          </a:p>
          <a:p>
            <a:pPr lvl="0" rtl="0">
              <a:spcBef>
                <a:spcPts val="0"/>
              </a:spcBef>
              <a:buNone/>
            </a:pPr>
            <a:r>
              <a:rPr lang="en"/>
              <a:t>SPORTSWEAR</a:t>
            </a:r>
          </a:p>
        </p:txBody>
      </p:sp>
      <p:sp>
        <p:nvSpPr>
          <p:cNvPr id="369" name="Shape 369"/>
          <p:cNvSpPr/>
          <p:nvPr/>
        </p:nvSpPr>
        <p:spPr>
          <a:xfrm>
            <a:off x="3273675" y="4396350"/>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0" name="Shape 370"/>
          <p:cNvSpPr/>
          <p:nvPr/>
        </p:nvSpPr>
        <p:spPr>
          <a:xfrm>
            <a:off x="4678200" y="3508650"/>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1" name="Shape 371"/>
          <p:cNvSpPr/>
          <p:nvPr/>
        </p:nvSpPr>
        <p:spPr>
          <a:xfrm>
            <a:off x="4016550" y="4246800"/>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2" name="Shape 372"/>
          <p:cNvSpPr txBox="1"/>
          <p:nvPr/>
        </p:nvSpPr>
        <p:spPr>
          <a:xfrm>
            <a:off x="4266554" y="4164853"/>
            <a:ext cx="1354200" cy="381000"/>
          </a:xfrm>
          <a:prstGeom prst="rect">
            <a:avLst/>
          </a:prstGeom>
          <a:noFill/>
          <a:ln>
            <a:noFill/>
          </a:ln>
        </p:spPr>
        <p:txBody>
          <a:bodyPr lIns="91425" tIns="91425" rIns="91425" bIns="91425" anchor="t" anchorCtr="0">
            <a:noAutofit/>
          </a:bodyPr>
          <a:lstStyle/>
          <a:p>
            <a:pPr lvl="0" rtl="0">
              <a:spcBef>
                <a:spcPts val="0"/>
              </a:spcBef>
              <a:buNone/>
            </a:pPr>
            <a:r>
              <a:rPr lang="en"/>
              <a:t>TIMBERLAND</a:t>
            </a:r>
          </a:p>
        </p:txBody>
      </p:sp>
      <p:sp>
        <p:nvSpPr>
          <p:cNvPr id="373" name="Shape 373"/>
          <p:cNvSpPr txBox="1"/>
          <p:nvPr/>
        </p:nvSpPr>
        <p:spPr>
          <a:xfrm>
            <a:off x="4887321" y="1814798"/>
            <a:ext cx="1511399" cy="582300"/>
          </a:xfrm>
          <a:prstGeom prst="rect">
            <a:avLst/>
          </a:prstGeom>
          <a:noFill/>
          <a:ln>
            <a:noFill/>
          </a:ln>
        </p:spPr>
        <p:txBody>
          <a:bodyPr lIns="91425" tIns="91425" rIns="91425" bIns="91425" anchor="t" anchorCtr="0">
            <a:noAutofit/>
          </a:bodyPr>
          <a:lstStyle/>
          <a:p>
            <a:pPr lvl="0" rtl="0">
              <a:spcBef>
                <a:spcPts val="0"/>
              </a:spcBef>
              <a:buNone/>
            </a:pPr>
            <a:r>
              <a:rPr lang="en"/>
              <a:t>MOUNTAIN</a:t>
            </a:r>
          </a:p>
          <a:p>
            <a:pPr lvl="0" rtl="0">
              <a:spcBef>
                <a:spcPts val="0"/>
              </a:spcBef>
              <a:buNone/>
            </a:pPr>
            <a:r>
              <a:rPr lang="en"/>
              <a:t>HARDWEAR</a:t>
            </a:r>
          </a:p>
        </p:txBody>
      </p:sp>
      <p:sp>
        <p:nvSpPr>
          <p:cNvPr id="374" name="Shape 374"/>
          <p:cNvSpPr/>
          <p:nvPr/>
        </p:nvSpPr>
        <p:spPr>
          <a:xfrm>
            <a:off x="6128925" y="2139700"/>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5" name="Shape 375"/>
          <p:cNvSpPr txBox="1"/>
          <p:nvPr/>
        </p:nvSpPr>
        <p:spPr>
          <a:xfrm>
            <a:off x="5502201" y="2685446"/>
            <a:ext cx="1124700" cy="310800"/>
          </a:xfrm>
          <a:prstGeom prst="rect">
            <a:avLst/>
          </a:prstGeom>
          <a:noFill/>
          <a:ln>
            <a:noFill/>
          </a:ln>
        </p:spPr>
        <p:txBody>
          <a:bodyPr lIns="91425" tIns="91425" rIns="91425" bIns="91425" anchor="t" anchorCtr="0">
            <a:noAutofit/>
          </a:bodyPr>
          <a:lstStyle/>
          <a:p>
            <a:pPr lvl="0" rtl="0">
              <a:spcBef>
                <a:spcPts val="0"/>
              </a:spcBef>
              <a:buNone/>
            </a:pPr>
            <a:r>
              <a:rPr lang="en"/>
              <a:t>MARMOT</a:t>
            </a:r>
          </a:p>
        </p:txBody>
      </p:sp>
      <p:sp>
        <p:nvSpPr>
          <p:cNvPr id="376" name="Shape 376"/>
          <p:cNvSpPr txBox="1"/>
          <p:nvPr/>
        </p:nvSpPr>
        <p:spPr>
          <a:xfrm>
            <a:off x="5494233" y="2971855"/>
            <a:ext cx="2589299" cy="310800"/>
          </a:xfrm>
          <a:prstGeom prst="rect">
            <a:avLst/>
          </a:prstGeom>
          <a:noFill/>
          <a:ln>
            <a:noFill/>
          </a:ln>
        </p:spPr>
        <p:txBody>
          <a:bodyPr lIns="91425" tIns="91425" rIns="91425" bIns="91425" anchor="t" anchorCtr="0">
            <a:noAutofit/>
          </a:bodyPr>
          <a:lstStyle/>
          <a:p>
            <a:pPr lvl="0" rtl="0">
              <a:spcBef>
                <a:spcPts val="0"/>
              </a:spcBef>
              <a:buNone/>
            </a:pPr>
            <a:r>
              <a:rPr lang="en"/>
              <a:t>THE NORTH FACE</a:t>
            </a:r>
          </a:p>
        </p:txBody>
      </p:sp>
      <p:sp>
        <p:nvSpPr>
          <p:cNvPr id="377" name="Shape 377"/>
          <p:cNvSpPr/>
          <p:nvPr/>
        </p:nvSpPr>
        <p:spPr>
          <a:xfrm>
            <a:off x="5269750" y="3038025"/>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8" name="Shape 378"/>
          <p:cNvSpPr/>
          <p:nvPr/>
        </p:nvSpPr>
        <p:spPr>
          <a:xfrm>
            <a:off x="5269745" y="2773199"/>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9" name="Shape 379"/>
          <p:cNvSpPr/>
          <p:nvPr/>
        </p:nvSpPr>
        <p:spPr>
          <a:xfrm>
            <a:off x="7014125" y="2139700"/>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80" name="Shape 380"/>
          <p:cNvSpPr/>
          <p:nvPr/>
        </p:nvSpPr>
        <p:spPr>
          <a:xfrm>
            <a:off x="7623425" y="2139700"/>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81" name="Shape 381"/>
          <p:cNvSpPr txBox="1"/>
          <p:nvPr/>
        </p:nvSpPr>
        <p:spPr>
          <a:xfrm>
            <a:off x="6473974" y="2384387"/>
            <a:ext cx="1354200" cy="310800"/>
          </a:xfrm>
          <a:prstGeom prst="rect">
            <a:avLst/>
          </a:prstGeom>
          <a:noFill/>
          <a:ln>
            <a:noFill/>
          </a:ln>
        </p:spPr>
        <p:txBody>
          <a:bodyPr lIns="91425" tIns="91425" rIns="91425" bIns="91425" anchor="t" anchorCtr="0">
            <a:noAutofit/>
          </a:bodyPr>
          <a:lstStyle/>
          <a:p>
            <a:pPr lvl="0" rtl="0">
              <a:spcBef>
                <a:spcPts val="0"/>
              </a:spcBef>
              <a:buNone/>
            </a:pPr>
            <a:r>
              <a:rPr lang="en"/>
              <a:t>ARC’TERYX</a:t>
            </a:r>
          </a:p>
        </p:txBody>
      </p:sp>
      <p:sp>
        <p:nvSpPr>
          <p:cNvPr id="382" name="Shape 382"/>
          <p:cNvSpPr/>
          <p:nvPr/>
        </p:nvSpPr>
        <p:spPr>
          <a:xfrm>
            <a:off x="0" y="0"/>
            <a:ext cx="9144000" cy="1191000"/>
          </a:xfrm>
          <a:prstGeom prst="rect">
            <a:avLst/>
          </a:prstGeom>
          <a:solidFill>
            <a:srgbClr val="000000"/>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383" name="Shape 383"/>
          <p:cNvSpPr txBox="1"/>
          <p:nvPr/>
        </p:nvSpPr>
        <p:spPr>
          <a:xfrm>
            <a:off x="7533876" y="1809550"/>
            <a:ext cx="1610100" cy="310800"/>
          </a:xfrm>
          <a:prstGeom prst="rect">
            <a:avLst/>
          </a:prstGeom>
          <a:noFill/>
          <a:ln>
            <a:noFill/>
          </a:ln>
        </p:spPr>
        <p:txBody>
          <a:bodyPr lIns="91425" tIns="91425" rIns="91425" bIns="91425" anchor="t" anchorCtr="0">
            <a:noAutofit/>
          </a:bodyPr>
          <a:lstStyle/>
          <a:p>
            <a:pPr lvl="0" rtl="0">
              <a:spcBef>
                <a:spcPts val="0"/>
              </a:spcBef>
              <a:buNone/>
            </a:pPr>
            <a:r>
              <a:rPr lang="en" sz="1600" b="1"/>
              <a:t>PATAGONIA</a:t>
            </a:r>
          </a:p>
        </p:txBody>
      </p:sp>
      <p:sp>
        <p:nvSpPr>
          <p:cNvPr id="384" name="Shape 384"/>
          <p:cNvSpPr txBox="1">
            <a:spLocks noGrp="1"/>
          </p:cNvSpPr>
          <p:nvPr>
            <p:ph type="title"/>
          </p:nvPr>
        </p:nvSpPr>
        <p:spPr>
          <a:xfrm>
            <a:off x="1997250" y="171125"/>
            <a:ext cx="5507699" cy="910499"/>
          </a:xfrm>
          <a:prstGeom prst="rect">
            <a:avLst/>
          </a:prstGeom>
        </p:spPr>
        <p:txBody>
          <a:bodyPr lIns="91425" tIns="91425" rIns="91425" bIns="91425" anchor="ctr" anchorCtr="0">
            <a:noAutofit/>
          </a:bodyPr>
          <a:lstStyle/>
          <a:p>
            <a:pPr lvl="0" algn="ctr" rtl="0">
              <a:spcBef>
                <a:spcPts val="0"/>
              </a:spcBef>
              <a:buNone/>
            </a:pPr>
            <a:r>
              <a:rPr lang="en" sz="2500">
                <a:solidFill>
                  <a:srgbClr val="55D7FF"/>
                </a:solidFill>
              </a:rPr>
              <a:t>COMPETITION</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cxnSp>
        <p:nvCxnSpPr>
          <p:cNvPr id="389" name="Shape 389"/>
          <p:cNvCxnSpPr/>
          <p:nvPr/>
        </p:nvCxnSpPr>
        <p:spPr>
          <a:xfrm rot="10800000">
            <a:off x="2131845" y="1568999"/>
            <a:ext cx="0" cy="4102200"/>
          </a:xfrm>
          <a:prstGeom prst="straightConnector1">
            <a:avLst/>
          </a:prstGeom>
          <a:noFill/>
          <a:ln w="38100" cap="flat" cmpd="sng">
            <a:solidFill>
              <a:srgbClr val="38761D"/>
            </a:solidFill>
            <a:prstDash val="solid"/>
            <a:round/>
            <a:headEnd type="none" w="lg" len="lg"/>
            <a:tailEnd type="triangle" w="lg" len="lg"/>
          </a:ln>
        </p:spPr>
      </p:cxnSp>
      <p:cxnSp>
        <p:nvCxnSpPr>
          <p:cNvPr id="390" name="Shape 390"/>
          <p:cNvCxnSpPr/>
          <p:nvPr/>
        </p:nvCxnSpPr>
        <p:spPr>
          <a:xfrm>
            <a:off x="2126700" y="5652237"/>
            <a:ext cx="6356100" cy="0"/>
          </a:xfrm>
          <a:prstGeom prst="straightConnector1">
            <a:avLst/>
          </a:prstGeom>
          <a:noFill/>
          <a:ln w="38100" cap="flat" cmpd="sng">
            <a:solidFill>
              <a:srgbClr val="38761D"/>
            </a:solidFill>
            <a:prstDash val="solid"/>
            <a:round/>
            <a:headEnd type="none" w="lg" len="lg"/>
            <a:tailEnd type="triangle" w="lg" len="lg"/>
          </a:ln>
        </p:spPr>
      </p:cxnSp>
      <p:sp>
        <p:nvSpPr>
          <p:cNvPr id="391" name="Shape 391"/>
          <p:cNvSpPr/>
          <p:nvPr/>
        </p:nvSpPr>
        <p:spPr>
          <a:xfrm>
            <a:off x="498550" y="3133722"/>
            <a:ext cx="1354200" cy="670199"/>
          </a:xfrm>
          <a:prstGeom prst="roundRect">
            <a:avLst>
              <a:gd name="adj" fmla="val 16667"/>
            </a:avLst>
          </a:prstGeom>
          <a:no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a:p>
        </p:txBody>
      </p:sp>
      <p:sp>
        <p:nvSpPr>
          <p:cNvPr id="392" name="Shape 392"/>
          <p:cNvSpPr txBox="1"/>
          <p:nvPr/>
        </p:nvSpPr>
        <p:spPr>
          <a:xfrm>
            <a:off x="613300" y="3168150"/>
            <a:ext cx="1124700" cy="521699"/>
          </a:xfrm>
          <a:prstGeom prst="rect">
            <a:avLst/>
          </a:prstGeom>
          <a:noFill/>
          <a:ln>
            <a:noFill/>
          </a:ln>
        </p:spPr>
        <p:txBody>
          <a:bodyPr lIns="91425" tIns="91425" rIns="91425" bIns="91425" anchor="t" anchorCtr="0">
            <a:noAutofit/>
          </a:bodyPr>
          <a:lstStyle/>
          <a:p>
            <a:pPr lvl="0" algn="ctr" rtl="0">
              <a:spcBef>
                <a:spcPts val="0"/>
              </a:spcBef>
              <a:buNone/>
            </a:pPr>
            <a:r>
              <a:rPr lang="en" b="1"/>
              <a:t>PRODUCT RANGE</a:t>
            </a:r>
          </a:p>
        </p:txBody>
      </p:sp>
      <p:sp>
        <p:nvSpPr>
          <p:cNvPr id="393" name="Shape 393"/>
          <p:cNvSpPr txBox="1"/>
          <p:nvPr/>
        </p:nvSpPr>
        <p:spPr>
          <a:xfrm>
            <a:off x="645893" y="1565548"/>
            <a:ext cx="1464899" cy="310800"/>
          </a:xfrm>
          <a:prstGeom prst="rect">
            <a:avLst/>
          </a:prstGeom>
          <a:noFill/>
          <a:ln>
            <a:noFill/>
          </a:ln>
        </p:spPr>
        <p:txBody>
          <a:bodyPr lIns="91425" tIns="91425" rIns="91425" bIns="91425" anchor="t" anchorCtr="0">
            <a:noAutofit/>
          </a:bodyPr>
          <a:lstStyle/>
          <a:p>
            <a:pPr lvl="0" rtl="0">
              <a:spcBef>
                <a:spcPts val="0"/>
              </a:spcBef>
              <a:buNone/>
            </a:pPr>
            <a:r>
              <a:rPr lang="en"/>
              <a:t>SPECIALIZED</a:t>
            </a:r>
          </a:p>
        </p:txBody>
      </p:sp>
      <p:sp>
        <p:nvSpPr>
          <p:cNvPr id="394" name="Shape 394"/>
          <p:cNvSpPr/>
          <p:nvPr/>
        </p:nvSpPr>
        <p:spPr>
          <a:xfrm>
            <a:off x="3990274" y="5761317"/>
            <a:ext cx="2250899" cy="670199"/>
          </a:xfrm>
          <a:prstGeom prst="roundRect">
            <a:avLst>
              <a:gd name="adj" fmla="val 16667"/>
            </a:avLst>
          </a:prstGeom>
          <a:no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a:p>
        </p:txBody>
      </p:sp>
      <p:sp>
        <p:nvSpPr>
          <p:cNvPr id="395" name="Shape 395"/>
          <p:cNvSpPr txBox="1"/>
          <p:nvPr/>
        </p:nvSpPr>
        <p:spPr>
          <a:xfrm>
            <a:off x="915975" y="5287400"/>
            <a:ext cx="1124700" cy="310800"/>
          </a:xfrm>
          <a:prstGeom prst="rect">
            <a:avLst/>
          </a:prstGeom>
          <a:noFill/>
          <a:ln>
            <a:noFill/>
          </a:ln>
        </p:spPr>
        <p:txBody>
          <a:bodyPr lIns="91425" tIns="91425" rIns="91425" bIns="91425" anchor="t" anchorCtr="0">
            <a:noAutofit/>
          </a:bodyPr>
          <a:lstStyle/>
          <a:p>
            <a:pPr lvl="0" rtl="0">
              <a:spcBef>
                <a:spcPts val="0"/>
              </a:spcBef>
              <a:buNone/>
            </a:pPr>
            <a:r>
              <a:rPr lang="en"/>
              <a:t>GENERAL</a:t>
            </a:r>
          </a:p>
        </p:txBody>
      </p:sp>
      <p:sp>
        <p:nvSpPr>
          <p:cNvPr id="396" name="Shape 396"/>
          <p:cNvSpPr txBox="1"/>
          <p:nvPr/>
        </p:nvSpPr>
        <p:spPr>
          <a:xfrm>
            <a:off x="3934525" y="5869400"/>
            <a:ext cx="2401499" cy="521699"/>
          </a:xfrm>
          <a:prstGeom prst="rect">
            <a:avLst/>
          </a:prstGeom>
          <a:noFill/>
          <a:ln>
            <a:noFill/>
          </a:ln>
        </p:spPr>
        <p:txBody>
          <a:bodyPr lIns="91425" tIns="91425" rIns="91425" bIns="91425" anchor="t" anchorCtr="0">
            <a:noAutofit/>
          </a:bodyPr>
          <a:lstStyle/>
          <a:p>
            <a:pPr lvl="0" algn="ctr" rtl="0">
              <a:spcBef>
                <a:spcPts val="0"/>
              </a:spcBef>
              <a:buNone/>
            </a:pPr>
            <a:r>
              <a:rPr lang="en" b="1"/>
              <a:t>TECHNOLOGY</a:t>
            </a:r>
          </a:p>
        </p:txBody>
      </p:sp>
      <p:sp>
        <p:nvSpPr>
          <p:cNvPr id="397" name="Shape 397"/>
          <p:cNvSpPr txBox="1"/>
          <p:nvPr/>
        </p:nvSpPr>
        <p:spPr>
          <a:xfrm>
            <a:off x="2123750" y="5761566"/>
            <a:ext cx="1221600" cy="381000"/>
          </a:xfrm>
          <a:prstGeom prst="rect">
            <a:avLst/>
          </a:prstGeom>
          <a:noFill/>
          <a:ln>
            <a:noFill/>
          </a:ln>
        </p:spPr>
        <p:txBody>
          <a:bodyPr lIns="91425" tIns="91425" rIns="91425" bIns="91425" anchor="t" anchorCtr="0">
            <a:noAutofit/>
          </a:bodyPr>
          <a:lstStyle/>
          <a:p>
            <a:pPr lvl="0" rtl="0">
              <a:spcBef>
                <a:spcPts val="0"/>
              </a:spcBef>
              <a:buNone/>
            </a:pPr>
            <a:r>
              <a:rPr lang="en"/>
              <a:t>LOW-TECH</a:t>
            </a:r>
          </a:p>
        </p:txBody>
      </p:sp>
      <p:sp>
        <p:nvSpPr>
          <p:cNvPr id="398" name="Shape 398"/>
          <p:cNvSpPr txBox="1"/>
          <p:nvPr/>
        </p:nvSpPr>
        <p:spPr>
          <a:xfrm>
            <a:off x="7069925" y="5775664"/>
            <a:ext cx="1221600" cy="381000"/>
          </a:xfrm>
          <a:prstGeom prst="rect">
            <a:avLst/>
          </a:prstGeom>
          <a:noFill/>
          <a:ln>
            <a:noFill/>
          </a:ln>
        </p:spPr>
        <p:txBody>
          <a:bodyPr lIns="91425" tIns="91425" rIns="91425" bIns="91425" anchor="t" anchorCtr="0">
            <a:noAutofit/>
          </a:bodyPr>
          <a:lstStyle/>
          <a:p>
            <a:pPr lvl="0" rtl="0">
              <a:spcBef>
                <a:spcPts val="0"/>
              </a:spcBef>
              <a:buNone/>
            </a:pPr>
            <a:r>
              <a:rPr lang="en"/>
              <a:t>HIGH-TECH</a:t>
            </a:r>
          </a:p>
        </p:txBody>
      </p:sp>
      <p:sp>
        <p:nvSpPr>
          <p:cNvPr id="399" name="Shape 399"/>
          <p:cNvSpPr txBox="1"/>
          <p:nvPr/>
        </p:nvSpPr>
        <p:spPr>
          <a:xfrm>
            <a:off x="3396236" y="4918029"/>
            <a:ext cx="668099" cy="381000"/>
          </a:xfrm>
          <a:prstGeom prst="rect">
            <a:avLst/>
          </a:prstGeom>
          <a:noFill/>
          <a:ln>
            <a:noFill/>
          </a:ln>
        </p:spPr>
        <p:txBody>
          <a:bodyPr lIns="91425" tIns="91425" rIns="91425" bIns="91425" anchor="t" anchorCtr="0">
            <a:noAutofit/>
          </a:bodyPr>
          <a:lstStyle/>
          <a:p>
            <a:pPr lvl="0" rtl="0">
              <a:spcBef>
                <a:spcPts val="0"/>
              </a:spcBef>
              <a:buNone/>
            </a:pPr>
            <a:r>
              <a:rPr lang="en"/>
              <a:t>NIKE</a:t>
            </a:r>
          </a:p>
        </p:txBody>
      </p:sp>
      <p:sp>
        <p:nvSpPr>
          <p:cNvPr id="400" name="Shape 400"/>
          <p:cNvSpPr txBox="1"/>
          <p:nvPr/>
        </p:nvSpPr>
        <p:spPr>
          <a:xfrm>
            <a:off x="5038205" y="3311108"/>
            <a:ext cx="1511399" cy="582300"/>
          </a:xfrm>
          <a:prstGeom prst="rect">
            <a:avLst/>
          </a:prstGeom>
          <a:noFill/>
          <a:ln>
            <a:noFill/>
          </a:ln>
        </p:spPr>
        <p:txBody>
          <a:bodyPr lIns="91425" tIns="91425" rIns="91425" bIns="91425" anchor="t" anchorCtr="0">
            <a:noAutofit/>
          </a:bodyPr>
          <a:lstStyle/>
          <a:p>
            <a:pPr lvl="0" rtl="0">
              <a:spcBef>
                <a:spcPts val="0"/>
              </a:spcBef>
              <a:buNone/>
            </a:pPr>
            <a:r>
              <a:rPr lang="en"/>
              <a:t>COLUMBIA</a:t>
            </a:r>
          </a:p>
          <a:p>
            <a:pPr lvl="0" rtl="0">
              <a:spcBef>
                <a:spcPts val="0"/>
              </a:spcBef>
              <a:buNone/>
            </a:pPr>
            <a:r>
              <a:rPr lang="en"/>
              <a:t>SPORTSWEAR</a:t>
            </a:r>
          </a:p>
        </p:txBody>
      </p:sp>
      <p:sp>
        <p:nvSpPr>
          <p:cNvPr id="401" name="Shape 401"/>
          <p:cNvSpPr/>
          <p:nvPr/>
        </p:nvSpPr>
        <p:spPr>
          <a:xfrm>
            <a:off x="3992650" y="4979962"/>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02" name="Shape 402"/>
          <p:cNvSpPr/>
          <p:nvPr/>
        </p:nvSpPr>
        <p:spPr>
          <a:xfrm>
            <a:off x="5038200" y="3051750"/>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03" name="Shape 403"/>
          <p:cNvSpPr/>
          <p:nvPr/>
        </p:nvSpPr>
        <p:spPr>
          <a:xfrm>
            <a:off x="2662350" y="4265775"/>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04" name="Shape 404"/>
          <p:cNvSpPr txBox="1"/>
          <p:nvPr/>
        </p:nvSpPr>
        <p:spPr>
          <a:xfrm>
            <a:off x="2912354" y="4183828"/>
            <a:ext cx="1354200" cy="381000"/>
          </a:xfrm>
          <a:prstGeom prst="rect">
            <a:avLst/>
          </a:prstGeom>
          <a:noFill/>
          <a:ln>
            <a:noFill/>
          </a:ln>
        </p:spPr>
        <p:txBody>
          <a:bodyPr lIns="91425" tIns="91425" rIns="91425" bIns="91425" anchor="t" anchorCtr="0">
            <a:noAutofit/>
          </a:bodyPr>
          <a:lstStyle/>
          <a:p>
            <a:pPr lvl="0" rtl="0">
              <a:spcBef>
                <a:spcPts val="0"/>
              </a:spcBef>
              <a:buNone/>
            </a:pPr>
            <a:r>
              <a:rPr lang="en"/>
              <a:t>TIMBERLAND</a:t>
            </a:r>
          </a:p>
        </p:txBody>
      </p:sp>
      <p:sp>
        <p:nvSpPr>
          <p:cNvPr id="405" name="Shape 405"/>
          <p:cNvSpPr txBox="1"/>
          <p:nvPr/>
        </p:nvSpPr>
        <p:spPr>
          <a:xfrm>
            <a:off x="5687019" y="1729623"/>
            <a:ext cx="1511399" cy="582300"/>
          </a:xfrm>
          <a:prstGeom prst="rect">
            <a:avLst/>
          </a:prstGeom>
          <a:noFill/>
          <a:ln>
            <a:noFill/>
          </a:ln>
        </p:spPr>
        <p:txBody>
          <a:bodyPr lIns="91425" tIns="91425" rIns="91425" bIns="91425" anchor="t" anchorCtr="0">
            <a:noAutofit/>
          </a:bodyPr>
          <a:lstStyle/>
          <a:p>
            <a:pPr lvl="0" rtl="0">
              <a:spcBef>
                <a:spcPts val="0"/>
              </a:spcBef>
              <a:buNone/>
            </a:pPr>
            <a:r>
              <a:rPr lang="en"/>
              <a:t>MOUNTAIN</a:t>
            </a:r>
          </a:p>
          <a:p>
            <a:pPr lvl="0" rtl="0">
              <a:spcBef>
                <a:spcPts val="0"/>
              </a:spcBef>
              <a:buNone/>
            </a:pPr>
            <a:r>
              <a:rPr lang="en"/>
              <a:t>HARDWEAR</a:t>
            </a:r>
          </a:p>
        </p:txBody>
      </p:sp>
      <p:sp>
        <p:nvSpPr>
          <p:cNvPr id="406" name="Shape 406"/>
          <p:cNvSpPr/>
          <p:nvPr/>
        </p:nvSpPr>
        <p:spPr>
          <a:xfrm>
            <a:off x="6941375" y="1890025"/>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07" name="Shape 407"/>
          <p:cNvSpPr txBox="1"/>
          <p:nvPr/>
        </p:nvSpPr>
        <p:spPr>
          <a:xfrm>
            <a:off x="7153486" y="2311925"/>
            <a:ext cx="1124700" cy="310800"/>
          </a:xfrm>
          <a:prstGeom prst="rect">
            <a:avLst/>
          </a:prstGeom>
          <a:noFill/>
          <a:ln>
            <a:noFill/>
          </a:ln>
        </p:spPr>
        <p:txBody>
          <a:bodyPr lIns="91425" tIns="91425" rIns="91425" bIns="91425" anchor="t" anchorCtr="0">
            <a:noAutofit/>
          </a:bodyPr>
          <a:lstStyle/>
          <a:p>
            <a:pPr lvl="0" rtl="0">
              <a:spcBef>
                <a:spcPts val="0"/>
              </a:spcBef>
              <a:buNone/>
            </a:pPr>
            <a:r>
              <a:rPr lang="en"/>
              <a:t>MARMOT</a:t>
            </a:r>
          </a:p>
        </p:txBody>
      </p:sp>
      <p:sp>
        <p:nvSpPr>
          <p:cNvPr id="408" name="Shape 408"/>
          <p:cNvSpPr txBox="1"/>
          <p:nvPr/>
        </p:nvSpPr>
        <p:spPr>
          <a:xfrm>
            <a:off x="6411564" y="2740940"/>
            <a:ext cx="2589299" cy="310800"/>
          </a:xfrm>
          <a:prstGeom prst="rect">
            <a:avLst/>
          </a:prstGeom>
          <a:noFill/>
          <a:ln>
            <a:noFill/>
          </a:ln>
        </p:spPr>
        <p:txBody>
          <a:bodyPr lIns="91425" tIns="91425" rIns="91425" bIns="91425" anchor="t" anchorCtr="0">
            <a:noAutofit/>
          </a:bodyPr>
          <a:lstStyle/>
          <a:p>
            <a:pPr lvl="0" rtl="0">
              <a:spcBef>
                <a:spcPts val="0"/>
              </a:spcBef>
              <a:buNone/>
            </a:pPr>
            <a:r>
              <a:rPr lang="en"/>
              <a:t>THE NORTH FACE</a:t>
            </a:r>
          </a:p>
        </p:txBody>
      </p:sp>
      <p:sp>
        <p:nvSpPr>
          <p:cNvPr id="409" name="Shape 409"/>
          <p:cNvSpPr/>
          <p:nvPr/>
        </p:nvSpPr>
        <p:spPr>
          <a:xfrm>
            <a:off x="6181866" y="2816745"/>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10" name="Shape 410"/>
          <p:cNvSpPr/>
          <p:nvPr/>
        </p:nvSpPr>
        <p:spPr>
          <a:xfrm>
            <a:off x="7161445" y="2112924"/>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11" name="Shape 411"/>
          <p:cNvSpPr/>
          <p:nvPr/>
        </p:nvSpPr>
        <p:spPr>
          <a:xfrm>
            <a:off x="7396450" y="1890025"/>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12" name="Shape 412"/>
          <p:cNvSpPr/>
          <p:nvPr/>
        </p:nvSpPr>
        <p:spPr>
          <a:xfrm>
            <a:off x="7161450" y="1653450"/>
            <a:ext cx="273900" cy="222899"/>
          </a:xfrm>
          <a:prstGeom prst="pentagon">
            <a:avLst>
              <a:gd name="hf" fmla="val 105146"/>
              <a:gd name="vf" fmla="val 110557"/>
            </a:avLst>
          </a:prstGeom>
          <a:solidFill>
            <a:srgbClr val="6AA84F"/>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13" name="Shape 413"/>
          <p:cNvSpPr txBox="1"/>
          <p:nvPr/>
        </p:nvSpPr>
        <p:spPr>
          <a:xfrm>
            <a:off x="7638489" y="1806236"/>
            <a:ext cx="1354200" cy="310800"/>
          </a:xfrm>
          <a:prstGeom prst="rect">
            <a:avLst/>
          </a:prstGeom>
          <a:noFill/>
          <a:ln>
            <a:noFill/>
          </a:ln>
        </p:spPr>
        <p:txBody>
          <a:bodyPr lIns="91425" tIns="91425" rIns="91425" bIns="91425" anchor="t" anchorCtr="0">
            <a:noAutofit/>
          </a:bodyPr>
          <a:lstStyle/>
          <a:p>
            <a:pPr lvl="0" rtl="0">
              <a:spcBef>
                <a:spcPts val="0"/>
              </a:spcBef>
              <a:buNone/>
            </a:pPr>
            <a:r>
              <a:rPr lang="en"/>
              <a:t>ARC’TERYX</a:t>
            </a:r>
          </a:p>
        </p:txBody>
      </p:sp>
      <p:sp>
        <p:nvSpPr>
          <p:cNvPr id="414" name="Shape 414"/>
          <p:cNvSpPr/>
          <p:nvPr/>
        </p:nvSpPr>
        <p:spPr>
          <a:xfrm>
            <a:off x="0" y="0"/>
            <a:ext cx="9144000" cy="1191000"/>
          </a:xfrm>
          <a:prstGeom prst="rect">
            <a:avLst/>
          </a:prstGeom>
          <a:solidFill>
            <a:srgbClr val="000000"/>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415" name="Shape 415"/>
          <p:cNvSpPr txBox="1"/>
          <p:nvPr/>
        </p:nvSpPr>
        <p:spPr>
          <a:xfrm>
            <a:off x="7102701" y="1307750"/>
            <a:ext cx="1571999" cy="310800"/>
          </a:xfrm>
          <a:prstGeom prst="rect">
            <a:avLst/>
          </a:prstGeom>
          <a:noFill/>
          <a:ln>
            <a:noFill/>
          </a:ln>
        </p:spPr>
        <p:txBody>
          <a:bodyPr lIns="91425" tIns="91425" rIns="91425" bIns="91425" anchor="t" anchorCtr="0">
            <a:noAutofit/>
          </a:bodyPr>
          <a:lstStyle/>
          <a:p>
            <a:pPr lvl="0" rtl="0">
              <a:spcBef>
                <a:spcPts val="0"/>
              </a:spcBef>
              <a:buNone/>
            </a:pPr>
            <a:r>
              <a:rPr lang="en" sz="1600" b="1"/>
              <a:t>PATAGONIA</a:t>
            </a:r>
          </a:p>
        </p:txBody>
      </p:sp>
      <p:sp>
        <p:nvSpPr>
          <p:cNvPr id="416" name="Shape 416"/>
          <p:cNvSpPr txBox="1">
            <a:spLocks noGrp="1"/>
          </p:cNvSpPr>
          <p:nvPr>
            <p:ph type="title"/>
          </p:nvPr>
        </p:nvSpPr>
        <p:spPr>
          <a:xfrm>
            <a:off x="1997250" y="171125"/>
            <a:ext cx="5507699" cy="910499"/>
          </a:xfrm>
          <a:prstGeom prst="rect">
            <a:avLst/>
          </a:prstGeom>
        </p:spPr>
        <p:txBody>
          <a:bodyPr lIns="91425" tIns="91425" rIns="91425" bIns="91425" anchor="ctr" anchorCtr="0">
            <a:noAutofit/>
          </a:bodyPr>
          <a:lstStyle/>
          <a:p>
            <a:pPr lvl="0" algn="ctr" rtl="0">
              <a:spcBef>
                <a:spcPts val="0"/>
              </a:spcBef>
              <a:buNone/>
            </a:pPr>
            <a:r>
              <a:rPr lang="en" sz="2500">
                <a:solidFill>
                  <a:srgbClr val="55D7FF"/>
                </a:solidFill>
              </a:rPr>
              <a:t>COMPETITION</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Shape 421"/>
          <p:cNvPicPr preferRelativeResize="0"/>
          <p:nvPr/>
        </p:nvPicPr>
        <p:blipFill rotWithShape="1">
          <a:blip r:embed="rId3">
            <a:alphaModFix/>
          </a:blip>
          <a:srcRect l="20000" b="11855"/>
          <a:stretch/>
        </p:blipFill>
        <p:spPr>
          <a:xfrm>
            <a:off x="0" y="1191000"/>
            <a:ext cx="9144000" cy="5666999"/>
          </a:xfrm>
          <a:prstGeom prst="rect">
            <a:avLst/>
          </a:prstGeom>
          <a:noFill/>
          <a:ln>
            <a:noFill/>
          </a:ln>
        </p:spPr>
      </p:pic>
      <p:sp>
        <p:nvSpPr>
          <p:cNvPr id="422" name="Shape 422"/>
          <p:cNvSpPr/>
          <p:nvPr/>
        </p:nvSpPr>
        <p:spPr>
          <a:xfrm rot="-5400000">
            <a:off x="2689012" y="392162"/>
            <a:ext cx="5665250" cy="7262924"/>
          </a:xfrm>
          <a:prstGeom prst="flowChartManualInput">
            <a:avLst/>
          </a:prstGeom>
          <a:solidFill>
            <a:srgbClr val="000000">
              <a:alpha val="62310"/>
            </a:srgbClr>
          </a:solidFill>
          <a:ln>
            <a:noFill/>
          </a:ln>
        </p:spPr>
        <p:txBody>
          <a:bodyPr lIns="91425" tIns="91425" rIns="91425" bIns="91425" anchor="ctr" anchorCtr="0">
            <a:noAutofit/>
          </a:bodyPr>
          <a:lstStyle/>
          <a:p>
            <a:pPr>
              <a:spcBef>
                <a:spcPts val="0"/>
              </a:spcBef>
              <a:buNone/>
            </a:pPr>
            <a:endParaRPr/>
          </a:p>
        </p:txBody>
      </p:sp>
      <p:sp>
        <p:nvSpPr>
          <p:cNvPr id="423" name="Shape 423"/>
          <p:cNvSpPr txBox="1">
            <a:spLocks noGrp="1"/>
          </p:cNvSpPr>
          <p:nvPr>
            <p:ph type="body" idx="1"/>
          </p:nvPr>
        </p:nvSpPr>
        <p:spPr>
          <a:xfrm>
            <a:off x="3291075" y="1543050"/>
            <a:ext cx="5986199" cy="5257799"/>
          </a:xfrm>
          <a:prstGeom prst="rect">
            <a:avLst/>
          </a:prstGeom>
        </p:spPr>
        <p:txBody>
          <a:bodyPr lIns="91425" tIns="91425" rIns="91425" bIns="91425" anchor="t" anchorCtr="0">
            <a:noAutofit/>
          </a:bodyPr>
          <a:lstStyle/>
          <a:p>
            <a:pPr marL="0" lvl="0" indent="0" rtl="0">
              <a:spcBef>
                <a:spcPts val="0"/>
              </a:spcBef>
              <a:buNone/>
            </a:pPr>
            <a:r>
              <a:rPr lang="en">
                <a:solidFill>
                  <a:srgbClr val="FFFFFF"/>
                </a:solidFill>
              </a:rPr>
              <a:t>Opportunities</a:t>
            </a:r>
          </a:p>
          <a:p>
            <a:pPr marL="457200" lvl="0" indent="-342900" rtl="0">
              <a:spcBef>
                <a:spcPts val="0"/>
              </a:spcBef>
              <a:buClr>
                <a:srgbClr val="FFFFFF"/>
              </a:buClr>
              <a:buSzPct val="100000"/>
              <a:buFont typeface="Arial"/>
              <a:buChar char="•"/>
            </a:pPr>
            <a:r>
              <a:rPr lang="en" sz="1800" b="0">
                <a:solidFill>
                  <a:srgbClr val="FFFFFF"/>
                </a:solidFill>
              </a:rPr>
              <a:t>Mainstream market demand for eco-products and high-tech products</a:t>
            </a:r>
          </a:p>
          <a:p>
            <a:pPr marL="457200" lvl="0" indent="-342900" rtl="0">
              <a:spcBef>
                <a:spcPts val="0"/>
              </a:spcBef>
              <a:buClr>
                <a:srgbClr val="FFFFFF"/>
              </a:buClr>
              <a:buSzPct val="100000"/>
              <a:buFont typeface="Arial"/>
              <a:buChar char="•"/>
            </a:pPr>
            <a:r>
              <a:rPr lang="en" sz="1800" b="0">
                <a:solidFill>
                  <a:srgbClr val="FFFFFF"/>
                </a:solidFill>
              </a:rPr>
              <a:t>Potential for growth in international markets</a:t>
            </a:r>
          </a:p>
          <a:p>
            <a:pPr marL="457200" lvl="0" indent="-342900" rtl="0">
              <a:spcBef>
                <a:spcPts val="0"/>
              </a:spcBef>
              <a:buClr>
                <a:srgbClr val="FFFFFF"/>
              </a:buClr>
              <a:buSzPct val="100000"/>
              <a:buFont typeface="Arial"/>
              <a:buChar char="•"/>
            </a:pPr>
            <a:r>
              <a:rPr lang="en" sz="1800" b="0">
                <a:solidFill>
                  <a:srgbClr val="FFFFFF"/>
                </a:solidFill>
              </a:rPr>
              <a:t>Increase in interest for outdoor activities</a:t>
            </a:r>
          </a:p>
          <a:p>
            <a:pPr marL="0" lvl="0" indent="0" rtl="0">
              <a:spcBef>
                <a:spcPts val="0"/>
              </a:spcBef>
              <a:buNone/>
            </a:pPr>
            <a:r>
              <a:rPr lang="en">
                <a:solidFill>
                  <a:srgbClr val="FFFFFF"/>
                </a:solidFill>
              </a:rPr>
              <a:t>Threats</a:t>
            </a:r>
          </a:p>
          <a:p>
            <a:pPr marL="457200" lvl="0" indent="-342900" rtl="0">
              <a:spcBef>
                <a:spcPts val="0"/>
              </a:spcBef>
              <a:buClr>
                <a:srgbClr val="FFFFFF"/>
              </a:buClr>
              <a:buSzPct val="100000"/>
              <a:buFont typeface="Arial"/>
              <a:buChar char="•"/>
            </a:pPr>
            <a:r>
              <a:rPr lang="en" sz="1800" b="0">
                <a:solidFill>
                  <a:srgbClr val="FFFFFF"/>
                </a:solidFill>
              </a:rPr>
              <a:t>High-end products in recovering economy</a:t>
            </a:r>
          </a:p>
          <a:p>
            <a:pPr marL="457200" lvl="0" indent="-342900" rtl="0">
              <a:spcBef>
                <a:spcPts val="0"/>
              </a:spcBef>
              <a:buClr>
                <a:srgbClr val="FFFFFF"/>
              </a:buClr>
              <a:buSzPct val="100000"/>
              <a:buFont typeface="Arial"/>
              <a:buChar char="•"/>
            </a:pPr>
            <a:r>
              <a:rPr lang="en" sz="1800" b="0">
                <a:solidFill>
                  <a:srgbClr val="FFFFFF"/>
                </a:solidFill>
              </a:rPr>
              <a:t>Dependency on suppliers for specialized materials</a:t>
            </a:r>
          </a:p>
          <a:p>
            <a:pPr marL="457200" lvl="0" indent="-342900" rtl="0">
              <a:spcBef>
                <a:spcPts val="0"/>
              </a:spcBef>
              <a:buClr>
                <a:srgbClr val="FFFFFF"/>
              </a:buClr>
              <a:buSzPct val="100000"/>
              <a:buFont typeface="Arial"/>
              <a:buChar char="•"/>
            </a:pPr>
            <a:r>
              <a:rPr lang="en" sz="1800" b="0">
                <a:solidFill>
                  <a:srgbClr val="FFFFFF"/>
                </a:solidFill>
              </a:rPr>
              <a:t>Imitation from competitors</a:t>
            </a:r>
          </a:p>
          <a:p>
            <a:pPr marL="457200" lvl="0" indent="-342900" rtl="0">
              <a:spcBef>
                <a:spcPts val="0"/>
              </a:spcBef>
              <a:buClr>
                <a:srgbClr val="FFFFFF"/>
              </a:buClr>
              <a:buSzPct val="100000"/>
              <a:buFont typeface="Arial"/>
              <a:buChar char="•"/>
            </a:pPr>
            <a:r>
              <a:rPr lang="en" sz="1800" b="0">
                <a:solidFill>
                  <a:srgbClr val="FFFFFF"/>
                </a:solidFill>
              </a:rPr>
              <a:t>Big budget competitors </a:t>
            </a:r>
          </a:p>
          <a:p>
            <a:pPr marL="457200" lvl="0" indent="-342900" rtl="0">
              <a:spcBef>
                <a:spcPts val="0"/>
              </a:spcBef>
              <a:buClr>
                <a:srgbClr val="FFFFFF"/>
              </a:buClr>
              <a:buSzPct val="100000"/>
              <a:buFont typeface="Arial"/>
              <a:buChar char="•"/>
            </a:pPr>
            <a:r>
              <a:rPr lang="en" sz="1800" b="0">
                <a:solidFill>
                  <a:srgbClr val="FFFFFF"/>
                </a:solidFill>
              </a:rPr>
              <a:t>Radical views can alienate certain customers</a:t>
            </a:r>
          </a:p>
        </p:txBody>
      </p:sp>
      <p:sp>
        <p:nvSpPr>
          <p:cNvPr id="424" name="Shape 424"/>
          <p:cNvSpPr/>
          <p:nvPr/>
        </p:nvSpPr>
        <p:spPr>
          <a:xfrm>
            <a:off x="0" y="0"/>
            <a:ext cx="9144000" cy="1191000"/>
          </a:xfrm>
          <a:prstGeom prst="rect">
            <a:avLst/>
          </a:prstGeom>
          <a:solidFill>
            <a:srgbClr val="000000"/>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425" name="Shape 425"/>
          <p:cNvSpPr txBox="1">
            <a:spLocks noGrp="1"/>
          </p:cNvSpPr>
          <p:nvPr>
            <p:ph type="title"/>
          </p:nvPr>
        </p:nvSpPr>
        <p:spPr>
          <a:xfrm>
            <a:off x="0" y="171125"/>
            <a:ext cx="9144000" cy="910499"/>
          </a:xfrm>
          <a:prstGeom prst="rect">
            <a:avLst/>
          </a:prstGeom>
        </p:spPr>
        <p:txBody>
          <a:bodyPr lIns="91425" tIns="91425" rIns="91425" bIns="91425" anchor="ctr" anchorCtr="0">
            <a:noAutofit/>
          </a:bodyPr>
          <a:lstStyle/>
          <a:p>
            <a:pPr algn="ctr" rtl="0">
              <a:spcBef>
                <a:spcPts val="0"/>
              </a:spcBef>
              <a:buNone/>
            </a:pPr>
            <a:r>
              <a:rPr lang="en" sz="2500">
                <a:solidFill>
                  <a:srgbClr val="55D7FF"/>
                </a:solidFill>
              </a:rPr>
              <a:t>SUMMARY OF</a:t>
            </a:r>
          </a:p>
          <a:p>
            <a:pPr lvl="0" algn="ctr" rtl="0">
              <a:spcBef>
                <a:spcPts val="0"/>
              </a:spcBef>
              <a:buNone/>
            </a:pPr>
            <a:r>
              <a:rPr lang="en" sz="2500">
                <a:solidFill>
                  <a:srgbClr val="55D7FF"/>
                </a:solidFill>
              </a:rPr>
              <a:t>OPPORTUNITIES AND THREATS</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Shape 430"/>
          <p:cNvSpPr txBox="1">
            <a:spLocks noGrp="1"/>
          </p:cNvSpPr>
          <p:nvPr>
            <p:ph type="ctrTitle"/>
          </p:nvPr>
        </p:nvSpPr>
        <p:spPr>
          <a:xfrm>
            <a:off x="685800" y="2111123"/>
            <a:ext cx="7772400" cy="1546500"/>
          </a:xfrm>
          <a:prstGeom prst="rect">
            <a:avLst/>
          </a:prstGeom>
        </p:spPr>
        <p:txBody>
          <a:bodyPr lIns="91425" tIns="91425" rIns="91425" bIns="91425" anchor="b" anchorCtr="0">
            <a:noAutofit/>
          </a:bodyPr>
          <a:lstStyle/>
          <a:p>
            <a:pPr lvl="0" rtl="0">
              <a:spcBef>
                <a:spcPts val="0"/>
              </a:spcBef>
              <a:buNone/>
            </a:pPr>
            <a:endParaRPr/>
          </a:p>
        </p:txBody>
      </p:sp>
      <p:sp>
        <p:nvSpPr>
          <p:cNvPr id="431" name="Shape 431"/>
          <p:cNvSpPr txBox="1">
            <a:spLocks noGrp="1"/>
          </p:cNvSpPr>
          <p:nvPr>
            <p:ph type="subTitle" idx="1"/>
          </p:nvPr>
        </p:nvSpPr>
        <p:spPr>
          <a:xfrm>
            <a:off x="685800" y="3786737"/>
            <a:ext cx="7772400" cy="1046400"/>
          </a:xfrm>
          <a:prstGeom prst="rect">
            <a:avLst/>
          </a:prstGeom>
        </p:spPr>
        <p:txBody>
          <a:bodyPr lIns="91425" tIns="91425" rIns="91425" bIns="91425" anchor="t" anchorCtr="0">
            <a:noAutofit/>
          </a:bodyPr>
          <a:lstStyle/>
          <a:p>
            <a:pPr lvl="0" rtl="0">
              <a:spcBef>
                <a:spcPts val="0"/>
              </a:spcBef>
              <a:buNone/>
            </a:pPr>
            <a:endParaRPr/>
          </a:p>
        </p:txBody>
      </p:sp>
      <p:pic>
        <p:nvPicPr>
          <p:cNvPr id="432" name="Shape 432"/>
          <p:cNvPicPr preferRelativeResize="0"/>
          <p:nvPr/>
        </p:nvPicPr>
        <p:blipFill>
          <a:blip r:embed="rId3">
            <a:alphaModFix/>
          </a:blip>
          <a:stretch>
            <a:fillRect/>
          </a:stretch>
        </p:blipFill>
        <p:spPr>
          <a:xfrm>
            <a:off x="0" y="0"/>
            <a:ext cx="9143998" cy="6857998"/>
          </a:xfrm>
          <a:prstGeom prst="rect">
            <a:avLst/>
          </a:prstGeom>
          <a:noFill/>
          <a:ln>
            <a:noFill/>
          </a:ln>
        </p:spPr>
      </p:pic>
      <p:sp>
        <p:nvSpPr>
          <p:cNvPr id="433" name="Shape 433"/>
          <p:cNvSpPr txBox="1"/>
          <p:nvPr/>
        </p:nvSpPr>
        <p:spPr>
          <a:xfrm>
            <a:off x="4853100" y="2273533"/>
            <a:ext cx="4103399" cy="839700"/>
          </a:xfrm>
          <a:prstGeom prst="rect">
            <a:avLst/>
          </a:prstGeom>
          <a:noFill/>
          <a:ln>
            <a:noFill/>
          </a:ln>
        </p:spPr>
        <p:txBody>
          <a:bodyPr lIns="91425" tIns="91425" rIns="91425" bIns="91425" anchor="t" anchorCtr="0">
            <a:noAutofit/>
          </a:bodyPr>
          <a:lstStyle/>
          <a:p>
            <a:pPr lvl="0" rtl="0">
              <a:spcBef>
                <a:spcPts val="0"/>
              </a:spcBef>
              <a:buNone/>
            </a:pPr>
            <a:r>
              <a:rPr lang="en" sz="3000">
                <a:solidFill>
                  <a:srgbClr val="FFFFFF"/>
                </a:solidFill>
              </a:rPr>
              <a:t>INTERNAL ANALYSIS</a:t>
            </a:r>
          </a:p>
        </p:txBody>
      </p:sp>
      <p:pic>
        <p:nvPicPr>
          <p:cNvPr id="434" name="Shape 434"/>
          <p:cNvPicPr preferRelativeResize="0"/>
          <p:nvPr/>
        </p:nvPicPr>
        <p:blipFill>
          <a:blip r:embed="rId4">
            <a:alphaModFix amt="61000"/>
          </a:blip>
          <a:stretch>
            <a:fillRect/>
          </a:stretch>
        </p:blipFill>
        <p:spPr>
          <a:xfrm>
            <a:off x="3143292" y="5253350"/>
            <a:ext cx="1967100" cy="1070999"/>
          </a:xfrm>
          <a:prstGeom prst="roundRect">
            <a:avLst>
              <a:gd name="adj" fmla="val 16667"/>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Shape 439"/>
          <p:cNvPicPr preferRelativeResize="0"/>
          <p:nvPr/>
        </p:nvPicPr>
        <p:blipFill rotWithShape="1">
          <a:blip r:embed="rId3">
            <a:alphaModFix/>
          </a:blip>
          <a:srcRect l="17675"/>
          <a:stretch/>
        </p:blipFill>
        <p:spPr>
          <a:xfrm>
            <a:off x="0" y="0"/>
            <a:ext cx="9143998" cy="6857999"/>
          </a:xfrm>
          <a:prstGeom prst="rect">
            <a:avLst/>
          </a:prstGeom>
          <a:noFill/>
          <a:ln>
            <a:noFill/>
          </a:ln>
        </p:spPr>
      </p:pic>
      <p:sp>
        <p:nvSpPr>
          <p:cNvPr id="440" name="Shape 440"/>
          <p:cNvSpPr txBox="1"/>
          <p:nvPr/>
        </p:nvSpPr>
        <p:spPr>
          <a:xfrm>
            <a:off x="363524" y="353539"/>
            <a:ext cx="7649546" cy="4399595"/>
          </a:xfrm>
          <a:prstGeom prst="rect">
            <a:avLst/>
          </a:prstGeom>
          <a:solidFill>
            <a:srgbClr val="000000">
              <a:alpha val="32690"/>
            </a:srgbClr>
          </a:solidFill>
          <a:ln>
            <a:noFill/>
          </a:ln>
        </p:spPr>
        <p:txBody>
          <a:bodyPr lIns="91425" tIns="91425" rIns="91425" bIns="91425" anchor="t" anchorCtr="0">
            <a:noAutofit/>
          </a:bodyPr>
          <a:lstStyle/>
          <a:p>
            <a:pPr lvl="0" algn="ctr" rtl="0">
              <a:spcBef>
                <a:spcPts val="0"/>
              </a:spcBef>
              <a:buClr>
                <a:schemeClr val="dk1"/>
              </a:buClr>
              <a:buSzPct val="61111"/>
              <a:buFont typeface="Arial"/>
              <a:buNone/>
            </a:pPr>
            <a:r>
              <a:rPr lang="en" sz="2100" b="1" dirty="0">
                <a:solidFill>
                  <a:srgbClr val="FFFFFF"/>
                </a:solidFill>
              </a:rPr>
              <a:t>CUSTOMER ANALYSIS</a:t>
            </a:r>
          </a:p>
          <a:p>
            <a:pPr lvl="0" rtl="0">
              <a:spcBef>
                <a:spcPts val="0"/>
              </a:spcBef>
              <a:buClr>
                <a:schemeClr val="dk1"/>
              </a:buClr>
              <a:buFont typeface="Arial"/>
              <a:buNone/>
            </a:pPr>
            <a:endParaRPr sz="1800" b="1" dirty="0">
              <a:solidFill>
                <a:srgbClr val="FFFFFF"/>
              </a:solidFill>
            </a:endParaRPr>
          </a:p>
          <a:p>
            <a:pPr lvl="0" rtl="0">
              <a:spcBef>
                <a:spcPts val="0"/>
              </a:spcBef>
              <a:buClr>
                <a:schemeClr val="dk1"/>
              </a:buClr>
              <a:buSzPct val="61111"/>
              <a:buFont typeface="Arial"/>
              <a:buNone/>
            </a:pPr>
            <a:r>
              <a:rPr lang="en-CA" sz="2100" b="1" dirty="0" smtClean="0">
                <a:solidFill>
                  <a:srgbClr val="00FFFF"/>
                </a:solidFill>
              </a:rPr>
              <a:t>TARGET MARKET</a:t>
            </a:r>
            <a:endParaRPr lang="en" sz="2100" b="1" dirty="0">
              <a:solidFill>
                <a:srgbClr val="00FFFF"/>
              </a:solidFill>
            </a:endParaRPr>
          </a:p>
          <a:p>
            <a:pPr marL="457200" lvl="0" indent="-342900" rtl="0">
              <a:spcBef>
                <a:spcPts val="0"/>
              </a:spcBef>
              <a:buClr>
                <a:srgbClr val="FFFFFF"/>
              </a:buClr>
              <a:buSzPct val="100000"/>
              <a:buFont typeface="Arial"/>
              <a:buChar char="●"/>
            </a:pPr>
            <a:r>
              <a:rPr lang="en" sz="2100" dirty="0">
                <a:solidFill>
                  <a:srgbClr val="FFFFFF"/>
                </a:solidFill>
              </a:rPr>
              <a:t>38 year old “dirtbag” with household income of $160,000</a:t>
            </a:r>
          </a:p>
          <a:p>
            <a:pPr lvl="0" rtl="0">
              <a:spcBef>
                <a:spcPts val="0"/>
              </a:spcBef>
              <a:buClr>
                <a:schemeClr val="dk1"/>
              </a:buClr>
              <a:buFont typeface="Arial"/>
              <a:buNone/>
            </a:pPr>
            <a:endParaRPr sz="2100" dirty="0">
              <a:solidFill>
                <a:srgbClr val="FFFFFF"/>
              </a:solidFill>
            </a:endParaRPr>
          </a:p>
          <a:p>
            <a:pPr lvl="0" rtl="0">
              <a:spcBef>
                <a:spcPts val="0"/>
              </a:spcBef>
              <a:buClr>
                <a:schemeClr val="dk1"/>
              </a:buClr>
              <a:buSzPct val="61111"/>
              <a:buFont typeface="Arial"/>
              <a:buNone/>
            </a:pPr>
            <a:r>
              <a:rPr lang="en-CA" sz="2100" b="1" dirty="0" smtClean="0">
                <a:solidFill>
                  <a:srgbClr val="00FFFF"/>
                </a:solidFill>
              </a:rPr>
              <a:t>CUSTOMER RETENTION</a:t>
            </a:r>
            <a:endParaRPr lang="en" sz="2100" b="1" dirty="0">
              <a:solidFill>
                <a:srgbClr val="00FFFF"/>
              </a:solidFill>
            </a:endParaRPr>
          </a:p>
          <a:p>
            <a:pPr marL="457200" lvl="0" indent="-342900" rtl="0">
              <a:spcBef>
                <a:spcPts val="0"/>
              </a:spcBef>
              <a:buClr>
                <a:schemeClr val="lt1"/>
              </a:buClr>
              <a:buSzPct val="100000"/>
              <a:buFont typeface="Arial"/>
              <a:buChar char="●"/>
            </a:pPr>
            <a:r>
              <a:rPr lang="en" sz="2100" dirty="0">
                <a:solidFill>
                  <a:schemeClr val="lt1"/>
                </a:solidFill>
              </a:rPr>
              <a:t>Near 100% satisfaction guaranteed</a:t>
            </a:r>
          </a:p>
          <a:p>
            <a:pPr marL="457200" lvl="0" indent="-342900" rtl="0">
              <a:spcBef>
                <a:spcPts val="0"/>
              </a:spcBef>
              <a:buClr>
                <a:schemeClr val="lt1"/>
              </a:buClr>
              <a:buSzPct val="100000"/>
              <a:buFont typeface="Arial"/>
              <a:buChar char="●"/>
            </a:pPr>
            <a:r>
              <a:rPr lang="en" sz="2100" dirty="0">
                <a:solidFill>
                  <a:schemeClr val="lt1"/>
                </a:solidFill>
              </a:rPr>
              <a:t>Customer contributions to environment</a:t>
            </a:r>
          </a:p>
          <a:p>
            <a:pPr lvl="0" rtl="0">
              <a:spcBef>
                <a:spcPts val="0"/>
              </a:spcBef>
              <a:buClr>
                <a:schemeClr val="dk1"/>
              </a:buClr>
              <a:buFont typeface="Arial"/>
              <a:buNone/>
            </a:pPr>
            <a:endParaRPr sz="2100" dirty="0">
              <a:solidFill>
                <a:srgbClr val="FFFFFF"/>
              </a:solidFill>
            </a:endParaRPr>
          </a:p>
          <a:p>
            <a:pPr lvl="0" rtl="0">
              <a:spcBef>
                <a:spcPts val="0"/>
              </a:spcBef>
              <a:buClr>
                <a:schemeClr val="dk1"/>
              </a:buClr>
              <a:buSzPct val="61111"/>
              <a:buFont typeface="Arial"/>
              <a:buNone/>
            </a:pPr>
            <a:r>
              <a:rPr lang="en-CA" sz="2100" b="1" dirty="0" smtClean="0">
                <a:solidFill>
                  <a:srgbClr val="00FFFF"/>
                </a:solidFill>
              </a:rPr>
              <a:t>CUSTOMER ACQUISITION</a:t>
            </a:r>
            <a:endParaRPr lang="en" sz="2100" b="1" dirty="0">
              <a:solidFill>
                <a:srgbClr val="00FFFF"/>
              </a:solidFill>
            </a:endParaRPr>
          </a:p>
          <a:p>
            <a:pPr marL="457200" lvl="0" indent="-342900" rtl="0">
              <a:spcBef>
                <a:spcPts val="0"/>
              </a:spcBef>
              <a:buClr>
                <a:srgbClr val="FFFFFF"/>
              </a:buClr>
              <a:buSzPct val="100000"/>
              <a:buFont typeface="Arial"/>
              <a:buChar char="●"/>
            </a:pPr>
            <a:r>
              <a:rPr lang="en" sz="2100" dirty="0">
                <a:solidFill>
                  <a:srgbClr val="FFFFFF"/>
                </a:solidFill>
              </a:rPr>
              <a:t>Ads for Patagonia promote their environmental concerns, not always their </a:t>
            </a:r>
            <a:r>
              <a:rPr lang="en" sz="2100" dirty="0" smtClean="0">
                <a:solidFill>
                  <a:srgbClr val="FFFFFF"/>
                </a:solidFill>
              </a:rPr>
              <a:t>products</a:t>
            </a:r>
            <a:endParaRPr sz="2100" dirty="0">
              <a:solidFill>
                <a:srgbClr val="FFFFFF"/>
              </a:solidFill>
            </a:endParaRPr>
          </a:p>
          <a:p>
            <a:pPr marL="457200" lvl="0" indent="-342900" rtl="0">
              <a:spcBef>
                <a:spcPts val="0"/>
              </a:spcBef>
              <a:buClr>
                <a:srgbClr val="FFFFFF"/>
              </a:buClr>
              <a:buSzPct val="100000"/>
              <a:buFont typeface="Arial"/>
              <a:buChar char="●"/>
            </a:pPr>
            <a:r>
              <a:rPr lang="en" sz="2100" dirty="0">
                <a:solidFill>
                  <a:srgbClr val="FFFFFF"/>
                </a:solidFill>
              </a:rPr>
              <a:t>Great PR for their efforts</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464343" y="705445"/>
            <a:ext cx="8215500" cy="1026899"/>
          </a:xfrm>
          <a:prstGeom prst="rect">
            <a:avLst/>
          </a:prstGeom>
        </p:spPr>
        <p:txBody>
          <a:bodyPr lIns="64275" tIns="64275" rIns="64275" bIns="64275" anchor="t" anchorCtr="0">
            <a:noAutofit/>
          </a:bodyPr>
          <a:lstStyle/>
          <a:p>
            <a:pPr lvl="0" rtl="0">
              <a:spcBef>
                <a:spcPts val="0"/>
              </a:spcBef>
              <a:buNone/>
            </a:pPr>
            <a:endParaRPr/>
          </a:p>
        </p:txBody>
      </p:sp>
      <p:sp>
        <p:nvSpPr>
          <p:cNvPr id="243" name="Shape 243"/>
          <p:cNvSpPr txBox="1">
            <a:spLocks noGrp="1"/>
          </p:cNvSpPr>
          <p:nvPr>
            <p:ph type="body" idx="1"/>
          </p:nvPr>
        </p:nvSpPr>
        <p:spPr>
          <a:xfrm>
            <a:off x="464343" y="357187"/>
            <a:ext cx="8215500" cy="357000"/>
          </a:xfrm>
          <a:prstGeom prst="rect">
            <a:avLst/>
          </a:prstGeom>
        </p:spPr>
        <p:txBody>
          <a:bodyPr lIns="64275" tIns="64275" rIns="64275" bIns="64275" anchor="ctr" anchorCtr="0">
            <a:noAutofit/>
          </a:bodyPr>
          <a:lstStyle/>
          <a:p>
            <a:pPr lvl="0" rtl="0">
              <a:spcBef>
                <a:spcPts val="0"/>
              </a:spcBef>
              <a:buNone/>
            </a:pPr>
            <a:endParaRPr/>
          </a:p>
        </p:txBody>
      </p:sp>
      <p:pic>
        <p:nvPicPr>
          <p:cNvPr id="244" name="Shape 244"/>
          <p:cNvPicPr preferRelativeResize="0"/>
          <p:nvPr/>
        </p:nvPicPr>
        <p:blipFill>
          <a:blip r:embed="rId3">
            <a:alphaModFix/>
          </a:blip>
          <a:stretch>
            <a:fillRect/>
          </a:stretch>
        </p:blipFill>
        <p:spPr>
          <a:xfrm>
            <a:off x="35" y="247131"/>
            <a:ext cx="9143998" cy="5000215"/>
          </a:xfrm>
          <a:prstGeom prst="rect">
            <a:avLst/>
          </a:prstGeom>
          <a:noFill/>
          <a:ln>
            <a:noFill/>
          </a:ln>
        </p:spPr>
      </p:pic>
      <p:sp>
        <p:nvSpPr>
          <p:cNvPr id="245" name="Shape 245"/>
          <p:cNvSpPr txBox="1"/>
          <p:nvPr/>
        </p:nvSpPr>
        <p:spPr>
          <a:xfrm>
            <a:off x="464350" y="5614075"/>
            <a:ext cx="6291768" cy="1116000"/>
          </a:xfrm>
          <a:prstGeom prst="rect">
            <a:avLst/>
          </a:prstGeom>
          <a:noFill/>
          <a:ln>
            <a:noFill/>
          </a:ln>
        </p:spPr>
        <p:txBody>
          <a:bodyPr lIns="64275" tIns="64275" rIns="64275" bIns="64275" anchor="t" anchorCtr="0">
            <a:noAutofit/>
          </a:bodyPr>
          <a:lstStyle/>
          <a:p>
            <a:pPr lvl="0" rtl="0">
              <a:spcBef>
                <a:spcPts val="0"/>
              </a:spcBef>
              <a:buNone/>
            </a:pPr>
            <a:r>
              <a:rPr lang="en" sz="1700" b="1" dirty="0">
                <a:solidFill>
                  <a:srgbClr val="FFFFFF"/>
                </a:solidFill>
              </a:rPr>
              <a:t>Simon Foucher			Neha Tally</a:t>
            </a:r>
          </a:p>
          <a:p>
            <a:pPr lvl="0" rtl="0">
              <a:spcBef>
                <a:spcPts val="0"/>
              </a:spcBef>
              <a:buNone/>
            </a:pPr>
            <a:r>
              <a:rPr lang="en" sz="1700" b="1" dirty="0">
                <a:solidFill>
                  <a:srgbClr val="FFFFFF"/>
                </a:solidFill>
              </a:rPr>
              <a:t>Jonathan Suprovici		Christina Paylan</a:t>
            </a:r>
          </a:p>
          <a:p>
            <a:pPr lvl="0" rtl="0">
              <a:spcBef>
                <a:spcPts val="0"/>
              </a:spcBef>
              <a:buNone/>
            </a:pPr>
            <a:r>
              <a:rPr lang="en" sz="1700" b="1" dirty="0">
                <a:solidFill>
                  <a:srgbClr val="FFFFFF"/>
                </a:solidFill>
              </a:rPr>
              <a:t>Weilun Chang			Nadia Cho</a:t>
            </a:r>
          </a:p>
        </p:txBody>
      </p:sp>
      <p:sp>
        <p:nvSpPr>
          <p:cNvPr id="246" name="Shape 246"/>
          <p:cNvSpPr txBox="1"/>
          <p:nvPr/>
        </p:nvSpPr>
        <p:spPr>
          <a:xfrm>
            <a:off x="1776410" y="357187"/>
            <a:ext cx="7367699" cy="1555799"/>
          </a:xfrm>
          <a:prstGeom prst="rect">
            <a:avLst/>
          </a:prstGeom>
          <a:noFill/>
          <a:ln>
            <a:noFill/>
          </a:ln>
        </p:spPr>
        <p:txBody>
          <a:bodyPr lIns="64275" tIns="64275" rIns="64275" bIns="64275" anchor="t" anchorCtr="0">
            <a:noAutofit/>
          </a:bodyPr>
          <a:lstStyle/>
          <a:p>
            <a:pPr lvl="0" algn="r" rtl="0">
              <a:spcBef>
                <a:spcPts val="0"/>
              </a:spcBef>
              <a:buNone/>
            </a:pPr>
            <a:r>
              <a:rPr lang="en" sz="2000" b="1" i="1">
                <a:solidFill>
                  <a:schemeClr val="dk1"/>
                </a:solidFill>
                <a:latin typeface="Calibri"/>
                <a:ea typeface="Calibri"/>
                <a:cs typeface="Calibri"/>
                <a:sym typeface="Calibri"/>
              </a:rPr>
              <a:t>“Build the best product, cause no unnecessary harm, use business to inspire and implement solutions to the environmental crisis.”</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Shape 445"/>
          <p:cNvPicPr preferRelativeResize="0"/>
          <p:nvPr/>
        </p:nvPicPr>
        <p:blipFill rotWithShape="1">
          <a:blip r:embed="rId3">
            <a:alphaModFix/>
          </a:blip>
          <a:srcRect l="16541"/>
          <a:stretch/>
        </p:blipFill>
        <p:spPr>
          <a:xfrm>
            <a:off x="0" y="0"/>
            <a:ext cx="9143999" cy="6858000"/>
          </a:xfrm>
          <a:prstGeom prst="rect">
            <a:avLst/>
          </a:prstGeom>
          <a:noFill/>
          <a:ln>
            <a:noFill/>
          </a:ln>
        </p:spPr>
      </p:pic>
      <p:sp>
        <p:nvSpPr>
          <p:cNvPr id="446" name="Shape 446"/>
          <p:cNvSpPr txBox="1"/>
          <p:nvPr/>
        </p:nvSpPr>
        <p:spPr>
          <a:xfrm>
            <a:off x="293789" y="464724"/>
            <a:ext cx="4315036" cy="4759795"/>
          </a:xfrm>
          <a:prstGeom prst="rect">
            <a:avLst/>
          </a:prstGeom>
          <a:solidFill>
            <a:srgbClr val="000000">
              <a:alpha val="46540"/>
            </a:srgbClr>
          </a:solidFill>
          <a:ln>
            <a:noFill/>
          </a:ln>
        </p:spPr>
        <p:txBody>
          <a:bodyPr lIns="91425" tIns="91425" rIns="91425" bIns="91425" anchor="t" anchorCtr="0">
            <a:noAutofit/>
          </a:bodyPr>
          <a:lstStyle/>
          <a:p>
            <a:pPr lvl="0" algn="ctr" rtl="0">
              <a:spcBef>
                <a:spcPts val="0"/>
              </a:spcBef>
              <a:buNone/>
            </a:pPr>
            <a:r>
              <a:rPr lang="en" sz="2000" b="1" dirty="0">
                <a:solidFill>
                  <a:srgbClr val="00FFFF"/>
                </a:solidFill>
              </a:rPr>
              <a:t>INNOVATION</a:t>
            </a:r>
          </a:p>
          <a:p>
            <a:pPr lvl="0" rtl="0">
              <a:spcBef>
                <a:spcPts val="0"/>
              </a:spcBef>
              <a:buNone/>
            </a:pPr>
            <a:endParaRPr sz="2000" dirty="0">
              <a:solidFill>
                <a:srgbClr val="FFFFFF"/>
              </a:solidFill>
            </a:endParaRPr>
          </a:p>
          <a:p>
            <a:pPr marL="457200" lvl="0" indent="-355600" rtl="0">
              <a:spcBef>
                <a:spcPts val="0"/>
              </a:spcBef>
              <a:buClr>
                <a:srgbClr val="FFFFFF"/>
              </a:buClr>
              <a:buSzPct val="100000"/>
              <a:buFont typeface="Arial"/>
              <a:buChar char="●"/>
            </a:pPr>
            <a:r>
              <a:rPr lang="en" sz="2200" dirty="0">
                <a:solidFill>
                  <a:srgbClr val="FFFFFF"/>
                </a:solidFill>
              </a:rPr>
              <a:t>1% of revenues for R&amp;D</a:t>
            </a:r>
          </a:p>
          <a:p>
            <a:pPr lvl="0" rtl="0">
              <a:spcBef>
                <a:spcPts val="0"/>
              </a:spcBef>
              <a:buNone/>
            </a:pPr>
            <a:endParaRPr sz="2200" dirty="0">
              <a:solidFill>
                <a:srgbClr val="FFFFFF"/>
              </a:solidFill>
            </a:endParaRPr>
          </a:p>
          <a:p>
            <a:pPr marL="914400" lvl="1" indent="-355600" rtl="0">
              <a:spcBef>
                <a:spcPts val="0"/>
              </a:spcBef>
              <a:buClr>
                <a:srgbClr val="FFFFFF"/>
              </a:buClr>
              <a:buSzPct val="100000"/>
              <a:buFont typeface="Arial"/>
              <a:buChar char="○"/>
            </a:pPr>
            <a:r>
              <a:rPr lang="en" sz="2200" dirty="0">
                <a:solidFill>
                  <a:srgbClr val="FFFFFF"/>
                </a:solidFill>
              </a:rPr>
              <a:t>Industry leader in tech innovation</a:t>
            </a:r>
          </a:p>
          <a:p>
            <a:pPr lvl="0" rtl="0">
              <a:spcBef>
                <a:spcPts val="0"/>
              </a:spcBef>
              <a:buNone/>
            </a:pPr>
            <a:endParaRPr sz="2200" dirty="0">
              <a:solidFill>
                <a:srgbClr val="FFFFFF"/>
              </a:solidFill>
            </a:endParaRPr>
          </a:p>
          <a:p>
            <a:pPr marL="914400" lvl="1" indent="-355600" rtl="0">
              <a:spcBef>
                <a:spcPts val="0"/>
              </a:spcBef>
              <a:buClr>
                <a:srgbClr val="FFFFFF"/>
              </a:buClr>
              <a:buSzPct val="100000"/>
              <a:buFont typeface="Arial"/>
              <a:buChar char="○"/>
            </a:pPr>
            <a:r>
              <a:rPr lang="en" sz="2200" dirty="0">
                <a:solidFill>
                  <a:schemeClr val="lt1"/>
                </a:solidFill>
              </a:rPr>
              <a:t>More durable fabric and 100% recyclable zippers</a:t>
            </a:r>
          </a:p>
          <a:p>
            <a:pPr lvl="0" rtl="0">
              <a:spcBef>
                <a:spcPts val="0"/>
              </a:spcBef>
              <a:buNone/>
            </a:pPr>
            <a:endParaRPr sz="2200" dirty="0">
              <a:solidFill>
                <a:srgbClr val="FFFFFF"/>
              </a:solidFill>
            </a:endParaRPr>
          </a:p>
          <a:p>
            <a:pPr marL="457200" lvl="0" indent="-355600" rtl="0">
              <a:spcBef>
                <a:spcPts val="0"/>
              </a:spcBef>
              <a:buClr>
                <a:srgbClr val="FFFFFF"/>
              </a:buClr>
              <a:buSzPct val="100000"/>
              <a:buFont typeface="Arial"/>
              <a:buChar char="●"/>
            </a:pPr>
            <a:r>
              <a:rPr lang="en" sz="2200" dirty="0">
                <a:solidFill>
                  <a:srgbClr val="FFFFFF"/>
                </a:solidFill>
              </a:rPr>
              <a:t>Patents for Synchilla, Capilene, and chlorine free wool</a:t>
            </a:r>
          </a:p>
          <a:p>
            <a:pPr lvl="0" rtl="0">
              <a:spcBef>
                <a:spcPts val="0"/>
              </a:spcBef>
              <a:buNone/>
            </a:pPr>
            <a:endParaRPr dirty="0">
              <a:solidFill>
                <a:srgbClr val="FFFFFF"/>
              </a:solidFill>
            </a:endParaRPr>
          </a:p>
        </p:txBody>
      </p:sp>
      <p:pic>
        <p:nvPicPr>
          <p:cNvPr id="447" name="Shape 447"/>
          <p:cNvPicPr preferRelativeResize="0"/>
          <p:nvPr/>
        </p:nvPicPr>
        <p:blipFill>
          <a:blip r:embed="rId4">
            <a:alphaModFix/>
          </a:blip>
          <a:stretch>
            <a:fillRect/>
          </a:stretch>
        </p:blipFill>
        <p:spPr>
          <a:xfrm>
            <a:off x="160997" y="6103000"/>
            <a:ext cx="1202725" cy="654849"/>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52" name="Shape 452"/>
          <p:cNvPicPr preferRelativeResize="0"/>
          <p:nvPr/>
        </p:nvPicPr>
        <p:blipFill>
          <a:blip r:embed="rId3">
            <a:alphaModFix/>
          </a:blip>
          <a:stretch>
            <a:fillRect/>
          </a:stretch>
        </p:blipFill>
        <p:spPr>
          <a:xfrm>
            <a:off x="0" y="0"/>
            <a:ext cx="9144000" cy="6857999"/>
          </a:xfrm>
          <a:prstGeom prst="rect">
            <a:avLst/>
          </a:prstGeom>
          <a:noFill/>
          <a:ln>
            <a:noFill/>
          </a:ln>
        </p:spPr>
      </p:pic>
      <p:sp>
        <p:nvSpPr>
          <p:cNvPr id="453" name="Shape 453"/>
          <p:cNvSpPr txBox="1"/>
          <p:nvPr/>
        </p:nvSpPr>
        <p:spPr>
          <a:xfrm>
            <a:off x="4814221" y="377429"/>
            <a:ext cx="3997538" cy="4729244"/>
          </a:xfrm>
          <a:prstGeom prst="rect">
            <a:avLst/>
          </a:prstGeom>
          <a:solidFill>
            <a:srgbClr val="000000">
              <a:alpha val="55769"/>
            </a:srgbClr>
          </a:solidFill>
          <a:ln>
            <a:noFill/>
          </a:ln>
        </p:spPr>
        <p:txBody>
          <a:bodyPr lIns="91425" tIns="91425" rIns="91425" bIns="91425" anchor="t" anchorCtr="0">
            <a:noAutofit/>
          </a:bodyPr>
          <a:lstStyle/>
          <a:p>
            <a:pPr lvl="0" algn="ctr" rtl="0">
              <a:spcBef>
                <a:spcPts val="0"/>
              </a:spcBef>
              <a:buNone/>
            </a:pPr>
            <a:r>
              <a:rPr lang="en" sz="2000" b="1" dirty="0">
                <a:solidFill>
                  <a:srgbClr val="00FFFF"/>
                </a:solidFill>
              </a:rPr>
              <a:t>MARKETING</a:t>
            </a:r>
          </a:p>
          <a:p>
            <a:pPr lvl="0" rtl="0">
              <a:spcBef>
                <a:spcPts val="0"/>
              </a:spcBef>
              <a:buNone/>
            </a:pPr>
            <a:endParaRPr sz="2000" b="1" dirty="0"/>
          </a:p>
          <a:p>
            <a:pPr marL="457200" lvl="0" indent="-355600" rtl="0">
              <a:spcBef>
                <a:spcPts val="0"/>
              </a:spcBef>
              <a:buClr>
                <a:srgbClr val="FFFFFF"/>
              </a:buClr>
              <a:buSzPct val="100000"/>
              <a:buFont typeface="Arial"/>
              <a:buChar char="●"/>
            </a:pPr>
            <a:r>
              <a:rPr lang="en" sz="2200" dirty="0">
                <a:solidFill>
                  <a:srgbClr val="FFFFFF"/>
                </a:solidFill>
              </a:rPr>
              <a:t>Celebrity ambassadors</a:t>
            </a:r>
          </a:p>
          <a:p>
            <a:pPr lvl="0" rtl="0">
              <a:spcBef>
                <a:spcPts val="0"/>
              </a:spcBef>
              <a:buNone/>
            </a:pPr>
            <a:endParaRPr sz="2200" dirty="0">
              <a:solidFill>
                <a:srgbClr val="FFFFFF"/>
              </a:solidFill>
            </a:endParaRPr>
          </a:p>
          <a:p>
            <a:pPr marL="457200" lvl="0" indent="-355600" rtl="0">
              <a:spcBef>
                <a:spcPts val="0"/>
              </a:spcBef>
              <a:buClr>
                <a:srgbClr val="FFFFFF"/>
              </a:buClr>
              <a:buSzPct val="100000"/>
              <a:buFont typeface="Arial"/>
              <a:buChar char="●"/>
            </a:pPr>
            <a:r>
              <a:rPr lang="en" sz="2200" dirty="0">
                <a:solidFill>
                  <a:srgbClr val="FFFFFF"/>
                </a:solidFill>
              </a:rPr>
              <a:t>Social media</a:t>
            </a:r>
          </a:p>
          <a:p>
            <a:pPr lvl="0" rtl="0">
              <a:spcBef>
                <a:spcPts val="0"/>
              </a:spcBef>
              <a:buNone/>
            </a:pPr>
            <a:endParaRPr sz="2200" dirty="0">
              <a:solidFill>
                <a:srgbClr val="FFFFFF"/>
              </a:solidFill>
            </a:endParaRPr>
          </a:p>
          <a:p>
            <a:pPr marL="457200" lvl="0" indent="-355600" rtl="0">
              <a:spcBef>
                <a:spcPts val="0"/>
              </a:spcBef>
              <a:buClr>
                <a:srgbClr val="FFFFFF"/>
              </a:buClr>
              <a:buSzPct val="100000"/>
              <a:buFont typeface="Arial"/>
              <a:buChar char="●"/>
            </a:pPr>
            <a:r>
              <a:rPr lang="en" sz="2200" dirty="0">
                <a:solidFill>
                  <a:srgbClr val="FFFFFF"/>
                </a:solidFill>
              </a:rPr>
              <a:t>Less than 1% of revenue for marketing</a:t>
            </a:r>
          </a:p>
          <a:p>
            <a:pPr lvl="0" rtl="0">
              <a:spcBef>
                <a:spcPts val="0"/>
              </a:spcBef>
              <a:buNone/>
            </a:pPr>
            <a:endParaRPr sz="2200" dirty="0">
              <a:solidFill>
                <a:srgbClr val="FFFFFF"/>
              </a:solidFill>
            </a:endParaRPr>
          </a:p>
          <a:p>
            <a:pPr marL="457200" lvl="0" indent="-355600" rtl="0">
              <a:spcBef>
                <a:spcPts val="0"/>
              </a:spcBef>
              <a:buClr>
                <a:srgbClr val="FFFFFF"/>
              </a:buClr>
              <a:buSzPct val="100000"/>
              <a:buFont typeface="Arial"/>
              <a:buChar char="●"/>
            </a:pPr>
            <a:r>
              <a:rPr lang="en" sz="2200" dirty="0">
                <a:solidFill>
                  <a:srgbClr val="FFFFFF"/>
                </a:solidFill>
              </a:rPr>
              <a:t>Lots of free PR </a:t>
            </a:r>
          </a:p>
          <a:p>
            <a:pPr lvl="0" rtl="0">
              <a:spcBef>
                <a:spcPts val="0"/>
              </a:spcBef>
              <a:buNone/>
            </a:pPr>
            <a:endParaRPr sz="2200" dirty="0">
              <a:solidFill>
                <a:srgbClr val="FFFFFF"/>
              </a:solidFill>
            </a:endParaRPr>
          </a:p>
          <a:p>
            <a:pPr marL="457200" lvl="0" indent="-355600" rtl="0">
              <a:spcBef>
                <a:spcPts val="0"/>
              </a:spcBef>
              <a:buClr>
                <a:srgbClr val="FFFFFF"/>
              </a:buClr>
              <a:buSzPct val="100000"/>
              <a:buFont typeface="Arial"/>
              <a:buChar char="●"/>
            </a:pPr>
            <a:r>
              <a:rPr lang="en" sz="2200" dirty="0">
                <a:solidFill>
                  <a:srgbClr val="FFFFFF"/>
                </a:solidFill>
              </a:rPr>
              <a:t>Marketing eco-concerns more than products</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Shape 458"/>
          <p:cNvSpPr txBox="1">
            <a:spLocks noGrp="1"/>
          </p:cNvSpPr>
          <p:nvPr>
            <p:ph type="title"/>
          </p:nvPr>
        </p:nvSpPr>
        <p:spPr>
          <a:xfrm>
            <a:off x="428325" y="2361375"/>
            <a:ext cx="3170400" cy="1143299"/>
          </a:xfrm>
          <a:prstGeom prst="rect">
            <a:avLst/>
          </a:prstGeom>
        </p:spPr>
        <p:txBody>
          <a:bodyPr lIns="91425" tIns="91425" rIns="91425" bIns="91425" anchor="b" anchorCtr="0">
            <a:noAutofit/>
          </a:bodyPr>
          <a:lstStyle/>
          <a:p>
            <a:pPr algn="ctr" rtl="0">
              <a:spcBef>
                <a:spcPts val="0"/>
              </a:spcBef>
              <a:buNone/>
            </a:pPr>
            <a:r>
              <a:rPr lang="en" sz="2200">
                <a:solidFill>
                  <a:srgbClr val="00FFFF"/>
                </a:solidFill>
              </a:rPr>
              <a:t>PATAGONIA </a:t>
            </a:r>
          </a:p>
          <a:p>
            <a:pPr lvl="0" algn="ctr" rtl="0">
              <a:spcBef>
                <a:spcPts val="0"/>
              </a:spcBef>
              <a:buNone/>
            </a:pPr>
            <a:r>
              <a:rPr lang="en" sz="2200">
                <a:solidFill>
                  <a:srgbClr val="00FFFF"/>
                </a:solidFill>
              </a:rPr>
              <a:t>ADVERTISING</a:t>
            </a:r>
          </a:p>
        </p:txBody>
      </p:sp>
      <p:pic>
        <p:nvPicPr>
          <p:cNvPr id="459" name="Shape 459"/>
          <p:cNvPicPr preferRelativeResize="0"/>
          <p:nvPr/>
        </p:nvPicPr>
        <p:blipFill>
          <a:blip r:embed="rId3">
            <a:alphaModFix/>
          </a:blip>
          <a:stretch>
            <a:fillRect/>
          </a:stretch>
        </p:blipFill>
        <p:spPr>
          <a:xfrm>
            <a:off x="3807340" y="0"/>
            <a:ext cx="5336669" cy="6858000"/>
          </a:xfrm>
          <a:prstGeom prst="rect">
            <a:avLst/>
          </a:prstGeom>
          <a:noFill/>
          <a:ln>
            <a:noFill/>
          </a:ln>
        </p:spPr>
      </p:pic>
    </p:spTree>
  </p:cSld>
  <p:clrMapOvr>
    <a:masterClrMapping/>
  </p:clrMapOvr>
  <p:transition xmlns:p14="http://schemas.microsoft.com/office/powerpoint/2010/mai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4" name="Shape 464"/>
          <p:cNvPicPr preferRelativeResize="0"/>
          <p:nvPr/>
        </p:nvPicPr>
        <p:blipFill>
          <a:blip r:embed="rId3">
            <a:alphaModFix/>
          </a:blip>
          <a:stretch>
            <a:fillRect/>
          </a:stretch>
        </p:blipFill>
        <p:spPr>
          <a:xfrm>
            <a:off x="0" y="0"/>
            <a:ext cx="9143998" cy="6857999"/>
          </a:xfrm>
          <a:prstGeom prst="rect">
            <a:avLst/>
          </a:prstGeom>
          <a:noFill/>
          <a:ln>
            <a:noFill/>
          </a:ln>
        </p:spPr>
      </p:pic>
      <p:sp>
        <p:nvSpPr>
          <p:cNvPr id="465" name="Shape 465"/>
          <p:cNvSpPr txBox="1"/>
          <p:nvPr/>
        </p:nvSpPr>
        <p:spPr>
          <a:xfrm>
            <a:off x="629150" y="1770225"/>
            <a:ext cx="8036700" cy="2822700"/>
          </a:xfrm>
          <a:prstGeom prst="rect">
            <a:avLst/>
          </a:prstGeom>
          <a:solidFill>
            <a:srgbClr val="000000">
              <a:alpha val="43460"/>
            </a:srgbClr>
          </a:solidFill>
          <a:ln>
            <a:noFill/>
          </a:ln>
        </p:spPr>
        <p:txBody>
          <a:bodyPr lIns="91425" tIns="91425" rIns="91425" bIns="91425" anchor="t" anchorCtr="0">
            <a:noAutofit/>
          </a:bodyPr>
          <a:lstStyle/>
          <a:p>
            <a:pPr lvl="0" algn="ctr" rtl="0">
              <a:spcBef>
                <a:spcPts val="0"/>
              </a:spcBef>
              <a:buNone/>
            </a:pPr>
            <a:r>
              <a:rPr lang="en" sz="1800" b="1" dirty="0">
                <a:solidFill>
                  <a:srgbClr val="00FFFF"/>
                </a:solidFill>
              </a:rPr>
              <a:t>CORPORATE CULTURE</a:t>
            </a:r>
          </a:p>
          <a:p>
            <a:pPr lvl="0" rtl="0">
              <a:spcBef>
                <a:spcPts val="0"/>
              </a:spcBef>
              <a:buNone/>
            </a:pPr>
            <a:endParaRPr sz="1800" b="1" dirty="0">
              <a:solidFill>
                <a:srgbClr val="FFFFFF"/>
              </a:solidFill>
            </a:endParaRPr>
          </a:p>
          <a:p>
            <a:pPr marL="457200" lvl="0" indent="-355600" rtl="0">
              <a:lnSpc>
                <a:spcPct val="90000"/>
              </a:lnSpc>
              <a:spcBef>
                <a:spcPts val="370"/>
              </a:spcBef>
              <a:buClr>
                <a:srgbClr val="FFFFFF"/>
              </a:buClr>
              <a:buSzPct val="100000"/>
              <a:buFont typeface="Calibri"/>
              <a:buChar char="●"/>
            </a:pPr>
            <a:r>
              <a:rPr lang="en" sz="2000" dirty="0">
                <a:solidFill>
                  <a:srgbClr val="FFFFFF"/>
                </a:solidFill>
                <a:latin typeface="Calibri"/>
                <a:ea typeface="Calibri"/>
                <a:cs typeface="Calibri"/>
                <a:sym typeface="Calibri"/>
              </a:rPr>
              <a:t>Surf conditions written on board daily</a:t>
            </a:r>
          </a:p>
          <a:p>
            <a:pPr marL="457200" lvl="0" indent="-355600" rtl="0">
              <a:lnSpc>
                <a:spcPct val="90000"/>
              </a:lnSpc>
              <a:spcBef>
                <a:spcPts val="370"/>
              </a:spcBef>
              <a:buClr>
                <a:srgbClr val="FFFFFF"/>
              </a:buClr>
              <a:buSzPct val="100000"/>
              <a:buFont typeface="Calibri"/>
              <a:buChar char="●"/>
            </a:pPr>
            <a:r>
              <a:rPr lang="en" sz="2000" dirty="0">
                <a:solidFill>
                  <a:srgbClr val="FFFFFF"/>
                </a:solidFill>
                <a:latin typeface="Calibri"/>
                <a:ea typeface="Calibri"/>
                <a:cs typeface="Calibri"/>
                <a:sym typeface="Calibri"/>
              </a:rPr>
              <a:t>Employees take time off work if tide is up</a:t>
            </a:r>
          </a:p>
          <a:p>
            <a:pPr marL="457200" lvl="0" indent="-355600" rtl="0">
              <a:lnSpc>
                <a:spcPct val="90000"/>
              </a:lnSpc>
              <a:spcBef>
                <a:spcPts val="370"/>
              </a:spcBef>
              <a:buClr>
                <a:srgbClr val="FFFFFF"/>
              </a:buClr>
              <a:buSzPct val="100000"/>
              <a:buFont typeface="Calibri"/>
              <a:buChar char="●"/>
            </a:pPr>
            <a:r>
              <a:rPr lang="en" sz="2000" dirty="0">
                <a:solidFill>
                  <a:srgbClr val="FFFFFF"/>
                </a:solidFill>
                <a:latin typeface="Calibri"/>
                <a:ea typeface="Calibri"/>
                <a:cs typeface="Calibri"/>
                <a:sym typeface="Calibri"/>
              </a:rPr>
              <a:t>2 months paid leave to work on environmental causes of their choice</a:t>
            </a:r>
          </a:p>
          <a:p>
            <a:pPr marL="457200" lvl="0" indent="-355600" rtl="0">
              <a:lnSpc>
                <a:spcPct val="90000"/>
              </a:lnSpc>
              <a:spcBef>
                <a:spcPts val="370"/>
              </a:spcBef>
              <a:buClr>
                <a:srgbClr val="FFFFFF"/>
              </a:buClr>
              <a:buSzPct val="100000"/>
              <a:buFont typeface="Calibri"/>
              <a:buChar char="●"/>
            </a:pPr>
            <a:r>
              <a:rPr lang="en" sz="2000" dirty="0">
                <a:solidFill>
                  <a:srgbClr val="FFFFFF"/>
                </a:solidFill>
                <a:latin typeface="Calibri"/>
                <a:ea typeface="Calibri"/>
                <a:cs typeface="Calibri"/>
                <a:sym typeface="Calibri"/>
              </a:rPr>
              <a:t>$2000 subsidy for buying a hybrid car</a:t>
            </a:r>
          </a:p>
          <a:p>
            <a:pPr marL="457200" lvl="0" indent="-355600" rtl="0">
              <a:lnSpc>
                <a:spcPct val="90000"/>
              </a:lnSpc>
              <a:spcBef>
                <a:spcPts val="370"/>
              </a:spcBef>
              <a:buClr>
                <a:srgbClr val="FFFFFF"/>
              </a:buClr>
              <a:buSzPct val="100000"/>
              <a:buFont typeface="Calibri"/>
              <a:buChar char="●"/>
            </a:pPr>
            <a:r>
              <a:rPr lang="en" sz="2000" dirty="0">
                <a:solidFill>
                  <a:srgbClr val="FFFFFF"/>
                </a:solidFill>
                <a:latin typeface="Calibri"/>
                <a:ea typeface="Calibri"/>
                <a:cs typeface="Calibri"/>
                <a:sym typeface="Calibri"/>
              </a:rPr>
              <a:t>Bail money for those arrested in nonviolent activism for enviro causes</a:t>
            </a:r>
          </a:p>
          <a:p>
            <a:pPr marL="457200" lvl="0" indent="-355600" rtl="0">
              <a:lnSpc>
                <a:spcPct val="80000"/>
              </a:lnSpc>
              <a:spcBef>
                <a:spcPts val="400"/>
              </a:spcBef>
              <a:buClr>
                <a:srgbClr val="FFFFFF"/>
              </a:buClr>
              <a:buSzPct val="100000"/>
              <a:buFont typeface="Calibri"/>
              <a:buChar char="●"/>
            </a:pPr>
            <a:r>
              <a:rPr lang="en" sz="2000" dirty="0">
                <a:solidFill>
                  <a:srgbClr val="FFFFFF"/>
                </a:solidFill>
                <a:latin typeface="Calibri"/>
                <a:ea typeface="Calibri"/>
                <a:cs typeface="Calibri"/>
                <a:sym typeface="Calibri"/>
              </a:rPr>
              <a:t>Travelling to Patagonia, Chile, to help create a national park</a:t>
            </a:r>
          </a:p>
        </p:txBody>
      </p:sp>
    </p:spTree>
  </p:cSld>
  <p:clrMapOvr>
    <a:masterClrMapping/>
  </p:clrMapOvr>
  <p:transition xmlns:p14="http://schemas.microsoft.com/office/powerpoint/2010/mai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Shape 470"/>
          <p:cNvPicPr preferRelativeResize="0"/>
          <p:nvPr/>
        </p:nvPicPr>
        <p:blipFill rotWithShape="1">
          <a:blip r:embed="rId3">
            <a:alphaModFix/>
          </a:blip>
          <a:srcRect l="19788"/>
          <a:stretch/>
        </p:blipFill>
        <p:spPr>
          <a:xfrm>
            <a:off x="0" y="0"/>
            <a:ext cx="9143998" cy="6857999"/>
          </a:xfrm>
          <a:prstGeom prst="rect">
            <a:avLst/>
          </a:prstGeom>
          <a:noFill/>
          <a:ln>
            <a:noFill/>
          </a:ln>
        </p:spPr>
      </p:pic>
      <p:sp>
        <p:nvSpPr>
          <p:cNvPr id="471" name="Shape 471"/>
          <p:cNvSpPr txBox="1"/>
          <p:nvPr/>
        </p:nvSpPr>
        <p:spPr>
          <a:xfrm>
            <a:off x="4228050" y="378175"/>
            <a:ext cx="4681200" cy="5998619"/>
          </a:xfrm>
          <a:prstGeom prst="rect">
            <a:avLst/>
          </a:prstGeom>
          <a:solidFill>
            <a:srgbClr val="FFFFFF">
              <a:alpha val="55769"/>
            </a:srgbClr>
          </a:solidFill>
          <a:ln>
            <a:noFill/>
          </a:ln>
        </p:spPr>
        <p:txBody>
          <a:bodyPr lIns="91425" tIns="91425" rIns="91425" bIns="91425" anchor="t" anchorCtr="0">
            <a:noAutofit/>
          </a:bodyPr>
          <a:lstStyle/>
          <a:p>
            <a:pPr lvl="0" algn="ctr" rtl="0">
              <a:spcBef>
                <a:spcPts val="0"/>
              </a:spcBef>
              <a:buNone/>
            </a:pPr>
            <a:r>
              <a:rPr lang="en" sz="1800" b="1" dirty="0">
                <a:latin typeface="Calibri"/>
                <a:ea typeface="Calibri"/>
                <a:cs typeface="Calibri"/>
                <a:sym typeface="Calibri"/>
              </a:rPr>
              <a:t>CORPORATE SOCIAL RESPONSIBILITY</a:t>
            </a:r>
          </a:p>
          <a:p>
            <a:pPr rtl="0">
              <a:spcBef>
                <a:spcPts val="0"/>
              </a:spcBef>
              <a:buNone/>
            </a:pPr>
            <a:endParaRPr sz="2000" b="1" u="sng" dirty="0">
              <a:latin typeface="Calibri"/>
              <a:ea typeface="Calibri"/>
              <a:cs typeface="Calibri"/>
              <a:sym typeface="Calibri"/>
            </a:endParaRPr>
          </a:p>
          <a:p>
            <a:pPr lvl="0" rtl="0">
              <a:spcBef>
                <a:spcPts val="400"/>
              </a:spcBef>
              <a:buClr>
                <a:schemeClr val="dk1"/>
              </a:buClr>
              <a:buSzPct val="55000"/>
              <a:buFont typeface="Arial"/>
              <a:buNone/>
            </a:pPr>
            <a:r>
              <a:rPr lang="en" sz="2000" b="1" u="sng" dirty="0">
                <a:solidFill>
                  <a:schemeClr val="dk1"/>
                </a:solidFill>
                <a:latin typeface="Calibri"/>
                <a:ea typeface="Calibri"/>
                <a:cs typeface="Calibri"/>
                <a:sym typeface="Calibri"/>
              </a:rPr>
              <a:t>Donations to external organizations</a:t>
            </a:r>
          </a:p>
          <a:p>
            <a:pPr marL="457200" lvl="0" indent="-355600" rtl="0">
              <a:spcBef>
                <a:spcPts val="400"/>
              </a:spcBef>
              <a:buClr>
                <a:schemeClr val="dk1"/>
              </a:buClr>
              <a:buSzPct val="100000"/>
              <a:buFont typeface="Calibri"/>
              <a:buChar char="●"/>
            </a:pPr>
            <a:r>
              <a:rPr lang="en" sz="2000" dirty="0">
                <a:solidFill>
                  <a:schemeClr val="dk1"/>
                </a:solidFill>
                <a:latin typeface="Calibri"/>
                <a:ea typeface="Calibri"/>
                <a:cs typeface="Calibri"/>
                <a:sym typeface="Calibri"/>
              </a:rPr>
              <a:t>One Percent for the Planet</a:t>
            </a:r>
          </a:p>
          <a:p>
            <a:pPr marL="457200" lvl="0" indent="-355600" rtl="0">
              <a:spcBef>
                <a:spcPts val="400"/>
              </a:spcBef>
              <a:buClr>
                <a:schemeClr val="dk1"/>
              </a:buClr>
              <a:buSzPct val="100000"/>
              <a:buFont typeface="Calibri"/>
              <a:buChar char="●"/>
            </a:pPr>
            <a:r>
              <a:rPr lang="en" sz="2000" dirty="0">
                <a:solidFill>
                  <a:schemeClr val="dk1"/>
                </a:solidFill>
                <a:latin typeface="Calibri"/>
                <a:ea typeface="Calibri"/>
                <a:cs typeface="Calibri"/>
                <a:sym typeface="Calibri"/>
              </a:rPr>
              <a:t>$200,000 in-kind donations annually</a:t>
            </a:r>
          </a:p>
          <a:p>
            <a:pPr marL="457200" lvl="0" indent="-355600" rtl="0">
              <a:spcBef>
                <a:spcPts val="400"/>
              </a:spcBef>
              <a:buClr>
                <a:schemeClr val="dk1"/>
              </a:buClr>
              <a:buSzPct val="100000"/>
              <a:buFont typeface="Calibri"/>
              <a:buChar char="●"/>
            </a:pPr>
            <a:r>
              <a:rPr lang="en" sz="2000" dirty="0">
                <a:solidFill>
                  <a:schemeClr val="dk1"/>
                </a:solidFill>
                <a:latin typeface="Calibri"/>
                <a:ea typeface="Calibri"/>
                <a:cs typeface="Calibri"/>
                <a:sym typeface="Calibri"/>
              </a:rPr>
              <a:t>Donation of AmEx ad proceeds to 4 environmental groups</a:t>
            </a:r>
          </a:p>
          <a:p>
            <a:pPr rtl="0">
              <a:spcBef>
                <a:spcPts val="0"/>
              </a:spcBef>
              <a:buNone/>
            </a:pPr>
            <a:endParaRPr sz="2000" b="1" u="sng" dirty="0">
              <a:latin typeface="Calibri"/>
              <a:ea typeface="Calibri"/>
              <a:cs typeface="Calibri"/>
              <a:sym typeface="Calibri"/>
            </a:endParaRPr>
          </a:p>
          <a:p>
            <a:pPr lvl="0" rtl="0">
              <a:spcBef>
                <a:spcPts val="0"/>
              </a:spcBef>
              <a:buNone/>
            </a:pPr>
            <a:r>
              <a:rPr lang="en" sz="2000" b="1" u="sng" dirty="0">
                <a:latin typeface="Calibri"/>
                <a:ea typeface="Calibri"/>
                <a:cs typeface="Calibri"/>
                <a:sym typeface="Calibri"/>
              </a:rPr>
              <a:t>Internal operations</a:t>
            </a:r>
          </a:p>
          <a:p>
            <a:pPr marL="457200" lvl="0" indent="-355600" rtl="0">
              <a:spcBef>
                <a:spcPts val="400"/>
              </a:spcBef>
              <a:buClr>
                <a:srgbClr val="000000"/>
              </a:buClr>
              <a:buSzPct val="100000"/>
              <a:buFont typeface="Calibri"/>
              <a:buChar char="●"/>
            </a:pPr>
            <a:r>
              <a:rPr lang="en" sz="2000" dirty="0">
                <a:latin typeface="Calibri"/>
                <a:ea typeface="Calibri"/>
                <a:cs typeface="Calibri"/>
                <a:sym typeface="Calibri"/>
              </a:rPr>
              <a:t>Eco-friendly production</a:t>
            </a:r>
          </a:p>
          <a:p>
            <a:pPr marL="457200" lvl="0" indent="-355600" rtl="0">
              <a:spcBef>
                <a:spcPts val="400"/>
              </a:spcBef>
              <a:buClr>
                <a:srgbClr val="000000"/>
              </a:buClr>
              <a:buSzPct val="100000"/>
              <a:buFont typeface="Calibri"/>
              <a:buChar char="●"/>
            </a:pPr>
            <a:r>
              <a:rPr lang="en" sz="2000" dirty="0">
                <a:latin typeface="Calibri"/>
                <a:ea typeface="Calibri"/>
                <a:cs typeface="Calibri"/>
                <a:sym typeface="Calibri"/>
              </a:rPr>
              <a:t>Eco-friendly suppliers/dealers</a:t>
            </a:r>
          </a:p>
          <a:p>
            <a:pPr marL="457200" lvl="0" indent="-355600" rtl="0">
              <a:spcBef>
                <a:spcPts val="400"/>
              </a:spcBef>
              <a:buClr>
                <a:srgbClr val="000000"/>
              </a:buClr>
              <a:buSzPct val="100000"/>
              <a:buFont typeface="Calibri"/>
              <a:buChar char="●"/>
            </a:pPr>
            <a:r>
              <a:rPr lang="en" sz="2000" dirty="0">
                <a:latin typeface="Calibri"/>
                <a:ea typeface="Calibri"/>
                <a:cs typeface="Calibri"/>
                <a:sym typeface="Calibri"/>
              </a:rPr>
              <a:t>Eco-friendly buildings</a:t>
            </a:r>
          </a:p>
          <a:p>
            <a:pPr marL="457200" lvl="0" indent="-355600" rtl="0">
              <a:spcBef>
                <a:spcPts val="400"/>
              </a:spcBef>
              <a:buClr>
                <a:srgbClr val="000000"/>
              </a:buClr>
              <a:buSzPct val="100000"/>
              <a:buFont typeface="Calibri"/>
              <a:buChar char="●"/>
            </a:pPr>
            <a:r>
              <a:rPr lang="en" sz="2000" dirty="0">
                <a:latin typeface="Calibri"/>
                <a:ea typeface="Calibri"/>
                <a:cs typeface="Calibri"/>
                <a:sym typeface="Calibri"/>
              </a:rPr>
              <a:t>Corporate Culture</a:t>
            </a:r>
          </a:p>
          <a:p>
            <a:pPr marL="457200" lvl="0" indent="-355600" rtl="0">
              <a:spcBef>
                <a:spcPts val="400"/>
              </a:spcBef>
              <a:buClr>
                <a:srgbClr val="000000"/>
              </a:buClr>
              <a:buSzPct val="100000"/>
              <a:buFont typeface="Calibri"/>
              <a:buChar char="●"/>
            </a:pPr>
            <a:r>
              <a:rPr lang="en" sz="2000" dirty="0">
                <a:latin typeface="Calibri"/>
                <a:ea typeface="Calibri"/>
                <a:cs typeface="Calibri"/>
                <a:sym typeface="Calibri"/>
              </a:rPr>
              <a:t>The Footprint Chronicles</a:t>
            </a:r>
          </a:p>
          <a:p>
            <a:pPr marL="457200" lvl="0" indent="-355600" rtl="0">
              <a:spcBef>
                <a:spcPts val="400"/>
              </a:spcBef>
              <a:buClr>
                <a:srgbClr val="000000"/>
              </a:buClr>
              <a:buSzPct val="100000"/>
              <a:buFont typeface="Calibri"/>
              <a:buChar char="●"/>
            </a:pPr>
            <a:r>
              <a:rPr lang="en" sz="2000" dirty="0">
                <a:latin typeface="Calibri"/>
                <a:ea typeface="Calibri"/>
                <a:cs typeface="Calibri"/>
                <a:sym typeface="Calibri"/>
              </a:rPr>
              <a:t>Common Threads Initiative</a:t>
            </a:r>
          </a:p>
          <a:p>
            <a:pPr marL="914400" lvl="1" indent="-355600" rtl="0">
              <a:spcBef>
                <a:spcPts val="400"/>
              </a:spcBef>
              <a:buClr>
                <a:srgbClr val="000000"/>
              </a:buClr>
              <a:buSzPct val="125000"/>
              <a:buFont typeface="Calibri"/>
              <a:buChar char="○"/>
            </a:pPr>
            <a:r>
              <a:rPr lang="en" sz="1600" dirty="0"/>
              <a:t>recycle</a:t>
            </a:r>
          </a:p>
          <a:p>
            <a:pPr marL="914400" lvl="1" indent="-355600" rtl="0">
              <a:spcBef>
                <a:spcPts val="400"/>
              </a:spcBef>
              <a:buClr>
                <a:srgbClr val="000000"/>
              </a:buClr>
              <a:buSzPct val="125000"/>
              <a:buFont typeface="Calibri"/>
              <a:buChar char="○"/>
            </a:pPr>
            <a:r>
              <a:rPr lang="en" sz="1600" dirty="0"/>
              <a:t>repair</a:t>
            </a:r>
          </a:p>
          <a:p>
            <a:pPr lvl="0" rtl="0">
              <a:spcBef>
                <a:spcPts val="400"/>
              </a:spcBef>
              <a:buNone/>
            </a:pPr>
            <a:endParaRPr sz="2000" dirty="0">
              <a:latin typeface="Calibri"/>
              <a:ea typeface="Calibri"/>
              <a:cs typeface="Calibri"/>
              <a:sym typeface="Calibri"/>
            </a:endParaRPr>
          </a:p>
        </p:txBody>
      </p:sp>
      <p:pic>
        <p:nvPicPr>
          <p:cNvPr id="472" name="Shape 472"/>
          <p:cNvPicPr preferRelativeResize="0"/>
          <p:nvPr/>
        </p:nvPicPr>
        <p:blipFill>
          <a:blip r:embed="rId4">
            <a:alphaModFix/>
          </a:blip>
          <a:stretch>
            <a:fillRect/>
          </a:stretch>
        </p:blipFill>
        <p:spPr>
          <a:xfrm>
            <a:off x="7720375" y="4715388"/>
            <a:ext cx="1100800" cy="1095911"/>
          </a:xfrm>
          <a:prstGeom prst="rect">
            <a:avLst/>
          </a:prstGeom>
          <a:noFill/>
          <a:ln>
            <a:noFill/>
          </a:ln>
        </p:spPr>
      </p:pic>
    </p:spTree>
  </p:cSld>
  <p:clrMapOvr>
    <a:masterClrMapping/>
  </p:clrMapOvr>
  <p:transition xmlns:p14="http://schemas.microsoft.com/office/powerpoint/2010/mai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Shape 477"/>
          <p:cNvPicPr preferRelativeResize="0"/>
          <p:nvPr/>
        </p:nvPicPr>
        <p:blipFill rotWithShape="1">
          <a:blip r:embed="rId3">
            <a:alphaModFix/>
          </a:blip>
          <a:srcRect l="8047" r="16314"/>
          <a:stretch/>
        </p:blipFill>
        <p:spPr>
          <a:xfrm>
            <a:off x="0" y="0"/>
            <a:ext cx="9143999" cy="6858000"/>
          </a:xfrm>
          <a:prstGeom prst="rect">
            <a:avLst/>
          </a:prstGeom>
          <a:noFill/>
          <a:ln>
            <a:noFill/>
          </a:ln>
        </p:spPr>
      </p:pic>
      <p:sp>
        <p:nvSpPr>
          <p:cNvPr id="478" name="Shape 478"/>
          <p:cNvSpPr txBox="1"/>
          <p:nvPr/>
        </p:nvSpPr>
        <p:spPr>
          <a:xfrm>
            <a:off x="397525" y="2971674"/>
            <a:ext cx="4082100" cy="3261085"/>
          </a:xfrm>
          <a:prstGeom prst="rect">
            <a:avLst/>
          </a:prstGeom>
          <a:solidFill>
            <a:srgbClr val="000000">
              <a:alpha val="57309"/>
            </a:srgbClr>
          </a:solidFill>
          <a:ln>
            <a:noFill/>
          </a:ln>
        </p:spPr>
        <p:txBody>
          <a:bodyPr lIns="91425" tIns="91425" rIns="91425" bIns="91425" anchor="t" anchorCtr="0">
            <a:noAutofit/>
          </a:bodyPr>
          <a:lstStyle/>
          <a:p>
            <a:pPr lvl="0" algn="ctr" rtl="0">
              <a:spcBef>
                <a:spcPts val="0"/>
              </a:spcBef>
              <a:buNone/>
            </a:pPr>
            <a:r>
              <a:rPr lang="en" sz="1900" b="1" dirty="0">
                <a:solidFill>
                  <a:srgbClr val="00FFFF"/>
                </a:solidFill>
              </a:rPr>
              <a:t>COMPETITIVE ADVANTAGE</a:t>
            </a:r>
          </a:p>
          <a:p>
            <a:pPr lvl="0" rtl="0">
              <a:spcBef>
                <a:spcPts val="0"/>
              </a:spcBef>
              <a:buNone/>
            </a:pPr>
            <a:endParaRPr sz="2000" dirty="0">
              <a:solidFill>
                <a:srgbClr val="FFFFFF"/>
              </a:solidFill>
            </a:endParaRPr>
          </a:p>
          <a:p>
            <a:pPr marL="457200" lvl="0" indent="-355600" rtl="0">
              <a:spcBef>
                <a:spcPts val="0"/>
              </a:spcBef>
              <a:buClr>
                <a:srgbClr val="FFFFFF"/>
              </a:buClr>
              <a:buSzPct val="100000"/>
              <a:buFont typeface="Calibri"/>
              <a:buChar char="●"/>
            </a:pPr>
            <a:r>
              <a:rPr lang="en" sz="2000" dirty="0">
                <a:solidFill>
                  <a:srgbClr val="FFFFFF"/>
                </a:solidFill>
                <a:latin typeface="Calibri"/>
                <a:ea typeface="Calibri"/>
                <a:cs typeface="Calibri"/>
                <a:sym typeface="Calibri"/>
              </a:rPr>
              <a:t>Most eco-friendly </a:t>
            </a:r>
          </a:p>
          <a:p>
            <a:pPr marL="457200" lvl="0" indent="-355600" rtl="0">
              <a:spcBef>
                <a:spcPts val="400"/>
              </a:spcBef>
              <a:buClr>
                <a:srgbClr val="FFFFFF"/>
              </a:buClr>
              <a:buSzPct val="100000"/>
              <a:buFont typeface="Calibri"/>
              <a:buChar char="●"/>
            </a:pPr>
            <a:r>
              <a:rPr lang="en" sz="2000" dirty="0">
                <a:solidFill>
                  <a:srgbClr val="FFFFFF"/>
                </a:solidFill>
                <a:latin typeface="Calibri"/>
                <a:ea typeface="Calibri"/>
                <a:cs typeface="Calibri"/>
                <a:sym typeface="Calibri"/>
              </a:rPr>
              <a:t>Only company to repair</a:t>
            </a:r>
          </a:p>
          <a:p>
            <a:pPr marL="914400" lvl="1" indent="-355600" rtl="0">
              <a:spcBef>
                <a:spcPts val="400"/>
              </a:spcBef>
              <a:buClr>
                <a:srgbClr val="FFFFFF"/>
              </a:buClr>
              <a:buSzPct val="100000"/>
              <a:buFont typeface="Calibri"/>
              <a:buChar char="○"/>
            </a:pPr>
            <a:r>
              <a:rPr lang="en" sz="2000" dirty="0">
                <a:solidFill>
                  <a:srgbClr val="FFFFFF"/>
                </a:solidFill>
                <a:latin typeface="Calibri"/>
                <a:ea typeface="Calibri"/>
                <a:cs typeface="Calibri"/>
                <a:sym typeface="Calibri"/>
              </a:rPr>
              <a:t>They own the largest repair facility in North America</a:t>
            </a:r>
          </a:p>
          <a:p>
            <a:pPr marL="457200" lvl="0" indent="-355600" rtl="0">
              <a:spcBef>
                <a:spcPts val="400"/>
              </a:spcBef>
              <a:buClr>
                <a:srgbClr val="FFFFFF"/>
              </a:buClr>
              <a:buSzPct val="100000"/>
              <a:buFont typeface="Calibri"/>
              <a:buChar char="●"/>
            </a:pPr>
            <a:r>
              <a:rPr lang="en" sz="2000" dirty="0">
                <a:solidFill>
                  <a:srgbClr val="FFFFFF"/>
                </a:solidFill>
                <a:latin typeface="Calibri"/>
                <a:ea typeface="Calibri"/>
                <a:cs typeface="Calibri"/>
                <a:sym typeface="Calibri"/>
              </a:rPr>
              <a:t>Leaders of tech innovation</a:t>
            </a:r>
          </a:p>
          <a:p>
            <a:pPr marL="457200" lvl="0" indent="-355600" rtl="0">
              <a:spcBef>
                <a:spcPts val="400"/>
              </a:spcBef>
              <a:buClr>
                <a:srgbClr val="FFFFFF"/>
              </a:buClr>
              <a:buSzPct val="100000"/>
              <a:buFont typeface="Calibri"/>
              <a:buChar char="●"/>
            </a:pPr>
            <a:r>
              <a:rPr lang="en" sz="2000" dirty="0">
                <a:solidFill>
                  <a:srgbClr val="FFFFFF"/>
                </a:solidFill>
                <a:latin typeface="Calibri"/>
                <a:ea typeface="Calibri"/>
                <a:cs typeface="Calibri"/>
                <a:sym typeface="Calibri"/>
              </a:rPr>
              <a:t>Patents for creations</a:t>
            </a:r>
          </a:p>
          <a:p>
            <a:pPr marL="457200" lvl="0" indent="-355600" rtl="0">
              <a:spcBef>
                <a:spcPts val="400"/>
              </a:spcBef>
              <a:buClr>
                <a:srgbClr val="FFFFFF"/>
              </a:buClr>
              <a:buSzPct val="100000"/>
              <a:buFont typeface="Calibri"/>
              <a:buChar char="●"/>
            </a:pPr>
            <a:r>
              <a:rPr lang="en" sz="2000" dirty="0">
                <a:solidFill>
                  <a:srgbClr val="FFFFFF"/>
                </a:solidFill>
                <a:latin typeface="Calibri"/>
                <a:ea typeface="Calibri"/>
                <a:cs typeface="Calibri"/>
                <a:sym typeface="Calibri"/>
              </a:rPr>
              <a:t>Free media exposure</a:t>
            </a:r>
          </a:p>
        </p:txBody>
      </p:sp>
    </p:spTree>
  </p:cSld>
  <p:clrMapOvr>
    <a:masterClrMapping/>
  </p:clrMapOvr>
  <p:transition xmlns:p14="http://schemas.microsoft.com/office/powerpoint/2010/mai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Shape 483"/>
          <p:cNvSpPr txBox="1">
            <a:spLocks noGrp="1"/>
          </p:cNvSpPr>
          <p:nvPr>
            <p:ph type="subTitle" idx="1"/>
          </p:nvPr>
        </p:nvSpPr>
        <p:spPr>
          <a:xfrm>
            <a:off x="1143000" y="3602037"/>
            <a:ext cx="6858000" cy="16557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Font typeface="Arial"/>
              <a:buNone/>
            </a:pPr>
            <a:endParaRPr sz="1800" b="0" i="0" u="none" strike="noStrike" cap="none" baseline="0">
              <a:solidFill>
                <a:schemeClr val="lt1"/>
              </a:solidFill>
              <a:latin typeface="Impact"/>
              <a:ea typeface="Impact"/>
              <a:cs typeface="Impact"/>
              <a:sym typeface="Impact"/>
            </a:endParaRPr>
          </a:p>
        </p:txBody>
      </p:sp>
      <p:pic>
        <p:nvPicPr>
          <p:cNvPr id="484" name="Shape 484"/>
          <p:cNvPicPr preferRelativeResize="0"/>
          <p:nvPr/>
        </p:nvPicPr>
        <p:blipFill>
          <a:blip r:embed="rId3">
            <a:alphaModFix/>
          </a:blip>
          <a:stretch>
            <a:fillRect/>
          </a:stretch>
        </p:blipFill>
        <p:spPr>
          <a:xfrm>
            <a:off x="0" y="0"/>
            <a:ext cx="9144000" cy="6949440"/>
          </a:xfrm>
          <a:prstGeom prst="rect">
            <a:avLst/>
          </a:prstGeom>
          <a:noFill/>
          <a:ln>
            <a:noFill/>
          </a:ln>
        </p:spPr>
      </p:pic>
      <p:sp>
        <p:nvSpPr>
          <p:cNvPr id="485" name="Shape 485"/>
          <p:cNvSpPr txBox="1">
            <a:spLocks noGrp="1"/>
          </p:cNvSpPr>
          <p:nvPr>
            <p:ph type="ctrTitle"/>
          </p:nvPr>
        </p:nvSpPr>
        <p:spPr>
          <a:xfrm>
            <a:off x="468250" y="275145"/>
            <a:ext cx="7772400" cy="1396499"/>
          </a:xfrm>
          <a:prstGeom prst="rect">
            <a:avLst/>
          </a:prstGeom>
          <a:noFill/>
          <a:ln>
            <a:noFill/>
          </a:ln>
        </p:spPr>
        <p:txBody>
          <a:bodyPr lIns="91425" tIns="45700" rIns="91425" bIns="45700" anchor="b" anchorCtr="0">
            <a:noAutofit/>
          </a:bodyPr>
          <a:lstStyle/>
          <a:p>
            <a:pPr marL="0" marR="0" lvl="0" indent="0" rtl="0">
              <a:lnSpc>
                <a:spcPct val="90000"/>
              </a:lnSpc>
              <a:spcBef>
                <a:spcPts val="0"/>
              </a:spcBef>
              <a:buClr>
                <a:schemeClr val="lt1"/>
              </a:buClr>
              <a:buSzPct val="25000"/>
              <a:buFont typeface="Impact"/>
              <a:buNone/>
            </a:pPr>
            <a:r>
              <a:rPr lang="en" sz="4500" b="1"/>
              <a:t>FINANCIAL ANALYSIS</a:t>
            </a:r>
          </a:p>
        </p:txBody>
      </p:sp>
    </p:spTree>
  </p:cSld>
  <p:clrMapOvr>
    <a:masterClrMapping/>
  </p:clrMapOvr>
  <p:transition xmlns:p14="http://schemas.microsoft.com/office/powerpoint/2010/mai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Shape 490"/>
          <p:cNvSpPr txBox="1">
            <a:spLocks noGrp="1"/>
          </p:cNvSpPr>
          <p:nvPr>
            <p:ph type="title"/>
          </p:nvPr>
        </p:nvSpPr>
        <p:spPr>
          <a:xfrm>
            <a:off x="0" y="158523"/>
            <a:ext cx="9144000" cy="842999"/>
          </a:xfrm>
          <a:prstGeom prst="rect">
            <a:avLst/>
          </a:prstGeom>
          <a:solidFill>
            <a:schemeClr val="dk1"/>
          </a:solid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Impact"/>
              <a:buNone/>
            </a:pPr>
            <a:r>
              <a:rPr lang="en" sz="2500" b="1" i="0" u="none" strike="noStrike" cap="none" baseline="0">
                <a:solidFill>
                  <a:schemeClr val="lt1"/>
                </a:solidFill>
                <a:latin typeface="Arial"/>
                <a:ea typeface="Arial"/>
                <a:cs typeface="Arial"/>
                <a:sym typeface="Arial"/>
              </a:rPr>
              <a:t>PATAGONIA HAS BEEN </a:t>
            </a:r>
            <a:r>
              <a:rPr lang="en" sz="2500" b="1">
                <a:solidFill>
                  <a:schemeClr val="lt1"/>
                </a:solidFill>
                <a:latin typeface="Arial"/>
                <a:ea typeface="Arial"/>
                <a:cs typeface="Arial"/>
                <a:sym typeface="Arial"/>
              </a:rPr>
              <a:t>OUT</a:t>
            </a:r>
            <a:r>
              <a:rPr lang="en" sz="2500" b="1" i="0" u="none" strike="noStrike" cap="none" baseline="0">
                <a:solidFill>
                  <a:schemeClr val="lt1"/>
                </a:solidFill>
                <a:latin typeface="Arial"/>
                <a:ea typeface="Arial"/>
                <a:cs typeface="Arial"/>
                <a:sym typeface="Arial"/>
              </a:rPr>
              <a:t>PERFORMING </a:t>
            </a:r>
            <a:r>
              <a:rPr lang="en" sz="2500" b="1">
                <a:solidFill>
                  <a:schemeClr val="lt1"/>
                </a:solidFill>
                <a:latin typeface="Arial"/>
                <a:ea typeface="Arial"/>
                <a:cs typeface="Arial"/>
                <a:sym typeface="Arial"/>
              </a:rPr>
              <a:t>ITS </a:t>
            </a:r>
            <a:r>
              <a:rPr lang="en" sz="2500" b="1" i="0" u="none" strike="noStrike" cap="none" baseline="0">
                <a:solidFill>
                  <a:schemeClr val="lt1"/>
                </a:solidFill>
                <a:latin typeface="Arial"/>
                <a:ea typeface="Arial"/>
                <a:cs typeface="Arial"/>
                <a:sym typeface="Arial"/>
              </a:rPr>
              <a:t>INDUSTRY</a:t>
            </a:r>
          </a:p>
        </p:txBody>
      </p:sp>
      <p:sp>
        <p:nvSpPr>
          <p:cNvPr id="491" name="Shape 491"/>
          <p:cNvSpPr/>
          <p:nvPr/>
        </p:nvSpPr>
        <p:spPr>
          <a:xfrm>
            <a:off x="290425" y="6069975"/>
            <a:ext cx="8853600" cy="572699"/>
          </a:xfrm>
          <a:prstGeom prst="rect">
            <a:avLst/>
          </a:prstGeom>
          <a:solidFill>
            <a:schemeClr val="dk1"/>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SzPct val="25000"/>
              <a:buNone/>
            </a:pPr>
            <a:r>
              <a:rPr lang="en" sz="1900" b="1">
                <a:solidFill>
                  <a:schemeClr val="lt1"/>
                </a:solidFill>
              </a:rPr>
              <a:t>Yet never achieved 10% growth</a:t>
            </a:r>
          </a:p>
        </p:txBody>
      </p:sp>
      <p:pic>
        <p:nvPicPr>
          <p:cNvPr id="492" name="Shape 492"/>
          <p:cNvPicPr preferRelativeResize="0"/>
          <p:nvPr/>
        </p:nvPicPr>
        <p:blipFill>
          <a:blip r:embed="rId3">
            <a:alphaModFix/>
          </a:blip>
          <a:stretch>
            <a:fillRect/>
          </a:stretch>
        </p:blipFill>
        <p:spPr>
          <a:xfrm>
            <a:off x="290425" y="1101325"/>
            <a:ext cx="8124864" cy="4881675"/>
          </a:xfrm>
          <a:prstGeom prst="rect">
            <a:avLst/>
          </a:prstGeom>
          <a:noFill/>
          <a:ln>
            <a:noFill/>
          </a:ln>
        </p:spPr>
      </p:pic>
    </p:spTree>
  </p:cSld>
  <p:clrMapOvr>
    <a:masterClrMapping/>
  </p:clrMapOvr>
  <p:transition xmlns:p14="http://schemas.microsoft.com/office/powerpoint/2010/mai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Shape 497"/>
          <p:cNvSpPr txBox="1">
            <a:spLocks noGrp="1"/>
          </p:cNvSpPr>
          <p:nvPr>
            <p:ph type="title"/>
          </p:nvPr>
        </p:nvSpPr>
        <p:spPr>
          <a:xfrm>
            <a:off x="457200" y="274637"/>
            <a:ext cx="8229600" cy="1143299"/>
          </a:xfrm>
          <a:prstGeom prst="rect">
            <a:avLst/>
          </a:prstGeom>
        </p:spPr>
        <p:txBody>
          <a:bodyPr lIns="91425" tIns="91425" rIns="91425" bIns="91425" anchor="b" anchorCtr="0">
            <a:noAutofit/>
          </a:bodyPr>
          <a:lstStyle/>
          <a:p>
            <a:pPr lvl="0" rtl="0">
              <a:spcBef>
                <a:spcPts val="0"/>
              </a:spcBef>
              <a:buNone/>
            </a:pPr>
            <a:endParaRPr/>
          </a:p>
        </p:txBody>
      </p:sp>
      <p:sp>
        <p:nvSpPr>
          <p:cNvPr id="498" name="Shape 498"/>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spcBef>
                <a:spcPts val="0"/>
              </a:spcBef>
              <a:buNone/>
            </a:pPr>
            <a:endParaRPr/>
          </a:p>
        </p:txBody>
      </p:sp>
      <p:sp>
        <p:nvSpPr>
          <p:cNvPr id="499" name="Shape 499"/>
          <p:cNvSpPr txBox="1"/>
          <p:nvPr/>
        </p:nvSpPr>
        <p:spPr>
          <a:xfrm>
            <a:off x="3447725" y="578233"/>
            <a:ext cx="5639999" cy="5717700"/>
          </a:xfrm>
          <a:prstGeom prst="rect">
            <a:avLst/>
          </a:prstGeom>
          <a:noFill/>
          <a:ln>
            <a:noFill/>
          </a:ln>
        </p:spPr>
        <p:txBody>
          <a:bodyPr lIns="91425" tIns="91425" rIns="91425" bIns="91425" anchor="t" anchorCtr="0">
            <a:noAutofit/>
          </a:bodyPr>
          <a:lstStyle/>
          <a:p>
            <a:pPr lvl="0" rtl="0">
              <a:spcBef>
                <a:spcPts val="0"/>
              </a:spcBef>
              <a:buNone/>
            </a:pPr>
            <a:r>
              <a:rPr lang="en" sz="1600" b="1"/>
              <a:t>Suppliers</a:t>
            </a:r>
          </a:p>
          <a:p>
            <a:pPr marL="457200" lvl="0" indent="-330200" rtl="0">
              <a:spcBef>
                <a:spcPts val="0"/>
              </a:spcBef>
              <a:buClr>
                <a:srgbClr val="000000"/>
              </a:buClr>
              <a:buSzPct val="100000"/>
              <a:buFont typeface="Arial"/>
              <a:buChar char="●"/>
            </a:pPr>
            <a:r>
              <a:rPr lang="en" sz="1600"/>
              <a:t>Chosen based on environmental efforts</a:t>
            </a:r>
          </a:p>
          <a:p>
            <a:pPr marL="457200" lvl="0" indent="-330200" rtl="0">
              <a:spcBef>
                <a:spcPts val="0"/>
              </a:spcBef>
              <a:buClr>
                <a:srgbClr val="000000"/>
              </a:buClr>
              <a:buSzPct val="100000"/>
              <a:buFont typeface="Arial"/>
              <a:buChar char="●"/>
            </a:pPr>
            <a:r>
              <a:rPr lang="en" sz="1600"/>
              <a:t>Down to 41 from 200</a:t>
            </a:r>
          </a:p>
          <a:p>
            <a:pPr lvl="0" rtl="0">
              <a:spcBef>
                <a:spcPts val="0"/>
              </a:spcBef>
              <a:buNone/>
            </a:pPr>
            <a:endParaRPr sz="1600"/>
          </a:p>
          <a:p>
            <a:pPr lvl="0" rtl="0">
              <a:spcBef>
                <a:spcPts val="0"/>
              </a:spcBef>
              <a:buNone/>
            </a:pPr>
            <a:r>
              <a:rPr lang="en" sz="1600" b="1"/>
              <a:t>Production</a:t>
            </a:r>
          </a:p>
          <a:p>
            <a:pPr marL="457200" lvl="0" indent="-330200" rtl="0">
              <a:spcBef>
                <a:spcPts val="0"/>
              </a:spcBef>
              <a:buClr>
                <a:srgbClr val="000000"/>
              </a:buClr>
              <a:buSzPct val="100000"/>
              <a:buFont typeface="Arial"/>
              <a:buChar char="●"/>
            </a:pPr>
            <a:r>
              <a:rPr lang="en" sz="1600"/>
              <a:t>High CSR: focused on reducing footprint of production process </a:t>
            </a:r>
          </a:p>
          <a:p>
            <a:pPr marL="457200" lvl="0" indent="-330200" rtl="0">
              <a:spcBef>
                <a:spcPts val="0"/>
              </a:spcBef>
              <a:buClr>
                <a:srgbClr val="000000"/>
              </a:buClr>
              <a:buSzPct val="100000"/>
              <a:buFont typeface="Arial"/>
              <a:buChar char="●"/>
            </a:pPr>
            <a:r>
              <a:rPr lang="en" sz="1600"/>
              <a:t>85% outsourced outside North America for cheaper labour</a:t>
            </a:r>
          </a:p>
          <a:p>
            <a:pPr marL="457200" lvl="0" indent="-330200" rtl="0">
              <a:spcBef>
                <a:spcPts val="0"/>
              </a:spcBef>
              <a:buClr>
                <a:srgbClr val="000000"/>
              </a:buClr>
              <a:buSzPct val="100000"/>
              <a:buFont typeface="Arial"/>
              <a:buChar char="●"/>
            </a:pPr>
            <a:r>
              <a:rPr lang="en" sz="1600"/>
              <a:t>Lower rates of product return than industry standards</a:t>
            </a:r>
          </a:p>
          <a:p>
            <a:pPr marL="457200" lvl="0" indent="-330200" rtl="0">
              <a:spcBef>
                <a:spcPts val="0"/>
              </a:spcBef>
              <a:buClr>
                <a:srgbClr val="000000"/>
              </a:buClr>
              <a:buSzPct val="100000"/>
              <a:buFont typeface="Arial"/>
              <a:buChar char="●"/>
            </a:pPr>
            <a:r>
              <a:rPr lang="en" sz="1600"/>
              <a:t>Order 2000-5000 units per order</a:t>
            </a:r>
          </a:p>
          <a:p>
            <a:pPr lvl="0" rtl="0">
              <a:spcBef>
                <a:spcPts val="0"/>
              </a:spcBef>
              <a:buNone/>
            </a:pPr>
            <a:endParaRPr sz="1600"/>
          </a:p>
          <a:p>
            <a:pPr lvl="0" rtl="0">
              <a:spcBef>
                <a:spcPts val="0"/>
              </a:spcBef>
              <a:buNone/>
            </a:pPr>
            <a:r>
              <a:rPr lang="en" sz="1600" b="1"/>
              <a:t>Distribution</a:t>
            </a:r>
          </a:p>
          <a:p>
            <a:pPr marL="457200" lvl="0" indent="-330200" rtl="0">
              <a:spcBef>
                <a:spcPts val="0"/>
              </a:spcBef>
              <a:buClr>
                <a:srgbClr val="000000"/>
              </a:buClr>
              <a:buSzPct val="100000"/>
              <a:buFont typeface="Arial"/>
              <a:buChar char="●"/>
            </a:pPr>
            <a:r>
              <a:rPr lang="en" sz="1600"/>
              <a:t>Distribution/ service center in Reno, Nevada</a:t>
            </a:r>
          </a:p>
          <a:p>
            <a:pPr marL="457200" lvl="0" indent="-330200" rtl="0">
              <a:spcBef>
                <a:spcPts val="0"/>
              </a:spcBef>
              <a:buClr>
                <a:srgbClr val="000000"/>
              </a:buClr>
              <a:buSzPct val="100000"/>
              <a:buFont typeface="Arial"/>
              <a:buChar char="●"/>
            </a:pPr>
            <a:r>
              <a:rPr lang="en" sz="1600"/>
              <a:t>About 1000 dealers, mostly small single-store retailers and national chains</a:t>
            </a:r>
          </a:p>
        </p:txBody>
      </p:sp>
      <p:pic>
        <p:nvPicPr>
          <p:cNvPr id="500" name="Shape 500"/>
          <p:cNvPicPr preferRelativeResize="0"/>
          <p:nvPr/>
        </p:nvPicPr>
        <p:blipFill rotWithShape="1">
          <a:blip r:embed="rId3">
            <a:alphaModFix/>
          </a:blip>
          <a:srcRect r="16673"/>
          <a:stretch/>
        </p:blipFill>
        <p:spPr>
          <a:xfrm>
            <a:off x="0" y="0"/>
            <a:ext cx="9143998" cy="6858200"/>
          </a:xfrm>
          <a:prstGeom prst="rect">
            <a:avLst/>
          </a:prstGeom>
          <a:noFill/>
          <a:ln>
            <a:noFill/>
          </a:ln>
        </p:spPr>
      </p:pic>
      <p:sp>
        <p:nvSpPr>
          <p:cNvPr id="501" name="Shape 501"/>
          <p:cNvSpPr txBox="1"/>
          <p:nvPr/>
        </p:nvSpPr>
        <p:spPr>
          <a:xfrm>
            <a:off x="3660575" y="440575"/>
            <a:ext cx="5214300" cy="5184299"/>
          </a:xfrm>
          <a:prstGeom prst="rect">
            <a:avLst/>
          </a:prstGeom>
          <a:noFill/>
          <a:ln>
            <a:noFill/>
          </a:ln>
        </p:spPr>
        <p:txBody>
          <a:bodyPr lIns="91425" tIns="91425" rIns="91425" bIns="91425" anchor="t" anchorCtr="0">
            <a:noAutofit/>
          </a:bodyPr>
          <a:lstStyle/>
          <a:p>
            <a:pPr lvl="0" algn="l" rtl="0">
              <a:spcBef>
                <a:spcPts val="0"/>
              </a:spcBef>
              <a:buNone/>
            </a:pPr>
            <a:r>
              <a:rPr lang="en" sz="1800" b="1"/>
              <a:t>SUPPLIERS</a:t>
            </a:r>
          </a:p>
          <a:p>
            <a:pPr marL="457200" lvl="0" indent="-342900" rtl="0">
              <a:spcBef>
                <a:spcPts val="0"/>
              </a:spcBef>
              <a:buClr>
                <a:srgbClr val="000000"/>
              </a:buClr>
              <a:buSzPct val="100000"/>
              <a:buFont typeface="Arial"/>
              <a:buChar char="●"/>
            </a:pPr>
            <a:r>
              <a:rPr lang="en" sz="1800"/>
              <a:t>Chosen based on environmental + social responsibility </a:t>
            </a:r>
          </a:p>
          <a:p>
            <a:pPr marL="457200" lvl="0" indent="-342900" rtl="0">
              <a:spcBef>
                <a:spcPts val="0"/>
              </a:spcBef>
              <a:buClr>
                <a:srgbClr val="000000"/>
              </a:buClr>
              <a:buSzPct val="100000"/>
              <a:buFont typeface="Arial"/>
              <a:buChar char="●"/>
            </a:pPr>
            <a:r>
              <a:rPr lang="en" sz="1800"/>
              <a:t>Down to 41 from 200</a:t>
            </a:r>
          </a:p>
          <a:p>
            <a:pPr marL="457200" lvl="0" indent="-342900" rtl="0">
              <a:spcBef>
                <a:spcPts val="0"/>
              </a:spcBef>
              <a:buClr>
                <a:srgbClr val="000000"/>
              </a:buClr>
              <a:buSzPct val="100000"/>
              <a:buFont typeface="Arial"/>
              <a:buChar char="●"/>
            </a:pPr>
            <a:r>
              <a:rPr lang="en" sz="1800">
                <a:solidFill>
                  <a:schemeClr val="dk1"/>
                </a:solidFill>
              </a:rPr>
              <a:t>Inventory management issues: shortage</a:t>
            </a:r>
          </a:p>
          <a:p>
            <a:pPr rtl="0">
              <a:spcBef>
                <a:spcPts val="0"/>
              </a:spcBef>
              <a:buNone/>
            </a:pPr>
            <a:endParaRPr sz="1800"/>
          </a:p>
          <a:p>
            <a:pPr lvl="0" rtl="0">
              <a:spcBef>
                <a:spcPts val="0"/>
              </a:spcBef>
              <a:buNone/>
            </a:pPr>
            <a:endParaRPr sz="1800"/>
          </a:p>
          <a:p>
            <a:pPr lvl="0" algn="l" rtl="0">
              <a:spcBef>
                <a:spcPts val="0"/>
              </a:spcBef>
              <a:buNone/>
            </a:pPr>
            <a:r>
              <a:rPr lang="en" sz="1800" b="1"/>
              <a:t>PRODUCTION</a:t>
            </a:r>
          </a:p>
          <a:p>
            <a:pPr marL="457200" lvl="0" indent="-342900" rtl="0">
              <a:spcBef>
                <a:spcPts val="0"/>
              </a:spcBef>
              <a:buClr>
                <a:srgbClr val="000000"/>
              </a:buClr>
              <a:buSzPct val="100000"/>
              <a:buFont typeface="Arial"/>
              <a:buChar char="●"/>
            </a:pPr>
            <a:r>
              <a:rPr lang="en" sz="1800"/>
              <a:t>Focus on reducing footprint</a:t>
            </a:r>
          </a:p>
          <a:p>
            <a:pPr marL="914400" lvl="1" indent="-342900" rtl="0">
              <a:spcBef>
                <a:spcPts val="0"/>
              </a:spcBef>
              <a:buClr>
                <a:srgbClr val="000000"/>
              </a:buClr>
              <a:buSzPct val="100000"/>
              <a:buFont typeface="Arial"/>
              <a:buChar char="○"/>
            </a:pPr>
            <a:r>
              <a:rPr lang="en" sz="1800"/>
              <a:t>packaging, dye, anti-odor chemicals, organic cotton</a:t>
            </a:r>
          </a:p>
          <a:p>
            <a:pPr rtl="0">
              <a:spcBef>
                <a:spcPts val="0"/>
              </a:spcBef>
              <a:buNone/>
            </a:pPr>
            <a:endParaRPr sz="1800"/>
          </a:p>
          <a:p>
            <a:pPr lvl="0" rtl="0">
              <a:spcBef>
                <a:spcPts val="0"/>
              </a:spcBef>
              <a:buNone/>
            </a:pPr>
            <a:endParaRPr sz="1800"/>
          </a:p>
          <a:p>
            <a:pPr lvl="0" algn="l" rtl="0">
              <a:spcBef>
                <a:spcPts val="0"/>
              </a:spcBef>
              <a:buNone/>
            </a:pPr>
            <a:r>
              <a:rPr lang="en" sz="1800" b="1"/>
              <a:t>DISTRIBUTION</a:t>
            </a:r>
          </a:p>
          <a:p>
            <a:pPr marL="457200" lvl="0" indent="-342900" rtl="0">
              <a:spcBef>
                <a:spcPts val="0"/>
              </a:spcBef>
              <a:buClr>
                <a:srgbClr val="000000"/>
              </a:buClr>
              <a:buSzPct val="100000"/>
              <a:buFont typeface="Arial"/>
              <a:buChar char="●"/>
            </a:pPr>
            <a:r>
              <a:rPr lang="en" sz="1800"/>
              <a:t>Distribution/ service center in Reno, Nevada</a:t>
            </a:r>
          </a:p>
          <a:p>
            <a:pPr marL="457200" lvl="0" indent="-342900" rtl="0">
              <a:spcBef>
                <a:spcPts val="0"/>
              </a:spcBef>
              <a:buClr>
                <a:srgbClr val="000000"/>
              </a:buClr>
              <a:buSzPct val="100000"/>
              <a:buFont typeface="Arial"/>
              <a:buChar char="●"/>
            </a:pPr>
            <a:r>
              <a:rPr lang="en" sz="1800"/>
              <a:t>About 1000 dealers, mostly small single-store retailers and national chains</a:t>
            </a:r>
          </a:p>
        </p:txBody>
      </p:sp>
      <p:pic>
        <p:nvPicPr>
          <p:cNvPr id="502" name="Shape 502"/>
          <p:cNvPicPr preferRelativeResize="0"/>
          <p:nvPr/>
        </p:nvPicPr>
        <p:blipFill>
          <a:blip r:embed="rId4">
            <a:alphaModFix/>
          </a:blip>
          <a:stretch>
            <a:fillRect/>
          </a:stretch>
        </p:blipFill>
        <p:spPr>
          <a:xfrm>
            <a:off x="-1" y="6178325"/>
            <a:ext cx="1248299" cy="679800"/>
          </a:xfrm>
          <a:prstGeom prst="roundRect">
            <a:avLst>
              <a:gd name="adj" fmla="val 16667"/>
            </a:avLst>
          </a:prstGeom>
          <a:noFill/>
          <a:ln>
            <a:noFill/>
          </a:ln>
        </p:spPr>
      </p:pic>
    </p:spTree>
  </p:cSld>
  <p:clrMapOvr>
    <a:masterClrMapping/>
  </p:clrMapOvr>
  <p:transition xmlns:p14="http://schemas.microsoft.com/office/powerpoint/2010/mai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Shape 507"/>
          <p:cNvSpPr txBox="1">
            <a:spLocks noGrp="1"/>
          </p:cNvSpPr>
          <p:nvPr>
            <p:ph type="title"/>
          </p:nvPr>
        </p:nvSpPr>
        <p:spPr>
          <a:xfrm>
            <a:off x="0" y="158523"/>
            <a:ext cx="9144000" cy="842999"/>
          </a:xfrm>
          <a:prstGeom prst="rect">
            <a:avLst/>
          </a:prstGeom>
          <a:solidFill>
            <a:schemeClr val="dk1"/>
          </a:solid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Impact"/>
              <a:buNone/>
            </a:pPr>
            <a:r>
              <a:rPr lang="en" sz="2500" b="1" i="0" u="none" strike="noStrike" cap="none" baseline="0" dirty="0">
                <a:solidFill>
                  <a:schemeClr val="lt1"/>
                </a:solidFill>
                <a:latin typeface="Arial"/>
                <a:ea typeface="Arial"/>
                <a:cs typeface="Arial"/>
                <a:sym typeface="Arial"/>
              </a:rPr>
              <a:t>DIRECT SALES HAVE HIGHEST MARGINS, BUT GENERATE THE HIGHEST % RETURNS</a:t>
            </a:r>
          </a:p>
        </p:txBody>
      </p:sp>
      <p:sp>
        <p:nvSpPr>
          <p:cNvPr id="508" name="Shape 508"/>
          <p:cNvSpPr/>
          <p:nvPr/>
        </p:nvSpPr>
        <p:spPr>
          <a:xfrm>
            <a:off x="0" y="6069976"/>
            <a:ext cx="9144000" cy="572699"/>
          </a:xfrm>
          <a:prstGeom prst="rect">
            <a:avLst/>
          </a:prstGeom>
          <a:solidFill>
            <a:schemeClr val="dk1"/>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 sz="1900" b="1" i="0" u="none" strike="noStrike" cap="none" baseline="0" dirty="0">
                <a:solidFill>
                  <a:schemeClr val="lt1"/>
                </a:solidFill>
              </a:rPr>
              <a:t>OPPORTUNITY TO IMPROVE DIRECT SALES CHANNEL </a:t>
            </a:r>
            <a:r>
              <a:rPr lang="en" sz="1900" b="1" dirty="0">
                <a:solidFill>
                  <a:schemeClr val="lt1"/>
                </a:solidFill>
              </a:rPr>
              <a:t>/</a:t>
            </a:r>
            <a:r>
              <a:rPr lang="en" sz="1900" b="1" i="0" u="none" strike="noStrike" cap="none" baseline="0" dirty="0">
                <a:solidFill>
                  <a:schemeClr val="lt1"/>
                </a:solidFill>
              </a:rPr>
              <a:t> FOCUS ON RETAIL</a:t>
            </a:r>
          </a:p>
        </p:txBody>
      </p:sp>
      <p:pic>
        <p:nvPicPr>
          <p:cNvPr id="509" name="Shape 509"/>
          <p:cNvPicPr preferRelativeResize="0"/>
          <p:nvPr/>
        </p:nvPicPr>
        <p:blipFill>
          <a:blip r:embed="rId3">
            <a:alphaModFix/>
          </a:blip>
          <a:stretch>
            <a:fillRect/>
          </a:stretch>
        </p:blipFill>
        <p:spPr>
          <a:xfrm>
            <a:off x="1318600" y="1288477"/>
            <a:ext cx="6645974" cy="4545800"/>
          </a:xfrm>
          <a:prstGeom prst="rect">
            <a:avLst/>
          </a:prstGeom>
          <a:noFill/>
          <a:ln>
            <a:noFill/>
          </a:ln>
        </p:spPr>
      </p:pic>
    </p:spTree>
  </p:cSld>
  <p:clrMapOvr>
    <a:masterClrMapping/>
  </p:clrMapOvr>
  <p:transition xmlns:p14="http://schemas.microsoft.com/office/powerpoint/2010/mai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Shape 251"/>
          <p:cNvPicPr preferRelativeResize="0"/>
          <p:nvPr/>
        </p:nvPicPr>
        <p:blipFill rotWithShape="1">
          <a:blip r:embed="rId3">
            <a:alphaModFix/>
          </a:blip>
          <a:srcRect l="16684" t="457" r="16843"/>
          <a:stretch/>
        </p:blipFill>
        <p:spPr>
          <a:xfrm>
            <a:off x="-4485" y="4475"/>
            <a:ext cx="9144000" cy="6855600"/>
          </a:xfrm>
          <a:prstGeom prst="rect">
            <a:avLst/>
          </a:prstGeom>
          <a:noFill/>
          <a:ln>
            <a:noFill/>
          </a:ln>
        </p:spPr>
      </p:pic>
      <p:sp>
        <p:nvSpPr>
          <p:cNvPr id="252" name="Shape 252"/>
          <p:cNvSpPr txBox="1">
            <a:spLocks noGrp="1"/>
          </p:cNvSpPr>
          <p:nvPr>
            <p:ph type="body" idx="1"/>
          </p:nvPr>
        </p:nvSpPr>
        <p:spPr>
          <a:xfrm>
            <a:off x="2141550" y="669175"/>
            <a:ext cx="4860900" cy="5274300"/>
          </a:xfrm>
          <a:prstGeom prst="rect">
            <a:avLst/>
          </a:prstGeom>
          <a:solidFill>
            <a:srgbClr val="FFFFFF">
              <a:alpha val="58080"/>
            </a:srgbClr>
          </a:solidFill>
          <a:ln>
            <a:noFill/>
          </a:ln>
        </p:spPr>
        <p:txBody>
          <a:bodyPr lIns="0" tIns="0" rIns="0" bIns="0" anchor="ctr" anchorCtr="0">
            <a:noAutofit/>
          </a:bodyPr>
          <a:lstStyle/>
          <a:p>
            <a:pPr marR="0" algn="ctr" rtl="0">
              <a:spcBef>
                <a:spcPts val="0"/>
              </a:spcBef>
              <a:buNone/>
            </a:pPr>
            <a:r>
              <a:rPr lang="en" sz="3500" b="1"/>
              <a:t>AGENDA</a:t>
            </a:r>
          </a:p>
          <a:p>
            <a:pPr marR="0" lvl="0" algn="ctr" rtl="0">
              <a:spcBef>
                <a:spcPts val="0"/>
              </a:spcBef>
              <a:buNone/>
            </a:pPr>
            <a:endParaRPr sz="2100" b="1"/>
          </a:p>
          <a:p>
            <a:pPr marL="0" marR="0" lvl="0" indent="0" algn="ctr" rtl="0">
              <a:spcBef>
                <a:spcPts val="0"/>
              </a:spcBef>
              <a:buNone/>
            </a:pPr>
            <a:r>
              <a:rPr lang="en" sz="2100" b="1"/>
              <a:t>Company Overview</a:t>
            </a:r>
          </a:p>
          <a:p>
            <a:pPr marR="0" lvl="0" algn="ctr" rtl="0">
              <a:spcBef>
                <a:spcPts val="0"/>
              </a:spcBef>
              <a:buNone/>
            </a:pPr>
            <a:endParaRPr sz="2100" b="1"/>
          </a:p>
          <a:p>
            <a:pPr marL="0" marR="0" lvl="0" indent="0" algn="ctr" rtl="0">
              <a:spcBef>
                <a:spcPts val="0"/>
              </a:spcBef>
              <a:buNone/>
            </a:pPr>
            <a:r>
              <a:rPr lang="en" sz="2100" b="1"/>
              <a:t>External and Internal Analysis</a:t>
            </a:r>
          </a:p>
          <a:p>
            <a:pPr marR="0" lvl="0" algn="ctr" rtl="0">
              <a:spcBef>
                <a:spcPts val="0"/>
              </a:spcBef>
              <a:buNone/>
            </a:pPr>
            <a:endParaRPr sz="2100" b="1"/>
          </a:p>
          <a:p>
            <a:pPr marL="0" marR="0" lvl="0" indent="0" algn="ctr" rtl="0">
              <a:spcBef>
                <a:spcPts val="0"/>
              </a:spcBef>
              <a:buNone/>
            </a:pPr>
            <a:r>
              <a:rPr lang="en" sz="2100" b="1"/>
              <a:t>Alternative Solutions</a:t>
            </a:r>
          </a:p>
          <a:p>
            <a:pPr marR="0" lvl="0" algn="ctr" rtl="0">
              <a:spcBef>
                <a:spcPts val="0"/>
              </a:spcBef>
              <a:buNone/>
            </a:pPr>
            <a:endParaRPr sz="2100" b="1"/>
          </a:p>
          <a:p>
            <a:pPr marL="0" marR="0" lvl="0" indent="0" algn="ctr" rtl="0">
              <a:spcBef>
                <a:spcPts val="0"/>
              </a:spcBef>
              <a:buNone/>
            </a:pPr>
            <a:r>
              <a:rPr lang="en" sz="2100" b="1"/>
              <a:t>Recommendation</a:t>
            </a:r>
          </a:p>
          <a:p>
            <a:pPr marR="0" lvl="0" algn="ctr" rtl="0">
              <a:spcBef>
                <a:spcPts val="0"/>
              </a:spcBef>
              <a:buNone/>
            </a:pPr>
            <a:endParaRPr sz="2100" b="1"/>
          </a:p>
          <a:p>
            <a:pPr marL="0" marR="0" lvl="0" indent="0" algn="ctr" rtl="0">
              <a:spcBef>
                <a:spcPts val="0"/>
              </a:spcBef>
              <a:buNone/>
            </a:pPr>
            <a:r>
              <a:rPr lang="en" sz="2100" b="1"/>
              <a:t>Implementation</a:t>
            </a:r>
          </a:p>
          <a:p>
            <a:pPr marL="0" marR="0" lvl="0" indent="0" algn="l" rtl="0">
              <a:spcBef>
                <a:spcPts val="0"/>
              </a:spcBef>
              <a:buClr>
                <a:srgbClr val="FFFFFF"/>
              </a:buClr>
              <a:buFont typeface="Arial"/>
              <a:buNone/>
            </a:pPr>
            <a:endParaRPr sz="1600">
              <a:solidFill>
                <a:srgbClr val="FFFFFF"/>
              </a:solidFill>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Shape 514"/>
          <p:cNvSpPr/>
          <p:nvPr/>
        </p:nvSpPr>
        <p:spPr>
          <a:xfrm>
            <a:off x="0" y="6069976"/>
            <a:ext cx="9144000" cy="572699"/>
          </a:xfrm>
          <a:prstGeom prst="rect">
            <a:avLst/>
          </a:prstGeom>
          <a:solidFill>
            <a:schemeClr val="dk1"/>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 sz="1900" b="1" dirty="0">
                <a:solidFill>
                  <a:schemeClr val="lt1"/>
                </a:solidFill>
              </a:rPr>
              <a:t>INCREASING DEBT TO AVERAGE COULD YIELD $14M IN CAPITAL</a:t>
            </a:r>
          </a:p>
        </p:txBody>
      </p:sp>
      <p:sp>
        <p:nvSpPr>
          <p:cNvPr id="515" name="Shape 515"/>
          <p:cNvSpPr txBox="1">
            <a:spLocks noGrp="1"/>
          </p:cNvSpPr>
          <p:nvPr>
            <p:ph type="title"/>
          </p:nvPr>
        </p:nvSpPr>
        <p:spPr>
          <a:xfrm>
            <a:off x="0" y="158523"/>
            <a:ext cx="9144000" cy="842999"/>
          </a:xfrm>
          <a:prstGeom prst="rect">
            <a:avLst/>
          </a:prstGeom>
          <a:solidFill>
            <a:schemeClr val="dk1"/>
          </a:solid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Impact"/>
              <a:buNone/>
            </a:pPr>
            <a:r>
              <a:rPr lang="en" sz="2500" b="1" dirty="0">
                <a:solidFill>
                  <a:schemeClr val="lt1"/>
                </a:solidFill>
                <a:latin typeface="Arial"/>
                <a:ea typeface="Arial"/>
                <a:cs typeface="Arial"/>
                <a:sym typeface="Arial"/>
              </a:rPr>
              <a:t>PATAGONIA MAINTAINS 4X BELOW AVERAGE D/E RATIO </a:t>
            </a:r>
          </a:p>
        </p:txBody>
      </p:sp>
      <p:pic>
        <p:nvPicPr>
          <p:cNvPr id="516" name="Shape 516"/>
          <p:cNvPicPr preferRelativeResize="0"/>
          <p:nvPr/>
        </p:nvPicPr>
        <p:blipFill>
          <a:blip r:embed="rId3">
            <a:alphaModFix/>
          </a:blip>
          <a:stretch>
            <a:fillRect/>
          </a:stretch>
        </p:blipFill>
        <p:spPr>
          <a:xfrm>
            <a:off x="81075" y="1077650"/>
            <a:ext cx="8981849" cy="4916199"/>
          </a:xfrm>
          <a:prstGeom prst="rect">
            <a:avLst/>
          </a:prstGeom>
          <a:noFill/>
          <a:ln>
            <a:noFill/>
          </a:ln>
        </p:spPr>
      </p:pic>
    </p:spTree>
  </p:cSld>
  <p:clrMapOvr>
    <a:masterClrMapping/>
  </p:clrMapOvr>
  <p:transition xmlns:p14="http://schemas.microsoft.com/office/powerpoint/2010/mai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21" name="Shape 521"/>
          <p:cNvPicPr preferRelativeResize="0"/>
          <p:nvPr/>
        </p:nvPicPr>
        <p:blipFill rotWithShape="1">
          <a:blip r:embed="rId3">
            <a:alphaModFix/>
          </a:blip>
          <a:srcRect l="13248" r="9857"/>
          <a:stretch/>
        </p:blipFill>
        <p:spPr>
          <a:xfrm>
            <a:off x="0" y="0"/>
            <a:ext cx="9144000" cy="6858000"/>
          </a:xfrm>
          <a:prstGeom prst="rect">
            <a:avLst/>
          </a:prstGeom>
          <a:noFill/>
          <a:ln>
            <a:noFill/>
          </a:ln>
        </p:spPr>
      </p:pic>
      <p:sp>
        <p:nvSpPr>
          <p:cNvPr id="522" name="Shape 522"/>
          <p:cNvSpPr txBox="1"/>
          <p:nvPr/>
        </p:nvSpPr>
        <p:spPr>
          <a:xfrm>
            <a:off x="5568075" y="1411325"/>
            <a:ext cx="3251099" cy="3263245"/>
          </a:xfrm>
          <a:prstGeom prst="rect">
            <a:avLst/>
          </a:prstGeom>
          <a:solidFill>
            <a:srgbClr val="000000">
              <a:alpha val="26540"/>
            </a:srgbClr>
          </a:solidFill>
          <a:ln>
            <a:noFill/>
          </a:ln>
        </p:spPr>
        <p:txBody>
          <a:bodyPr lIns="91425" tIns="91425" rIns="91425" bIns="91425" anchor="t" anchorCtr="0">
            <a:noAutofit/>
          </a:bodyPr>
          <a:lstStyle/>
          <a:p>
            <a:pPr lvl="0" rtl="0">
              <a:spcBef>
                <a:spcPts val="0"/>
              </a:spcBef>
              <a:buNone/>
            </a:pPr>
            <a:r>
              <a:rPr lang="en" sz="2200" b="1">
                <a:solidFill>
                  <a:srgbClr val="00FFFF"/>
                </a:solidFill>
              </a:rPr>
              <a:t>WEAKNESSES</a:t>
            </a:r>
          </a:p>
          <a:p>
            <a:pPr lvl="0" rtl="0">
              <a:spcBef>
                <a:spcPts val="0"/>
              </a:spcBef>
              <a:buNone/>
            </a:pPr>
            <a:endParaRPr sz="2200">
              <a:solidFill>
                <a:srgbClr val="FFFFFF"/>
              </a:solidFill>
            </a:endParaRPr>
          </a:p>
          <a:p>
            <a:pPr marL="457200" lvl="0" indent="-368300" rtl="0">
              <a:lnSpc>
                <a:spcPct val="80000"/>
              </a:lnSpc>
              <a:spcBef>
                <a:spcPts val="350"/>
              </a:spcBef>
              <a:buClr>
                <a:srgbClr val="FFFFFF"/>
              </a:buClr>
              <a:buSzPct val="100000"/>
              <a:buFont typeface="Calibri"/>
              <a:buChar char="●"/>
            </a:pPr>
            <a:r>
              <a:rPr lang="en" sz="2200">
                <a:solidFill>
                  <a:srgbClr val="FFFFFF"/>
                </a:solidFill>
                <a:latin typeface="Calibri"/>
                <a:ea typeface="Calibri"/>
                <a:cs typeface="Calibri"/>
                <a:sym typeface="Calibri"/>
              </a:rPr>
              <a:t>Brand awareness</a:t>
            </a:r>
          </a:p>
          <a:p>
            <a:pPr marL="457200" lvl="0" indent="-368300" rtl="0">
              <a:lnSpc>
                <a:spcPct val="80000"/>
              </a:lnSpc>
              <a:spcBef>
                <a:spcPts val="350"/>
              </a:spcBef>
              <a:buClr>
                <a:srgbClr val="FFFFFF"/>
              </a:buClr>
              <a:buSzPct val="100000"/>
              <a:buFont typeface="Calibri"/>
              <a:buChar char="●"/>
            </a:pPr>
            <a:r>
              <a:rPr lang="en" sz="2200">
                <a:solidFill>
                  <a:srgbClr val="FFFFFF"/>
                </a:solidFill>
                <a:latin typeface="Calibri"/>
                <a:ea typeface="Calibri"/>
                <a:cs typeface="Calibri"/>
                <a:sym typeface="Calibri"/>
              </a:rPr>
              <a:t>Governance</a:t>
            </a:r>
          </a:p>
          <a:p>
            <a:pPr marL="457200" lvl="0" indent="-368300" rtl="0">
              <a:lnSpc>
                <a:spcPct val="80000"/>
              </a:lnSpc>
              <a:spcBef>
                <a:spcPts val="350"/>
              </a:spcBef>
              <a:buClr>
                <a:srgbClr val="FFFFFF"/>
              </a:buClr>
              <a:buSzPct val="100000"/>
              <a:buFont typeface="Calibri"/>
              <a:buChar char="●"/>
            </a:pPr>
            <a:r>
              <a:rPr lang="en" sz="2200">
                <a:solidFill>
                  <a:srgbClr val="FFFFFF"/>
                </a:solidFill>
                <a:latin typeface="Calibri"/>
                <a:ea typeface="Calibri"/>
                <a:cs typeface="Calibri"/>
                <a:sym typeface="Calibri"/>
              </a:rPr>
              <a:t>Size</a:t>
            </a:r>
          </a:p>
          <a:p>
            <a:pPr marL="457200" lvl="0" indent="-368300" rtl="0">
              <a:lnSpc>
                <a:spcPct val="80000"/>
              </a:lnSpc>
              <a:spcBef>
                <a:spcPts val="350"/>
              </a:spcBef>
              <a:buClr>
                <a:srgbClr val="FFFFFF"/>
              </a:buClr>
              <a:buSzPct val="100000"/>
              <a:buFont typeface="Calibri"/>
              <a:buChar char="●"/>
            </a:pPr>
            <a:r>
              <a:rPr lang="en" sz="2200">
                <a:solidFill>
                  <a:srgbClr val="FFFFFF"/>
                </a:solidFill>
                <a:latin typeface="Calibri"/>
                <a:ea typeface="Calibri"/>
                <a:cs typeface="Calibri"/>
                <a:sym typeface="Calibri"/>
              </a:rPr>
              <a:t>Inventory </a:t>
            </a:r>
          </a:p>
          <a:p>
            <a:pPr marL="457200" lvl="0" indent="-368300" rtl="0">
              <a:lnSpc>
                <a:spcPct val="80000"/>
              </a:lnSpc>
              <a:spcBef>
                <a:spcPts val="350"/>
              </a:spcBef>
              <a:buClr>
                <a:srgbClr val="FFFFFF"/>
              </a:buClr>
              <a:buSzPct val="100000"/>
              <a:buFont typeface="Calibri"/>
              <a:buChar char="●"/>
            </a:pPr>
            <a:r>
              <a:rPr lang="en" sz="2200">
                <a:solidFill>
                  <a:srgbClr val="FFFFFF"/>
                </a:solidFill>
                <a:latin typeface="Calibri"/>
                <a:ea typeface="Calibri"/>
                <a:cs typeface="Calibri"/>
                <a:sym typeface="Calibri"/>
              </a:rPr>
              <a:t>Niche target market</a:t>
            </a:r>
          </a:p>
          <a:p>
            <a:pPr marL="457200" lvl="0" indent="-368300" rtl="0">
              <a:lnSpc>
                <a:spcPct val="80000"/>
              </a:lnSpc>
              <a:spcBef>
                <a:spcPts val="350"/>
              </a:spcBef>
              <a:buClr>
                <a:srgbClr val="FFFFFF"/>
              </a:buClr>
              <a:buSzPct val="100000"/>
              <a:buFont typeface="Calibri"/>
              <a:buChar char="●"/>
            </a:pPr>
            <a:r>
              <a:rPr lang="en" sz="2200">
                <a:solidFill>
                  <a:srgbClr val="FFFFFF"/>
                </a:solidFill>
                <a:latin typeface="Calibri"/>
                <a:ea typeface="Calibri"/>
                <a:cs typeface="Calibri"/>
                <a:sym typeface="Calibri"/>
              </a:rPr>
              <a:t>Most sales come from lowest margin channel</a:t>
            </a:r>
          </a:p>
        </p:txBody>
      </p:sp>
      <p:sp>
        <p:nvSpPr>
          <p:cNvPr id="523" name="Shape 523"/>
          <p:cNvSpPr txBox="1"/>
          <p:nvPr/>
        </p:nvSpPr>
        <p:spPr>
          <a:xfrm>
            <a:off x="412750" y="1411325"/>
            <a:ext cx="3251099" cy="3263245"/>
          </a:xfrm>
          <a:prstGeom prst="rect">
            <a:avLst/>
          </a:prstGeom>
          <a:solidFill>
            <a:srgbClr val="000000">
              <a:alpha val="26540"/>
            </a:srgbClr>
          </a:solidFill>
          <a:ln>
            <a:noFill/>
          </a:ln>
        </p:spPr>
        <p:txBody>
          <a:bodyPr lIns="91425" tIns="91425" rIns="91425" bIns="91425" anchor="t" anchorCtr="0">
            <a:noAutofit/>
          </a:bodyPr>
          <a:lstStyle/>
          <a:p>
            <a:pPr lvl="0" rtl="0">
              <a:spcBef>
                <a:spcPts val="0"/>
              </a:spcBef>
              <a:buNone/>
            </a:pPr>
            <a:r>
              <a:rPr lang="en" sz="2400" b="1" dirty="0">
                <a:solidFill>
                  <a:srgbClr val="00FFFF"/>
                </a:solidFill>
              </a:rPr>
              <a:t>STRENGTHS</a:t>
            </a:r>
          </a:p>
          <a:p>
            <a:pPr lvl="0" rtl="0">
              <a:spcBef>
                <a:spcPts val="0"/>
              </a:spcBef>
              <a:buNone/>
            </a:pPr>
            <a:endParaRPr sz="2400" dirty="0">
              <a:solidFill>
                <a:srgbClr val="FFFFFF"/>
              </a:solidFill>
            </a:endParaRPr>
          </a:p>
          <a:p>
            <a:pPr marL="457200" lvl="0" indent="-381000" rtl="0">
              <a:lnSpc>
                <a:spcPct val="80000"/>
              </a:lnSpc>
              <a:spcBef>
                <a:spcPts val="350"/>
              </a:spcBef>
              <a:buClr>
                <a:schemeClr val="lt1"/>
              </a:buClr>
              <a:buSzPct val="100000"/>
              <a:buFont typeface="Arial"/>
              <a:buChar char="●"/>
            </a:pPr>
            <a:r>
              <a:rPr lang="en" sz="2400" dirty="0">
                <a:solidFill>
                  <a:schemeClr val="lt1"/>
                </a:solidFill>
                <a:latin typeface="Calibri"/>
                <a:ea typeface="Calibri"/>
                <a:cs typeface="Calibri"/>
                <a:sym typeface="Calibri"/>
              </a:rPr>
              <a:t>Reputation</a:t>
            </a:r>
          </a:p>
          <a:p>
            <a:pPr marL="457200" lvl="0" indent="-381000" rtl="0">
              <a:lnSpc>
                <a:spcPct val="80000"/>
              </a:lnSpc>
              <a:spcBef>
                <a:spcPts val="350"/>
              </a:spcBef>
              <a:buClr>
                <a:schemeClr val="lt1"/>
              </a:buClr>
              <a:buSzPct val="100000"/>
              <a:buFont typeface="Arial"/>
              <a:buChar char="●"/>
            </a:pPr>
            <a:r>
              <a:rPr lang="en" sz="2400" dirty="0">
                <a:solidFill>
                  <a:schemeClr val="lt1"/>
                </a:solidFill>
              </a:rPr>
              <a:t>Free </a:t>
            </a:r>
            <a:r>
              <a:rPr lang="en" sz="2400" dirty="0">
                <a:solidFill>
                  <a:schemeClr val="lt1"/>
                </a:solidFill>
                <a:latin typeface="Calibri"/>
                <a:ea typeface="Calibri"/>
                <a:cs typeface="Calibri"/>
                <a:sym typeface="Calibri"/>
              </a:rPr>
              <a:t>publicity</a:t>
            </a:r>
          </a:p>
          <a:p>
            <a:pPr marL="457200" lvl="0" indent="-381000" rtl="0">
              <a:lnSpc>
                <a:spcPct val="80000"/>
              </a:lnSpc>
              <a:spcBef>
                <a:spcPts val="350"/>
              </a:spcBef>
              <a:buClr>
                <a:schemeClr val="lt1"/>
              </a:buClr>
              <a:buSzPct val="100000"/>
              <a:buFont typeface="Arial"/>
              <a:buChar char="●"/>
            </a:pPr>
            <a:r>
              <a:rPr lang="en" sz="2400" dirty="0">
                <a:solidFill>
                  <a:schemeClr val="lt1"/>
                </a:solidFill>
                <a:latin typeface="Calibri"/>
                <a:ea typeface="Calibri"/>
                <a:cs typeface="Calibri"/>
                <a:sym typeface="Calibri"/>
              </a:rPr>
              <a:t>Innovation</a:t>
            </a:r>
          </a:p>
          <a:p>
            <a:pPr marL="457200" lvl="0" indent="-381000" rtl="0">
              <a:lnSpc>
                <a:spcPct val="80000"/>
              </a:lnSpc>
              <a:spcBef>
                <a:spcPts val="350"/>
              </a:spcBef>
              <a:buClr>
                <a:schemeClr val="lt1"/>
              </a:buClr>
              <a:buSzPct val="100000"/>
              <a:buFont typeface="Arial"/>
              <a:buChar char="●"/>
            </a:pPr>
            <a:r>
              <a:rPr lang="en" sz="2400" dirty="0">
                <a:solidFill>
                  <a:schemeClr val="lt1"/>
                </a:solidFill>
                <a:latin typeface="Calibri"/>
                <a:ea typeface="Calibri"/>
                <a:cs typeface="Calibri"/>
                <a:sym typeface="Calibri"/>
              </a:rPr>
              <a:t>Corporate culture</a:t>
            </a:r>
          </a:p>
          <a:p>
            <a:pPr marL="457200" lvl="0" indent="-381000" rtl="0">
              <a:lnSpc>
                <a:spcPct val="80000"/>
              </a:lnSpc>
              <a:spcBef>
                <a:spcPts val="350"/>
              </a:spcBef>
              <a:buClr>
                <a:schemeClr val="lt1"/>
              </a:buClr>
              <a:buSzPct val="100000"/>
              <a:buFont typeface="Arial"/>
              <a:buChar char="●"/>
            </a:pPr>
            <a:r>
              <a:rPr lang="en" sz="2400" dirty="0">
                <a:solidFill>
                  <a:schemeClr val="lt1"/>
                </a:solidFill>
                <a:latin typeface="Calibri"/>
                <a:ea typeface="Calibri"/>
                <a:cs typeface="Calibri"/>
                <a:sym typeface="Calibri"/>
              </a:rPr>
              <a:t>Private company</a:t>
            </a:r>
          </a:p>
          <a:p>
            <a:pPr marL="457200" lvl="0" indent="-381000" rtl="0">
              <a:lnSpc>
                <a:spcPct val="80000"/>
              </a:lnSpc>
              <a:spcBef>
                <a:spcPts val="350"/>
              </a:spcBef>
              <a:buClr>
                <a:schemeClr val="lt1"/>
              </a:buClr>
              <a:buSzPct val="100000"/>
              <a:buFont typeface="Calibri"/>
              <a:buChar char="●"/>
            </a:pPr>
            <a:r>
              <a:rPr lang="en" sz="2400" dirty="0">
                <a:solidFill>
                  <a:schemeClr val="lt1"/>
                </a:solidFill>
                <a:latin typeface="Calibri"/>
                <a:ea typeface="Calibri"/>
                <a:cs typeface="Calibri"/>
                <a:sym typeface="Calibri"/>
              </a:rPr>
              <a:t>Little debt</a:t>
            </a:r>
          </a:p>
          <a:p>
            <a:pPr lvl="0" rtl="0">
              <a:spcBef>
                <a:spcPts val="0"/>
              </a:spcBef>
              <a:buNone/>
            </a:pPr>
            <a:endParaRPr dirty="0"/>
          </a:p>
          <a:p>
            <a:pPr lvl="0" rtl="0">
              <a:spcBef>
                <a:spcPts val="0"/>
              </a:spcBef>
              <a:buNone/>
            </a:pPr>
            <a:endParaRPr dirty="0"/>
          </a:p>
          <a:p>
            <a:pPr lvl="0" rtl="0">
              <a:spcBef>
                <a:spcPts val="0"/>
              </a:spcBef>
              <a:buNone/>
            </a:pPr>
            <a:endParaRPr dirty="0"/>
          </a:p>
        </p:txBody>
      </p:sp>
    </p:spTree>
  </p:cSld>
  <p:clrMapOvr>
    <a:masterClrMapping/>
  </p:clrMapOvr>
  <p:transition xmlns:p14="http://schemas.microsoft.com/office/powerpoint/2010/mai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Shape 528"/>
          <p:cNvSpPr txBox="1"/>
          <p:nvPr/>
        </p:nvSpPr>
        <p:spPr>
          <a:xfrm>
            <a:off x="621566" y="148900"/>
            <a:ext cx="7645500" cy="4206900"/>
          </a:xfrm>
          <a:prstGeom prst="rect">
            <a:avLst/>
          </a:prstGeom>
          <a:solidFill>
            <a:srgbClr val="000000">
              <a:alpha val="36540"/>
            </a:srgbClr>
          </a:solidFill>
          <a:ln>
            <a:noFill/>
          </a:ln>
        </p:spPr>
        <p:txBody>
          <a:bodyPr lIns="91425" tIns="91425" rIns="91425" bIns="91425" anchor="t" anchorCtr="0">
            <a:noAutofit/>
          </a:bodyPr>
          <a:lstStyle/>
          <a:p>
            <a:pPr algn="ctr" rtl="0">
              <a:spcBef>
                <a:spcPts val="0"/>
              </a:spcBef>
              <a:buNone/>
            </a:pPr>
            <a:r>
              <a:rPr lang="en" sz="2500" b="1" dirty="0">
                <a:solidFill>
                  <a:srgbClr val="00FFFF"/>
                </a:solidFill>
              </a:rPr>
              <a:t>PRODUCT LIFECYCLE INITIATIVE (PLI)</a:t>
            </a:r>
          </a:p>
          <a:p>
            <a:pPr lvl="0" rtl="0">
              <a:spcBef>
                <a:spcPts val="0"/>
              </a:spcBef>
              <a:buNone/>
            </a:pPr>
            <a:endParaRPr sz="2500" b="1" dirty="0">
              <a:solidFill>
                <a:srgbClr val="00FFFF"/>
              </a:solidFill>
            </a:endParaRPr>
          </a:p>
          <a:p>
            <a:pPr rtl="0">
              <a:spcBef>
                <a:spcPts val="0"/>
              </a:spcBef>
              <a:buNone/>
            </a:pPr>
            <a:r>
              <a:rPr lang="en" sz="2000" b="1" dirty="0">
                <a:solidFill>
                  <a:srgbClr val="FFFFFF"/>
                </a:solidFill>
              </a:rPr>
              <a:t>2005 - Pioneered Fabric Recycling</a:t>
            </a:r>
          </a:p>
          <a:p>
            <a:pPr marL="457200" lvl="0" indent="-342900" rtl="0">
              <a:lnSpc>
                <a:spcPct val="80000"/>
              </a:lnSpc>
              <a:spcBef>
                <a:spcPts val="400"/>
              </a:spcBef>
              <a:buClr>
                <a:schemeClr val="lt1"/>
              </a:buClr>
              <a:buSzPct val="100000"/>
              <a:buFont typeface="Arial"/>
              <a:buChar char="●"/>
            </a:pPr>
            <a:r>
              <a:rPr lang="en" sz="1800" dirty="0">
                <a:solidFill>
                  <a:schemeClr val="lt1"/>
                </a:solidFill>
              </a:rPr>
              <a:t>Launched recycling program for technical fabrics</a:t>
            </a:r>
          </a:p>
          <a:p>
            <a:pPr lvl="0" rtl="0">
              <a:lnSpc>
                <a:spcPct val="80000"/>
              </a:lnSpc>
              <a:spcBef>
                <a:spcPts val="400"/>
              </a:spcBef>
              <a:buNone/>
            </a:pPr>
            <a:endParaRPr sz="1800" dirty="0">
              <a:solidFill>
                <a:schemeClr val="lt1"/>
              </a:solidFill>
            </a:endParaRPr>
          </a:p>
          <a:p>
            <a:pPr lvl="0" rtl="0">
              <a:spcBef>
                <a:spcPts val="0"/>
              </a:spcBef>
              <a:buNone/>
            </a:pPr>
            <a:r>
              <a:rPr lang="en" sz="2000" b="1" dirty="0">
                <a:solidFill>
                  <a:srgbClr val="FFFFFF"/>
                </a:solidFill>
              </a:rPr>
              <a:t>2010 - Enhance to “Product Lifecycle Initiative” (PLI) </a:t>
            </a:r>
          </a:p>
          <a:p>
            <a:pPr marL="457200" lvl="0" indent="-342900" rtl="0">
              <a:lnSpc>
                <a:spcPct val="90000"/>
              </a:lnSpc>
              <a:spcBef>
                <a:spcPts val="370"/>
              </a:spcBef>
              <a:buClr>
                <a:srgbClr val="FFFFFF"/>
              </a:buClr>
              <a:buSzPct val="100000"/>
              <a:buFont typeface="Arial"/>
              <a:buChar char="●"/>
            </a:pPr>
            <a:r>
              <a:rPr lang="en" sz="1800" dirty="0">
                <a:solidFill>
                  <a:srgbClr val="FFFFFF"/>
                </a:solidFill>
              </a:rPr>
              <a:t>Tell customers not to buy new products</a:t>
            </a:r>
          </a:p>
          <a:p>
            <a:pPr marL="457200" lvl="0" indent="-342900" rtl="0">
              <a:lnSpc>
                <a:spcPct val="90000"/>
              </a:lnSpc>
              <a:spcBef>
                <a:spcPts val="370"/>
              </a:spcBef>
              <a:buClr>
                <a:srgbClr val="FFFFFF"/>
              </a:buClr>
              <a:buSzPct val="100000"/>
              <a:buFont typeface="Arial"/>
              <a:buChar char="●"/>
            </a:pPr>
            <a:r>
              <a:rPr lang="en" sz="1800" dirty="0">
                <a:solidFill>
                  <a:srgbClr val="FFFFFF"/>
                </a:solidFill>
              </a:rPr>
              <a:t>Extend life &amp; </a:t>
            </a:r>
            <a:r>
              <a:rPr lang="en-CA" sz="1800" dirty="0">
                <a:solidFill>
                  <a:srgbClr val="FFFFFF"/>
                </a:solidFill>
              </a:rPr>
              <a:t>r</a:t>
            </a:r>
            <a:r>
              <a:rPr lang="en" sz="1800" dirty="0" smtClean="0">
                <a:solidFill>
                  <a:srgbClr val="FFFFFF"/>
                </a:solidFill>
              </a:rPr>
              <a:t>epair</a:t>
            </a:r>
            <a:endParaRPr lang="en" sz="1800" dirty="0">
              <a:solidFill>
                <a:srgbClr val="FFFFFF"/>
              </a:solidFill>
            </a:endParaRPr>
          </a:p>
        </p:txBody>
      </p:sp>
      <p:pic>
        <p:nvPicPr>
          <p:cNvPr id="529" name="Shape 529"/>
          <p:cNvPicPr preferRelativeResize="0"/>
          <p:nvPr/>
        </p:nvPicPr>
        <p:blipFill rotWithShape="1">
          <a:blip r:embed="rId3">
            <a:alphaModFix/>
          </a:blip>
          <a:srcRect b="22009"/>
          <a:stretch/>
        </p:blipFill>
        <p:spPr>
          <a:xfrm>
            <a:off x="1261990" y="3249982"/>
            <a:ext cx="6895106" cy="3396572"/>
          </a:xfrm>
          <a:prstGeom prst="rect">
            <a:avLst/>
          </a:prstGeom>
          <a:noFill/>
          <a:ln>
            <a:noFill/>
          </a:ln>
        </p:spPr>
      </p:pic>
    </p:spTree>
  </p:cSld>
  <p:clrMapOvr>
    <a:masterClrMapping/>
  </p:clrMapOvr>
  <p:transition xmlns:p14="http://schemas.microsoft.com/office/powerpoint/2010/mai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Shape 534"/>
          <p:cNvSpPr txBox="1">
            <a:spLocks noGrp="1"/>
          </p:cNvSpPr>
          <p:nvPr>
            <p:ph type="title"/>
          </p:nvPr>
        </p:nvSpPr>
        <p:spPr>
          <a:xfrm>
            <a:off x="0" y="158523"/>
            <a:ext cx="9144000" cy="842999"/>
          </a:xfrm>
          <a:prstGeom prst="rect">
            <a:avLst/>
          </a:prstGeom>
          <a:solidFill>
            <a:schemeClr val="dk1"/>
          </a:solidFill>
          <a:ln>
            <a:noFill/>
          </a:ln>
        </p:spPr>
        <p:txBody>
          <a:bodyPr lIns="91425" tIns="45700" rIns="91425" bIns="45700" anchor="ctr" anchorCtr="0">
            <a:noAutofit/>
          </a:bodyPr>
          <a:lstStyle/>
          <a:p>
            <a:pPr marL="0" marR="0" lvl="0" indent="0" algn="ctr" rtl="0">
              <a:lnSpc>
                <a:spcPct val="90000"/>
              </a:lnSpc>
              <a:spcBef>
                <a:spcPts val="0"/>
              </a:spcBef>
              <a:buClr>
                <a:schemeClr val="lt1"/>
              </a:buClr>
              <a:buSzPct val="25000"/>
              <a:buFont typeface="Impact"/>
              <a:buNone/>
            </a:pPr>
            <a:r>
              <a:rPr lang="en" sz="2500" b="1" i="0" u="none" strike="noStrike" cap="none" baseline="0" dirty="0">
                <a:solidFill>
                  <a:schemeClr val="lt1"/>
                </a:solidFill>
                <a:latin typeface="Arial"/>
                <a:ea typeface="Arial"/>
                <a:cs typeface="Arial"/>
                <a:sym typeface="Arial"/>
              </a:rPr>
              <a:t>HISTORY SHOWED THAT NEW INITIATIVE CAN HURT PROFITABILITY</a:t>
            </a:r>
          </a:p>
        </p:txBody>
      </p:sp>
      <p:sp>
        <p:nvSpPr>
          <p:cNvPr id="535" name="Shape 535"/>
          <p:cNvSpPr/>
          <p:nvPr/>
        </p:nvSpPr>
        <p:spPr>
          <a:xfrm>
            <a:off x="0" y="6069976"/>
            <a:ext cx="9144000" cy="572699"/>
          </a:xfrm>
          <a:prstGeom prst="rect">
            <a:avLst/>
          </a:prstGeom>
          <a:solidFill>
            <a:schemeClr val="dk1"/>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 sz="1900" b="1" i="0" u="none" strike="noStrike" cap="none" baseline="0" dirty="0">
                <a:solidFill>
                  <a:schemeClr val="lt1"/>
                </a:solidFill>
              </a:rPr>
              <a:t>NEED TO FOCUS ON KEEPING COSTS UNDER CONTROL</a:t>
            </a:r>
          </a:p>
        </p:txBody>
      </p:sp>
      <p:pic>
        <p:nvPicPr>
          <p:cNvPr id="536" name="Shape 536"/>
          <p:cNvPicPr preferRelativeResize="0"/>
          <p:nvPr/>
        </p:nvPicPr>
        <p:blipFill>
          <a:blip r:embed="rId3">
            <a:alphaModFix/>
          </a:blip>
          <a:stretch>
            <a:fillRect/>
          </a:stretch>
        </p:blipFill>
        <p:spPr>
          <a:xfrm>
            <a:off x="238700" y="1015925"/>
            <a:ext cx="8387750" cy="5039625"/>
          </a:xfrm>
          <a:prstGeom prst="rect">
            <a:avLst/>
          </a:prstGeom>
          <a:noFill/>
          <a:ln>
            <a:noFill/>
          </a:ln>
        </p:spPr>
      </p:pic>
      <p:sp>
        <p:nvSpPr>
          <p:cNvPr id="537" name="Shape 537"/>
          <p:cNvSpPr/>
          <p:nvPr/>
        </p:nvSpPr>
        <p:spPr>
          <a:xfrm>
            <a:off x="2921997" y="1297576"/>
            <a:ext cx="3446099" cy="4675500"/>
          </a:xfrm>
          <a:prstGeom prst="roundRect">
            <a:avLst>
              <a:gd name="adj" fmla="val 8559"/>
            </a:avLst>
          </a:prstGeom>
          <a:solidFill>
            <a:srgbClr val="FFC000">
              <a:alpha val="5490"/>
            </a:srgbClr>
          </a:solidFill>
          <a:ln w="12700" cap="flat" cmpd="sng">
            <a:solidFill>
              <a:srgbClr val="13405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Tree>
  </p:cSld>
  <p:clrMapOvr>
    <a:masterClrMapping/>
  </p:clrMapOvr>
  <p:transition xmlns:p14="http://schemas.microsoft.com/office/powerpoint/2010/mai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pic>
        <p:nvPicPr>
          <p:cNvPr id="542" name="Shape 542"/>
          <p:cNvPicPr preferRelativeResize="0"/>
          <p:nvPr/>
        </p:nvPicPr>
        <p:blipFill rotWithShape="1">
          <a:blip r:embed="rId3">
            <a:alphaModFix/>
          </a:blip>
          <a:srcRect l="4190" t="258" r="4108" b="268"/>
          <a:stretch/>
        </p:blipFill>
        <p:spPr>
          <a:xfrm>
            <a:off x="0" y="0"/>
            <a:ext cx="9144000" cy="6858000"/>
          </a:xfrm>
          <a:prstGeom prst="rect">
            <a:avLst/>
          </a:prstGeom>
          <a:noFill/>
          <a:ln>
            <a:noFill/>
          </a:ln>
        </p:spPr>
      </p:pic>
      <p:sp>
        <p:nvSpPr>
          <p:cNvPr id="543" name="Shape 543"/>
          <p:cNvSpPr txBox="1">
            <a:spLocks noGrp="1"/>
          </p:cNvSpPr>
          <p:nvPr>
            <p:ph type="title"/>
          </p:nvPr>
        </p:nvSpPr>
        <p:spPr>
          <a:xfrm>
            <a:off x="768088" y="447188"/>
            <a:ext cx="4993199" cy="2166599"/>
          </a:xfrm>
          <a:prstGeom prst="rect">
            <a:avLst/>
          </a:prstGeom>
          <a:noFill/>
          <a:ln>
            <a:noFill/>
          </a:ln>
        </p:spPr>
        <p:txBody>
          <a:bodyPr lIns="0" tIns="0" rIns="0" bIns="0" anchor="t" anchorCtr="0">
            <a:noAutofit/>
          </a:bodyPr>
          <a:lstStyle/>
          <a:p>
            <a:pPr marL="0" marR="0" lvl="0" indent="0" algn="l" rtl="0">
              <a:spcBef>
                <a:spcPts val="0"/>
              </a:spcBef>
              <a:buSzPct val="25000"/>
              <a:buNone/>
            </a:pPr>
            <a:r>
              <a:rPr lang="en" sz="3000" b="0" i="0" u="none" strike="noStrike" cap="none" baseline="0">
                <a:solidFill>
                  <a:srgbClr val="FFFFFF"/>
                </a:solidFill>
                <a:latin typeface="Arial"/>
                <a:ea typeface="Arial"/>
                <a:cs typeface="Arial"/>
                <a:sym typeface="Arial"/>
              </a:rPr>
              <a:t>PROBLEM IDENTIFICATION</a:t>
            </a:r>
          </a:p>
          <a:p>
            <a:pPr marL="0" marR="0" lvl="0" indent="0" algn="l" rtl="0">
              <a:spcBef>
                <a:spcPts val="0"/>
              </a:spcBef>
              <a:buSzPct val="25000"/>
              <a:buNone/>
            </a:pPr>
            <a:r>
              <a:rPr lang="en" sz="3000" b="0" i="0" u="none" strike="noStrike" cap="none" baseline="0">
                <a:solidFill>
                  <a:srgbClr val="FFFFFF"/>
                </a:solidFill>
                <a:latin typeface="Arial"/>
                <a:ea typeface="Arial"/>
                <a:cs typeface="Arial"/>
                <a:sym typeface="Arial"/>
              </a:rPr>
              <a:t>AND ALTERNATIVE OPTIONS</a:t>
            </a:r>
          </a:p>
        </p:txBody>
      </p:sp>
      <p:pic>
        <p:nvPicPr>
          <p:cNvPr id="544" name="Shape 544"/>
          <p:cNvPicPr preferRelativeResize="0"/>
          <p:nvPr/>
        </p:nvPicPr>
        <p:blipFill>
          <a:blip r:embed="rId4">
            <a:alphaModFix amt="61000"/>
          </a:blip>
          <a:stretch>
            <a:fillRect/>
          </a:stretch>
        </p:blipFill>
        <p:spPr>
          <a:xfrm>
            <a:off x="6578317" y="5327625"/>
            <a:ext cx="1967100" cy="1070999"/>
          </a:xfrm>
          <a:prstGeom prst="roundRect">
            <a:avLst>
              <a:gd name="adj" fmla="val 16667"/>
            </a:avLst>
          </a:prstGeom>
          <a:noFill/>
          <a:ln>
            <a:noFill/>
          </a:ln>
        </p:spPr>
      </p:pic>
    </p:spTree>
  </p:cSld>
  <p:clrMapOvr>
    <a:masterClrMapping/>
  </p:clrMapOvr>
  <p:transition xmlns:p14="http://schemas.microsoft.com/office/powerpoint/2010/mai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Shape 549"/>
          <p:cNvSpPr txBox="1">
            <a:spLocks noGrp="1"/>
          </p:cNvSpPr>
          <p:nvPr>
            <p:ph type="body" idx="1"/>
          </p:nvPr>
        </p:nvSpPr>
        <p:spPr>
          <a:xfrm>
            <a:off x="2371786" y="105587"/>
            <a:ext cx="5154196" cy="1096799"/>
          </a:xfrm>
          <a:prstGeom prst="rect">
            <a:avLst/>
          </a:prstGeom>
          <a:noFill/>
          <a:ln>
            <a:noFill/>
          </a:ln>
        </p:spPr>
        <p:txBody>
          <a:bodyPr lIns="0" tIns="0" rIns="0" bIns="0" anchor="ctr" anchorCtr="0">
            <a:noAutofit/>
          </a:bodyPr>
          <a:lstStyle/>
          <a:p>
            <a:pPr marL="0" marR="0" lvl="0" indent="0" algn="l" rtl="0">
              <a:spcBef>
                <a:spcPts val="0"/>
              </a:spcBef>
              <a:buClr>
                <a:srgbClr val="53FCEB"/>
              </a:buClr>
              <a:buSzPct val="25000"/>
              <a:buFont typeface="Arial"/>
              <a:buNone/>
            </a:pPr>
            <a:r>
              <a:rPr lang="en" sz="3000" b="1" i="0" u="none" strike="noStrike" cap="none" baseline="0" dirty="0">
                <a:solidFill>
                  <a:srgbClr val="53FCEB"/>
                </a:solidFill>
                <a:latin typeface="Arial"/>
                <a:ea typeface="Arial"/>
                <a:cs typeface="Arial"/>
                <a:sym typeface="Arial"/>
              </a:rPr>
              <a:t>PROBLEM IDENTIFICATION</a:t>
            </a:r>
          </a:p>
        </p:txBody>
      </p:sp>
      <p:pic>
        <p:nvPicPr>
          <p:cNvPr id="550" name="Shape 550"/>
          <p:cNvPicPr preferRelativeResize="0"/>
          <p:nvPr/>
        </p:nvPicPr>
        <p:blipFill rotWithShape="1">
          <a:blip r:embed="rId3">
            <a:alphaModFix/>
          </a:blip>
          <a:srcRect/>
          <a:stretch/>
        </p:blipFill>
        <p:spPr>
          <a:xfrm>
            <a:off x="0" y="1323976"/>
            <a:ext cx="9144000" cy="5534023"/>
          </a:xfrm>
          <a:prstGeom prst="rect">
            <a:avLst/>
          </a:prstGeom>
          <a:noFill/>
          <a:ln>
            <a:noFill/>
          </a:ln>
        </p:spPr>
      </p:pic>
      <p:sp>
        <p:nvSpPr>
          <p:cNvPr id="551" name="Shape 551"/>
          <p:cNvSpPr txBox="1">
            <a:spLocks noGrp="1"/>
          </p:cNvSpPr>
          <p:nvPr>
            <p:ph type="title"/>
          </p:nvPr>
        </p:nvSpPr>
        <p:spPr>
          <a:xfrm>
            <a:off x="2536171" y="2054395"/>
            <a:ext cx="5611345" cy="2782175"/>
          </a:xfrm>
          <a:prstGeom prst="rect">
            <a:avLst/>
          </a:prstGeom>
          <a:solidFill>
            <a:schemeClr val="bg1">
              <a:alpha val="55000"/>
            </a:schemeClr>
          </a:solidFill>
          <a:ln>
            <a:noFill/>
          </a:ln>
        </p:spPr>
        <p:txBody>
          <a:bodyPr lIns="0" tIns="0" rIns="0" bIns="0" anchor="t" anchorCtr="0">
            <a:noAutofit/>
          </a:bodyPr>
          <a:lstStyle/>
          <a:p>
            <a:pPr marL="177800" lvl="1" indent="0"/>
            <a:r>
              <a:rPr lang="en-CA" sz="2600" b="1" dirty="0" smtClean="0">
                <a:solidFill>
                  <a:srgbClr val="0D0D0D"/>
                </a:solidFill>
              </a:rPr>
              <a:t>* </a:t>
            </a:r>
            <a:r>
              <a:rPr lang="en" sz="2600" b="1" dirty="0" smtClean="0">
                <a:solidFill>
                  <a:srgbClr val="0D0D0D"/>
                </a:solidFill>
              </a:rPr>
              <a:t>Growing </a:t>
            </a:r>
            <a:r>
              <a:rPr lang="en" sz="2600" b="1" dirty="0">
                <a:solidFill>
                  <a:srgbClr val="0D0D0D"/>
                </a:solidFill>
              </a:rPr>
              <a:t>10% while maintaining environmental </a:t>
            </a:r>
            <a:r>
              <a:rPr lang="en" sz="2600" b="1" dirty="0" smtClean="0">
                <a:solidFill>
                  <a:srgbClr val="0D0D0D"/>
                </a:solidFill>
              </a:rPr>
              <a:t>culture</a:t>
            </a:r>
            <a:r>
              <a:rPr lang="en-CA" sz="2600" b="1" dirty="0">
                <a:solidFill>
                  <a:srgbClr val="0D0D0D"/>
                </a:solidFill>
              </a:rPr>
              <a:t/>
            </a:r>
            <a:br>
              <a:rPr lang="en-CA" sz="2600" b="1" dirty="0">
                <a:solidFill>
                  <a:srgbClr val="0D0D0D"/>
                </a:solidFill>
              </a:rPr>
            </a:br>
            <a:r>
              <a:rPr lang="en-CA" sz="2600" b="1" dirty="0" smtClean="0">
                <a:solidFill>
                  <a:srgbClr val="0D0D0D"/>
                </a:solidFill>
              </a:rPr>
              <a:t/>
            </a:r>
            <a:br>
              <a:rPr lang="en-CA" sz="2600" b="1" dirty="0" smtClean="0">
                <a:solidFill>
                  <a:srgbClr val="0D0D0D"/>
                </a:solidFill>
              </a:rPr>
            </a:br>
            <a:r>
              <a:rPr lang="en-CA" sz="2600" b="1" dirty="0" smtClean="0">
                <a:solidFill>
                  <a:srgbClr val="0D0D0D"/>
                </a:solidFill>
              </a:rPr>
              <a:t>* </a:t>
            </a:r>
            <a:r>
              <a:rPr lang="en" sz="2600" b="1" dirty="0" smtClean="0">
                <a:solidFill>
                  <a:srgbClr val="0D0D0D"/>
                </a:solidFill>
              </a:rPr>
              <a:t>Growth </a:t>
            </a:r>
            <a:r>
              <a:rPr lang="en" sz="2600" b="1" dirty="0">
                <a:solidFill>
                  <a:srgbClr val="0D0D0D"/>
                </a:solidFill>
              </a:rPr>
              <a:t>limited due to </a:t>
            </a:r>
            <a:r>
              <a:rPr lang="en-CA" sz="2600" b="1" dirty="0" smtClean="0">
                <a:solidFill>
                  <a:srgbClr val="0D0D0D"/>
                </a:solidFill>
              </a:rPr>
              <a:t>l</a:t>
            </a:r>
            <a:r>
              <a:rPr lang="en" sz="2600" b="1" dirty="0" smtClean="0">
                <a:solidFill>
                  <a:srgbClr val="0D0D0D"/>
                </a:solidFill>
              </a:rPr>
              <a:t>ow </a:t>
            </a:r>
            <a:r>
              <a:rPr lang="en" sz="2600" b="1" dirty="0">
                <a:solidFill>
                  <a:srgbClr val="0D0D0D"/>
                </a:solidFill>
              </a:rPr>
              <a:t>brand awareness and </a:t>
            </a:r>
            <a:r>
              <a:rPr lang="en-CA" sz="2600" b="1" dirty="0" err="1" smtClean="0">
                <a:solidFill>
                  <a:srgbClr val="0D0D0D"/>
                </a:solidFill>
              </a:rPr>
              <a:t>i</a:t>
            </a:r>
            <a:r>
              <a:rPr lang="en" sz="2600" b="1" dirty="0" smtClean="0">
                <a:solidFill>
                  <a:srgbClr val="0D0D0D"/>
                </a:solidFill>
              </a:rPr>
              <a:t>nventory </a:t>
            </a:r>
            <a:r>
              <a:rPr lang="en-CA" sz="2600" b="1" dirty="0" smtClean="0">
                <a:solidFill>
                  <a:srgbClr val="0D0D0D"/>
                </a:solidFill>
              </a:rPr>
              <a:t>m</a:t>
            </a:r>
            <a:r>
              <a:rPr lang="en" sz="2600" b="1" dirty="0" smtClean="0">
                <a:solidFill>
                  <a:srgbClr val="0D0D0D"/>
                </a:solidFill>
              </a:rPr>
              <a:t>anagement</a:t>
            </a:r>
            <a:r>
              <a:rPr lang="en-CA" sz="2600" b="1" dirty="0" smtClean="0">
                <a:solidFill>
                  <a:srgbClr val="0D0D0D"/>
                </a:solidFill>
              </a:rPr>
              <a:t/>
            </a:r>
            <a:br>
              <a:rPr lang="en-CA" sz="2600" b="1" dirty="0" smtClean="0">
                <a:solidFill>
                  <a:srgbClr val="0D0D0D"/>
                </a:solidFill>
              </a:rPr>
            </a:br>
            <a:r>
              <a:rPr lang="en-CA" sz="2400" b="1" dirty="0">
                <a:solidFill>
                  <a:srgbClr val="0D0D0D"/>
                </a:solidFill>
              </a:rPr>
              <a:t/>
            </a:r>
            <a:br>
              <a:rPr lang="en-CA" sz="2400" b="1" dirty="0">
                <a:solidFill>
                  <a:srgbClr val="0D0D0D"/>
                </a:solidFill>
              </a:rPr>
            </a:br>
            <a:endParaRPr lang="en" sz="2400" b="1" dirty="0">
              <a:solidFill>
                <a:srgbClr val="0D0D0D"/>
              </a:solidFill>
            </a:endParaRPr>
          </a:p>
        </p:txBody>
      </p:sp>
    </p:spTree>
  </p:cSld>
  <p:clrMapOvr>
    <a:masterClrMapping/>
  </p:clrMapOvr>
  <p:transition xmlns:p14="http://schemas.microsoft.com/office/powerpoint/2010/main" spd="slow">
    <p:cut/>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55"/>
        <p:cNvGrpSpPr/>
        <p:nvPr/>
      </p:nvGrpSpPr>
      <p:grpSpPr>
        <a:xfrm>
          <a:off x="0" y="0"/>
          <a:ext cx="0" cy="0"/>
          <a:chOff x="0" y="0"/>
          <a:chExt cx="0" cy="0"/>
        </a:xfrm>
      </p:grpSpPr>
      <p:sp>
        <p:nvSpPr>
          <p:cNvPr id="556" name="Shape 556"/>
          <p:cNvSpPr txBox="1">
            <a:spLocks noGrp="1"/>
          </p:cNvSpPr>
          <p:nvPr>
            <p:ph type="title"/>
          </p:nvPr>
        </p:nvSpPr>
        <p:spPr>
          <a:xfrm>
            <a:off x="378600" y="161003"/>
            <a:ext cx="8386799" cy="1211699"/>
          </a:xfrm>
          <a:prstGeom prst="rect">
            <a:avLst/>
          </a:prstGeom>
          <a:noFill/>
          <a:ln>
            <a:noFill/>
          </a:ln>
        </p:spPr>
        <p:txBody>
          <a:bodyPr lIns="0" tIns="0" rIns="0" bIns="0" anchor="t" anchorCtr="0">
            <a:noAutofit/>
          </a:bodyPr>
          <a:lstStyle/>
          <a:p>
            <a:pPr marL="0" marR="0" lvl="0" indent="0" rtl="0">
              <a:spcBef>
                <a:spcPts val="0"/>
              </a:spcBef>
              <a:buSzPct val="25000"/>
              <a:buNone/>
            </a:pPr>
            <a:r>
              <a:rPr lang="en" sz="2400" b="1" i="0" u="none" strike="noStrike" cap="none" baseline="0" dirty="0">
                <a:solidFill>
                  <a:srgbClr val="00FFFF"/>
                </a:solidFill>
                <a:latin typeface="Arial"/>
                <a:ea typeface="Arial"/>
                <a:cs typeface="Arial"/>
                <a:sym typeface="Arial"/>
              </a:rPr>
              <a:t>OPTION 1</a:t>
            </a:r>
          </a:p>
          <a:p>
            <a:pPr marL="0" marR="0" lvl="0" indent="0" rtl="0">
              <a:spcBef>
                <a:spcPts val="0"/>
              </a:spcBef>
              <a:buSzPct val="25000"/>
              <a:buNone/>
            </a:pPr>
            <a:r>
              <a:rPr lang="en" sz="2400" b="1" dirty="0">
                <a:solidFill>
                  <a:srgbClr val="00FFFF"/>
                </a:solidFill>
              </a:rPr>
              <a:t>Do NOT move forward with PLI and Pursue Global Expansion to Asia and South America </a:t>
            </a:r>
          </a:p>
        </p:txBody>
      </p:sp>
      <p:pic>
        <p:nvPicPr>
          <p:cNvPr id="557" name="Shape 557"/>
          <p:cNvPicPr preferRelativeResize="0"/>
          <p:nvPr/>
        </p:nvPicPr>
        <p:blipFill>
          <a:blip r:embed="rId3">
            <a:alphaModFix/>
          </a:blip>
          <a:stretch>
            <a:fillRect/>
          </a:stretch>
        </p:blipFill>
        <p:spPr>
          <a:xfrm>
            <a:off x="32200" y="1490549"/>
            <a:ext cx="9111800" cy="5367451"/>
          </a:xfrm>
          <a:prstGeom prst="rect">
            <a:avLst/>
          </a:prstGeom>
          <a:noFill/>
          <a:ln>
            <a:noFill/>
          </a:ln>
        </p:spPr>
      </p:pic>
      <p:sp>
        <p:nvSpPr>
          <p:cNvPr id="558" name="Shape 558"/>
          <p:cNvSpPr/>
          <p:nvPr/>
        </p:nvSpPr>
        <p:spPr>
          <a:xfrm>
            <a:off x="1689030" y="1960119"/>
            <a:ext cx="5931243" cy="3342965"/>
          </a:xfrm>
          <a:prstGeom prst="rect">
            <a:avLst/>
          </a:prstGeom>
          <a:solidFill>
            <a:srgbClr val="FFFFFF">
              <a:alpha val="70770"/>
            </a:srgbClr>
          </a:solidFill>
          <a:ln>
            <a:noFill/>
          </a:ln>
        </p:spPr>
        <p:txBody>
          <a:bodyPr lIns="35725" tIns="35725" rIns="35725" bIns="35725" anchor="ctr" anchorCtr="0">
            <a:noAutofit/>
          </a:bodyPr>
          <a:lstStyle/>
          <a:p>
            <a:pPr marL="0" marR="0" lvl="0" indent="0" algn="l" rtl="0">
              <a:spcBef>
                <a:spcPts val="0"/>
              </a:spcBef>
              <a:buSzPct val="25000"/>
              <a:buNone/>
            </a:pPr>
            <a:r>
              <a:rPr lang="en" sz="2000" b="1" i="0" u="none" strike="noStrike" cap="none" baseline="0" dirty="0">
                <a:latin typeface="Arial"/>
                <a:ea typeface="Arial"/>
                <a:cs typeface="Arial"/>
                <a:sym typeface="Arial"/>
              </a:rPr>
              <a:t>PROS</a:t>
            </a:r>
          </a:p>
          <a:p>
            <a:pPr marL="317500" marR="0" lvl="0" indent="-304800" algn="l" rtl="0">
              <a:spcBef>
                <a:spcPts val="0"/>
              </a:spcBef>
              <a:buClr>
                <a:srgbClr val="000000"/>
              </a:buClr>
              <a:buSzPct val="100000"/>
              <a:buFont typeface="Arial"/>
              <a:buChar char="•"/>
            </a:pPr>
            <a:r>
              <a:rPr lang="en" sz="2000" b="0" i="0" u="none" strike="noStrike" cap="none" baseline="0" dirty="0">
                <a:latin typeface="Arial"/>
                <a:ea typeface="Arial"/>
                <a:cs typeface="Arial"/>
                <a:sym typeface="Arial"/>
              </a:rPr>
              <a:t>Increase global presence and brand awareness</a:t>
            </a:r>
          </a:p>
          <a:p>
            <a:pPr marL="317500" marR="0" lvl="0" indent="-304800" algn="l" rtl="0">
              <a:spcBef>
                <a:spcPts val="0"/>
              </a:spcBef>
              <a:buClr>
                <a:srgbClr val="000000"/>
              </a:buClr>
              <a:buSzPct val="100000"/>
              <a:buFont typeface="Arial"/>
              <a:buChar char="•"/>
            </a:pPr>
            <a:r>
              <a:rPr lang="en" sz="2000" dirty="0"/>
              <a:t>Revenue focused strategy</a:t>
            </a:r>
          </a:p>
          <a:p>
            <a:pPr marL="0" marR="0" lvl="0" indent="0" algn="l" rtl="0">
              <a:spcBef>
                <a:spcPts val="0"/>
              </a:spcBef>
              <a:buNone/>
            </a:pPr>
            <a:endParaRPr sz="2000" b="0" i="0" u="none" strike="noStrike" cap="none" baseline="0" dirty="0">
              <a:latin typeface="Arial"/>
              <a:ea typeface="Arial"/>
              <a:cs typeface="Arial"/>
              <a:sym typeface="Arial"/>
            </a:endParaRPr>
          </a:p>
          <a:p>
            <a:pPr marL="0" marR="0" lvl="0" indent="0" algn="l" rtl="0">
              <a:spcBef>
                <a:spcPts val="0"/>
              </a:spcBef>
              <a:buSzPct val="25000"/>
              <a:buNone/>
            </a:pPr>
            <a:r>
              <a:rPr lang="en" sz="2000" b="1" i="0" u="none" strike="noStrike" cap="none" baseline="0" dirty="0">
                <a:latin typeface="Arial"/>
                <a:ea typeface="Arial"/>
                <a:cs typeface="Arial"/>
                <a:sym typeface="Arial"/>
              </a:rPr>
              <a:t>CONS</a:t>
            </a:r>
          </a:p>
          <a:p>
            <a:pPr marL="317500" marR="0" lvl="0" indent="-304800" algn="l" rtl="0">
              <a:spcBef>
                <a:spcPts val="0"/>
              </a:spcBef>
              <a:buClr>
                <a:srgbClr val="000000"/>
              </a:buClr>
              <a:buSzPct val="100000"/>
              <a:buFont typeface="Arial"/>
              <a:buChar char="•"/>
            </a:pPr>
            <a:r>
              <a:rPr lang="en" sz="2000" b="0" i="0" u="none" strike="noStrike" cap="none" baseline="0" dirty="0">
                <a:latin typeface="Arial"/>
                <a:ea typeface="Arial"/>
                <a:cs typeface="Arial"/>
                <a:sym typeface="Arial"/>
              </a:rPr>
              <a:t>High cost of implementation</a:t>
            </a:r>
          </a:p>
          <a:p>
            <a:pPr marL="317500" marR="0" lvl="0" indent="-304800" algn="l" rtl="0">
              <a:spcBef>
                <a:spcPts val="0"/>
              </a:spcBef>
              <a:buClr>
                <a:srgbClr val="000000"/>
              </a:buClr>
              <a:buSzPct val="100000"/>
              <a:buFont typeface="Arial"/>
              <a:buChar char="•"/>
            </a:pPr>
            <a:r>
              <a:rPr lang="en" sz="2000" dirty="0"/>
              <a:t>Long time for market penetration</a:t>
            </a:r>
          </a:p>
          <a:p>
            <a:pPr marL="647700" marR="0" lvl="1" indent="-292100" algn="l" rtl="0">
              <a:spcBef>
                <a:spcPts val="0"/>
              </a:spcBef>
              <a:buClr>
                <a:srgbClr val="000000"/>
              </a:buClr>
              <a:buSzPct val="100000"/>
              <a:buFont typeface="Courier New"/>
              <a:buChar char="o"/>
            </a:pPr>
            <a:r>
              <a:rPr lang="en" sz="2000" b="0" i="0" u="none" strike="noStrike" cap="none" baseline="0" dirty="0">
                <a:latin typeface="Arial"/>
                <a:ea typeface="Arial"/>
                <a:cs typeface="Arial"/>
                <a:sym typeface="Arial"/>
              </a:rPr>
              <a:t>Lack of experience in</a:t>
            </a:r>
            <a:r>
              <a:rPr lang="en" sz="2000" dirty="0"/>
              <a:t> those </a:t>
            </a:r>
            <a:r>
              <a:rPr lang="en" sz="2000" b="0" i="0" u="none" strike="noStrike" cap="none" baseline="0" dirty="0">
                <a:latin typeface="Arial"/>
                <a:ea typeface="Arial"/>
                <a:cs typeface="Arial"/>
                <a:sym typeface="Arial"/>
              </a:rPr>
              <a:t>markets</a:t>
            </a:r>
          </a:p>
          <a:p>
            <a:pPr marL="317500" marR="0" lvl="0" indent="-304800" algn="l" rtl="0">
              <a:spcBef>
                <a:spcPts val="0"/>
              </a:spcBef>
              <a:buClr>
                <a:srgbClr val="000000"/>
              </a:buClr>
              <a:buSzPct val="100000"/>
              <a:buFont typeface="Arial"/>
              <a:buChar char="•"/>
            </a:pPr>
            <a:r>
              <a:rPr lang="en" sz="2000" dirty="0"/>
              <a:t>Take focus away from Environmental Initiatives</a:t>
            </a:r>
          </a:p>
        </p:txBody>
      </p:sp>
    </p:spTree>
  </p:cSld>
  <p:clrMapOvr>
    <a:masterClrMapping/>
  </p:clrMapOvr>
  <p:transition xmlns:p14="http://schemas.microsoft.com/office/powerpoint/2010/mai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Shape 563"/>
          <p:cNvSpPr txBox="1">
            <a:spLocks noGrp="1"/>
          </p:cNvSpPr>
          <p:nvPr>
            <p:ph type="title"/>
          </p:nvPr>
        </p:nvSpPr>
        <p:spPr>
          <a:xfrm>
            <a:off x="417293" y="288050"/>
            <a:ext cx="8309399" cy="1277700"/>
          </a:xfrm>
          <a:prstGeom prst="rect">
            <a:avLst/>
          </a:prstGeom>
          <a:noFill/>
          <a:ln>
            <a:noFill/>
          </a:ln>
        </p:spPr>
        <p:txBody>
          <a:bodyPr lIns="0" tIns="0" rIns="0" bIns="0" anchor="t" anchorCtr="0">
            <a:noAutofit/>
          </a:bodyPr>
          <a:lstStyle/>
          <a:p>
            <a:pPr marL="0" marR="0" lvl="0" indent="0" algn="l" rtl="0">
              <a:spcBef>
                <a:spcPts val="0"/>
              </a:spcBef>
              <a:buSzPct val="25000"/>
              <a:buNone/>
            </a:pPr>
            <a:r>
              <a:rPr lang="en" sz="2400" b="1" i="0" u="none" strike="noStrike" cap="none" baseline="0" dirty="0">
                <a:solidFill>
                  <a:srgbClr val="00FFFF"/>
                </a:solidFill>
                <a:latin typeface="Arial"/>
                <a:ea typeface="Arial"/>
                <a:cs typeface="Arial"/>
                <a:sym typeface="Arial"/>
              </a:rPr>
              <a:t>OPTION 2</a:t>
            </a:r>
          </a:p>
          <a:p>
            <a:pPr marL="0" marR="0" lvl="0" indent="0" algn="l" rtl="0">
              <a:spcBef>
                <a:spcPts val="0"/>
              </a:spcBef>
              <a:buSzPct val="25000"/>
              <a:buNone/>
            </a:pPr>
            <a:r>
              <a:rPr lang="en" sz="2400" b="1" dirty="0">
                <a:solidFill>
                  <a:srgbClr val="00FFFF"/>
                </a:solidFill>
              </a:rPr>
              <a:t>Move forward with PLI  and Target new customer segment with 2nd hand swap market</a:t>
            </a:r>
          </a:p>
        </p:txBody>
      </p:sp>
      <p:pic>
        <p:nvPicPr>
          <p:cNvPr id="3" name="Picture 2" descr="Screen Shot 2015-06-09 at 10.19.0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6" y="1565750"/>
            <a:ext cx="9165276" cy="5292250"/>
          </a:xfrm>
          <a:prstGeom prst="rect">
            <a:avLst/>
          </a:prstGeom>
        </p:spPr>
      </p:pic>
      <p:sp>
        <p:nvSpPr>
          <p:cNvPr id="565" name="Shape 565"/>
          <p:cNvSpPr/>
          <p:nvPr/>
        </p:nvSpPr>
        <p:spPr>
          <a:xfrm>
            <a:off x="1304607" y="1565751"/>
            <a:ext cx="6394224" cy="2781470"/>
          </a:xfrm>
          <a:prstGeom prst="rect">
            <a:avLst/>
          </a:prstGeom>
          <a:solidFill>
            <a:srgbClr val="FFFFFF">
              <a:alpha val="61540"/>
            </a:srgbClr>
          </a:solidFill>
          <a:ln>
            <a:noFill/>
          </a:ln>
        </p:spPr>
        <p:txBody>
          <a:bodyPr lIns="35725" tIns="35725" rIns="35725" bIns="35725" anchor="ctr" anchorCtr="0">
            <a:noAutofit/>
          </a:bodyPr>
          <a:lstStyle/>
          <a:p>
            <a:pPr marL="0" marR="0" lvl="0" indent="0" algn="l" rtl="0">
              <a:spcBef>
                <a:spcPts val="0"/>
              </a:spcBef>
              <a:buSzPct val="25000"/>
              <a:buNone/>
            </a:pPr>
            <a:r>
              <a:rPr lang="en" sz="1800" b="1" i="0" u="none" strike="noStrike" cap="none" baseline="0" dirty="0">
                <a:latin typeface="Arial"/>
                <a:ea typeface="Arial"/>
                <a:cs typeface="Arial"/>
                <a:sym typeface="Arial"/>
              </a:rPr>
              <a:t>PROS</a:t>
            </a:r>
          </a:p>
          <a:p>
            <a:pPr marL="317500" marR="0" lvl="0" indent="-292100" algn="l" rtl="0">
              <a:spcBef>
                <a:spcPts val="0"/>
              </a:spcBef>
              <a:buClr>
                <a:srgbClr val="000000"/>
              </a:buClr>
              <a:buSzPct val="100000"/>
              <a:buFont typeface="Arial"/>
              <a:buChar char="•"/>
            </a:pPr>
            <a:r>
              <a:rPr lang="en" sz="1800" b="0" i="0" u="none" strike="noStrike" cap="none" baseline="0" dirty="0">
                <a:latin typeface="Arial"/>
                <a:ea typeface="Arial"/>
                <a:cs typeface="Arial"/>
                <a:sym typeface="Arial"/>
              </a:rPr>
              <a:t>New market segmentation- Increase in sales</a:t>
            </a:r>
          </a:p>
          <a:p>
            <a:pPr marL="317500" marR="0" lvl="0" indent="-292100" algn="l" rtl="0">
              <a:spcBef>
                <a:spcPts val="0"/>
              </a:spcBef>
              <a:buClr>
                <a:srgbClr val="000000"/>
              </a:buClr>
              <a:buSzPct val="100000"/>
              <a:buFont typeface="Arial"/>
              <a:buChar char="•"/>
            </a:pPr>
            <a:r>
              <a:rPr lang="en" sz="1800" b="0" i="0" u="none" strike="noStrike" cap="none" baseline="0" dirty="0">
                <a:latin typeface="Arial"/>
                <a:ea typeface="Arial"/>
                <a:cs typeface="Arial"/>
                <a:sym typeface="Arial"/>
              </a:rPr>
              <a:t>In line with company’s vision </a:t>
            </a:r>
            <a:r>
              <a:rPr lang="en-CA" sz="1800" b="0" i="0" u="none" strike="noStrike" cap="none" baseline="0" dirty="0" smtClean="0">
                <a:latin typeface="Arial"/>
                <a:ea typeface="Arial"/>
                <a:cs typeface="Arial"/>
                <a:sym typeface="Arial"/>
              </a:rPr>
              <a:t>of</a:t>
            </a:r>
            <a:r>
              <a:rPr lang="en-CA" sz="1800" b="0" i="0" u="none" strike="noStrike" cap="none" dirty="0" smtClean="0">
                <a:latin typeface="Arial"/>
                <a:ea typeface="Arial"/>
                <a:cs typeface="Arial"/>
                <a:sym typeface="Arial"/>
              </a:rPr>
              <a:t> </a:t>
            </a:r>
            <a:r>
              <a:rPr lang="en-CA" sz="1800" dirty="0"/>
              <a:t>r</a:t>
            </a:r>
            <a:r>
              <a:rPr lang="en" sz="1800" b="0" i="0" u="none" strike="noStrike" cap="none" baseline="0" dirty="0" smtClean="0">
                <a:latin typeface="Arial"/>
                <a:ea typeface="Arial"/>
                <a:cs typeface="Arial"/>
                <a:sym typeface="Arial"/>
              </a:rPr>
              <a:t>educing footprints</a:t>
            </a:r>
            <a:r>
              <a:rPr lang="en-CA" sz="1800" b="0" i="0" u="none" strike="noStrike" cap="none" dirty="0" smtClean="0">
                <a:latin typeface="Arial"/>
                <a:ea typeface="Arial"/>
                <a:cs typeface="Arial"/>
                <a:sym typeface="Arial"/>
              </a:rPr>
              <a:t> + r</a:t>
            </a:r>
            <a:r>
              <a:rPr lang="en" sz="1800" b="0" i="0" u="none" strike="noStrike" cap="none" baseline="0" dirty="0" smtClean="0">
                <a:latin typeface="Arial"/>
                <a:ea typeface="Arial"/>
                <a:cs typeface="Arial"/>
                <a:sym typeface="Arial"/>
              </a:rPr>
              <a:t>eaching </a:t>
            </a:r>
            <a:r>
              <a:rPr lang="en" sz="1800" b="0" i="0" u="none" strike="noStrike" cap="none" baseline="0" dirty="0">
                <a:latin typeface="Arial"/>
                <a:ea typeface="Arial"/>
                <a:cs typeface="Arial"/>
                <a:sym typeface="Arial"/>
              </a:rPr>
              <a:t>the mass market</a:t>
            </a:r>
          </a:p>
          <a:p>
            <a:pPr marL="317500" marR="0" lvl="0" indent="-292100" algn="l" rtl="0">
              <a:spcBef>
                <a:spcPts val="0"/>
              </a:spcBef>
              <a:buClr>
                <a:srgbClr val="000000"/>
              </a:buClr>
              <a:buSzPct val="100000"/>
              <a:buFont typeface="Arial"/>
              <a:buChar char="•"/>
            </a:pPr>
            <a:r>
              <a:rPr lang="en" sz="1800" b="0" i="0" u="none" strike="noStrike" cap="none" baseline="0" dirty="0">
                <a:latin typeface="Arial"/>
                <a:ea typeface="Arial"/>
                <a:cs typeface="Arial"/>
                <a:sym typeface="Arial"/>
              </a:rPr>
              <a:t>Ease of implementation</a:t>
            </a:r>
          </a:p>
          <a:p>
            <a:pPr marL="0" marR="0" lvl="0" indent="0" algn="l" rtl="0">
              <a:spcBef>
                <a:spcPts val="0"/>
              </a:spcBef>
              <a:buNone/>
            </a:pPr>
            <a:endParaRPr sz="1800" b="0" i="0" u="none" strike="noStrike" cap="none" baseline="0" dirty="0">
              <a:latin typeface="Arial"/>
              <a:ea typeface="Arial"/>
              <a:cs typeface="Arial"/>
              <a:sym typeface="Arial"/>
            </a:endParaRPr>
          </a:p>
          <a:p>
            <a:pPr marL="0" marR="0" lvl="0" indent="0" algn="l" rtl="0">
              <a:spcBef>
                <a:spcPts val="0"/>
              </a:spcBef>
              <a:buSzPct val="25000"/>
              <a:buNone/>
            </a:pPr>
            <a:r>
              <a:rPr lang="en" sz="1800" b="1" i="0" u="none" strike="noStrike" cap="none" baseline="0" dirty="0">
                <a:latin typeface="Arial"/>
                <a:ea typeface="Arial"/>
                <a:cs typeface="Arial"/>
                <a:sym typeface="Arial"/>
              </a:rPr>
              <a:t>CONS</a:t>
            </a:r>
          </a:p>
          <a:p>
            <a:pPr marL="317500" marR="0" lvl="0" indent="-292100" algn="l" rtl="0">
              <a:spcBef>
                <a:spcPts val="0"/>
              </a:spcBef>
              <a:buClr>
                <a:srgbClr val="000000"/>
              </a:buClr>
              <a:buSzPct val="100000"/>
              <a:buFont typeface="Arial"/>
              <a:buChar char="•"/>
            </a:pPr>
            <a:r>
              <a:rPr lang="en" sz="1800" b="0" i="0" u="none" strike="noStrike" cap="none" baseline="0" dirty="0">
                <a:latin typeface="Arial"/>
                <a:ea typeface="Arial"/>
                <a:cs typeface="Arial"/>
                <a:sym typeface="Arial"/>
              </a:rPr>
              <a:t>Possible decrease in sales of the existing products</a:t>
            </a:r>
          </a:p>
          <a:p>
            <a:pPr marL="317500" marR="0" lvl="0" indent="-292100" algn="l" rtl="0">
              <a:spcBef>
                <a:spcPts val="0"/>
              </a:spcBef>
              <a:buClr>
                <a:srgbClr val="000000"/>
              </a:buClr>
              <a:buSzPct val="100000"/>
              <a:buFont typeface="Arial"/>
              <a:buChar char="•"/>
            </a:pPr>
            <a:r>
              <a:rPr lang="en" sz="1800" b="0" i="0" u="none" strike="noStrike" cap="none" baseline="0" dirty="0">
                <a:latin typeface="Arial"/>
                <a:ea typeface="Arial"/>
                <a:cs typeface="Arial"/>
                <a:sym typeface="Arial"/>
              </a:rPr>
              <a:t>Hesitant to purchase 2nd hand products</a:t>
            </a:r>
          </a:p>
        </p:txBody>
      </p:sp>
    </p:spTree>
  </p:cSld>
  <p:clrMapOvr>
    <a:masterClrMapping/>
  </p:clrMapOvr>
  <p:transition xmlns:p14="http://schemas.microsoft.com/office/powerpoint/2010/mai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2" name="Shape 572"/>
          <p:cNvSpPr txBox="1">
            <a:spLocks noGrp="1"/>
          </p:cNvSpPr>
          <p:nvPr>
            <p:ph type="title"/>
          </p:nvPr>
        </p:nvSpPr>
        <p:spPr>
          <a:xfrm>
            <a:off x="381850" y="199972"/>
            <a:ext cx="7330076" cy="1561500"/>
          </a:xfrm>
          <a:prstGeom prst="rect">
            <a:avLst/>
          </a:prstGeom>
          <a:noFill/>
          <a:ln>
            <a:noFill/>
          </a:ln>
        </p:spPr>
        <p:txBody>
          <a:bodyPr lIns="0" tIns="0" rIns="0" bIns="0" anchor="t" anchorCtr="0">
            <a:noAutofit/>
          </a:bodyPr>
          <a:lstStyle/>
          <a:p>
            <a:pPr marL="0" marR="0" lvl="0" indent="0" algn="l" rtl="0">
              <a:spcBef>
                <a:spcPts val="0"/>
              </a:spcBef>
              <a:buSzPct val="25000"/>
              <a:buNone/>
            </a:pPr>
            <a:r>
              <a:rPr lang="en" sz="2400" b="1" i="0" u="none" strike="noStrike" cap="none" baseline="0" dirty="0">
                <a:solidFill>
                  <a:srgbClr val="00FFFF"/>
                </a:solidFill>
                <a:latin typeface="Arial"/>
                <a:ea typeface="Arial"/>
                <a:cs typeface="Arial"/>
                <a:sym typeface="Arial"/>
              </a:rPr>
              <a:t>OPTION 3</a:t>
            </a:r>
          </a:p>
          <a:p>
            <a:pPr marL="0" marR="0" lvl="0" indent="0" algn="l" rtl="0">
              <a:spcBef>
                <a:spcPts val="0"/>
              </a:spcBef>
              <a:buSzPct val="25000"/>
              <a:buNone/>
            </a:pPr>
            <a:r>
              <a:rPr lang="en" sz="2400" b="1" dirty="0">
                <a:solidFill>
                  <a:srgbClr val="82F8FF"/>
                </a:solidFill>
              </a:rPr>
              <a:t>Move forward with PLI and Create new, less expensive sub-brand  </a:t>
            </a:r>
          </a:p>
        </p:txBody>
      </p:sp>
      <p:pic>
        <p:nvPicPr>
          <p:cNvPr id="3" name="Picture 2" descr="Screen Shot 2015-06-09 at 10.23.1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66532"/>
            <a:ext cx="9144000" cy="5391468"/>
          </a:xfrm>
          <a:prstGeom prst="rect">
            <a:avLst/>
          </a:prstGeom>
        </p:spPr>
      </p:pic>
      <p:sp>
        <p:nvSpPr>
          <p:cNvPr id="571" name="Shape 571"/>
          <p:cNvSpPr/>
          <p:nvPr/>
        </p:nvSpPr>
        <p:spPr>
          <a:xfrm>
            <a:off x="381850" y="1965043"/>
            <a:ext cx="4505699" cy="4367999"/>
          </a:xfrm>
          <a:prstGeom prst="rect">
            <a:avLst/>
          </a:prstGeom>
          <a:solidFill>
            <a:srgbClr val="FFFFFF">
              <a:alpha val="55380"/>
            </a:srgbClr>
          </a:solidFill>
          <a:ln>
            <a:noFill/>
          </a:ln>
        </p:spPr>
        <p:txBody>
          <a:bodyPr lIns="35725" tIns="35725" rIns="35725" bIns="35725" anchor="ctr" anchorCtr="0">
            <a:noAutofit/>
          </a:bodyPr>
          <a:lstStyle/>
          <a:p>
            <a:pPr marL="0" marR="0" lvl="0" indent="0" algn="l" rtl="0">
              <a:spcBef>
                <a:spcPts val="0"/>
              </a:spcBef>
              <a:buSzPct val="25000"/>
              <a:buNone/>
            </a:pPr>
            <a:r>
              <a:rPr lang="en" sz="1800" b="1" i="0" u="none" strike="noStrike" cap="none" baseline="0" dirty="0">
                <a:latin typeface="Arial"/>
                <a:ea typeface="Arial"/>
                <a:cs typeface="Arial"/>
                <a:sym typeface="Arial"/>
              </a:rPr>
              <a:t>PROS</a:t>
            </a:r>
          </a:p>
          <a:p>
            <a:pPr marL="317500" marR="0" lvl="0" indent="-292100" algn="l" rtl="0">
              <a:spcBef>
                <a:spcPts val="0"/>
              </a:spcBef>
              <a:buClr>
                <a:srgbClr val="000000"/>
              </a:buClr>
              <a:buSzPct val="100000"/>
              <a:buFont typeface="Arial"/>
              <a:buChar char="•"/>
            </a:pPr>
            <a:r>
              <a:rPr lang="en" sz="1800" b="0" i="0" u="none" strike="noStrike" cap="none" baseline="0" dirty="0">
                <a:latin typeface="Arial"/>
                <a:ea typeface="Arial"/>
                <a:cs typeface="Arial"/>
                <a:sym typeface="Arial"/>
              </a:rPr>
              <a:t>New target market- High potential of growth in sales</a:t>
            </a:r>
          </a:p>
          <a:p>
            <a:pPr marL="317500" marR="0" lvl="0" indent="-292100" algn="l" rtl="0">
              <a:spcBef>
                <a:spcPts val="0"/>
              </a:spcBef>
              <a:buClr>
                <a:srgbClr val="000000"/>
              </a:buClr>
              <a:buSzPct val="100000"/>
              <a:buFont typeface="Arial"/>
              <a:buChar char="•"/>
            </a:pPr>
            <a:r>
              <a:rPr lang="en" sz="1800" b="0" i="0" u="none" strike="noStrike" cap="none" baseline="0" dirty="0">
                <a:latin typeface="Arial"/>
                <a:ea typeface="Arial"/>
                <a:cs typeface="Arial"/>
                <a:sym typeface="Arial"/>
              </a:rPr>
              <a:t>In line with company’s vision</a:t>
            </a:r>
          </a:p>
          <a:p>
            <a:pPr marL="647700" marR="0" lvl="1" indent="-279400" algn="l" rtl="0">
              <a:spcBef>
                <a:spcPts val="0"/>
              </a:spcBef>
              <a:buClr>
                <a:srgbClr val="000000"/>
              </a:buClr>
              <a:buSzPct val="100000"/>
              <a:buFont typeface="Courier New"/>
              <a:buChar char="o"/>
            </a:pPr>
            <a:r>
              <a:rPr lang="en" sz="1800" dirty="0"/>
              <a:t>Higher awareness for environmental initiatives</a:t>
            </a:r>
          </a:p>
          <a:p>
            <a:pPr marL="0" marR="0" lvl="0" indent="0" algn="l" rtl="0">
              <a:spcBef>
                <a:spcPts val="0"/>
              </a:spcBef>
              <a:buNone/>
            </a:pPr>
            <a:endParaRPr sz="1800" b="0" i="0" u="none" strike="noStrike" cap="none" baseline="0" dirty="0">
              <a:latin typeface="Arial"/>
              <a:ea typeface="Arial"/>
              <a:cs typeface="Arial"/>
              <a:sym typeface="Arial"/>
            </a:endParaRPr>
          </a:p>
          <a:p>
            <a:pPr marL="0" marR="0" lvl="0" indent="0" algn="l" rtl="0">
              <a:spcBef>
                <a:spcPts val="0"/>
              </a:spcBef>
              <a:buSzPct val="25000"/>
              <a:buNone/>
            </a:pPr>
            <a:r>
              <a:rPr lang="en" sz="1800" b="1" i="0" u="none" strike="noStrike" cap="none" baseline="0" dirty="0">
                <a:latin typeface="Arial"/>
                <a:ea typeface="Arial"/>
                <a:cs typeface="Arial"/>
                <a:sym typeface="Arial"/>
              </a:rPr>
              <a:t>CONS</a:t>
            </a:r>
          </a:p>
          <a:p>
            <a:pPr marL="317500" marR="0" lvl="0" indent="-292100" algn="l" rtl="0">
              <a:spcBef>
                <a:spcPts val="0"/>
              </a:spcBef>
              <a:buClr>
                <a:srgbClr val="000000"/>
              </a:buClr>
              <a:buSzPct val="100000"/>
              <a:buFont typeface="Arial"/>
              <a:buChar char="•"/>
            </a:pPr>
            <a:r>
              <a:rPr lang="en" sz="1800" b="0" i="0" u="none" strike="noStrike" cap="none" baseline="0" dirty="0">
                <a:latin typeface="Arial"/>
                <a:ea typeface="Arial"/>
                <a:cs typeface="Arial"/>
                <a:sym typeface="Arial"/>
              </a:rPr>
              <a:t>High Implementation cost and time consuming</a:t>
            </a:r>
          </a:p>
          <a:p>
            <a:pPr marL="647700" marR="0" lvl="1" indent="-279400" algn="l" rtl="0">
              <a:spcBef>
                <a:spcPts val="0"/>
              </a:spcBef>
              <a:buClr>
                <a:srgbClr val="000000"/>
              </a:buClr>
              <a:buSzPct val="100000"/>
              <a:buFont typeface="Courier New"/>
              <a:buChar char="o"/>
            </a:pPr>
            <a:r>
              <a:rPr lang="en" sz="1800" b="0" i="0" u="none" strike="noStrike" cap="none" baseline="0" dirty="0">
                <a:latin typeface="Arial"/>
                <a:ea typeface="Arial"/>
                <a:cs typeface="Arial"/>
                <a:sym typeface="Arial"/>
              </a:rPr>
              <a:t>Distribution channel &amp; Inventory Management</a:t>
            </a:r>
          </a:p>
          <a:p>
            <a:pPr marL="647700" marR="0" lvl="1" indent="-279400" algn="l" rtl="0">
              <a:spcBef>
                <a:spcPts val="0"/>
              </a:spcBef>
              <a:buClr>
                <a:srgbClr val="000000"/>
              </a:buClr>
              <a:buSzPct val="100000"/>
              <a:buFont typeface="Courier New"/>
              <a:buChar char="o"/>
            </a:pPr>
            <a:r>
              <a:rPr lang="en" sz="1800" dirty="0"/>
              <a:t>Marketing</a:t>
            </a:r>
          </a:p>
          <a:p>
            <a:pPr marL="317500" marR="0" lvl="0" indent="-292100" algn="l" rtl="0">
              <a:spcBef>
                <a:spcPts val="0"/>
              </a:spcBef>
              <a:buClr>
                <a:srgbClr val="000000"/>
              </a:buClr>
              <a:buSzPct val="100000"/>
              <a:buFont typeface="Arial"/>
              <a:buChar char="•"/>
            </a:pPr>
            <a:r>
              <a:rPr lang="en" sz="1800" b="0" i="0" u="none" strike="noStrike" cap="none" baseline="0" dirty="0">
                <a:latin typeface="Arial"/>
                <a:ea typeface="Arial"/>
                <a:cs typeface="Arial"/>
                <a:sym typeface="Arial"/>
              </a:rPr>
              <a:t>High competition i</a:t>
            </a:r>
            <a:r>
              <a:rPr lang="en" sz="1800" dirty="0"/>
              <a:t>n the segment</a:t>
            </a:r>
          </a:p>
        </p:txBody>
      </p:sp>
    </p:spTree>
  </p:cSld>
  <p:clrMapOvr>
    <a:masterClrMapping/>
  </p:clrMapOvr>
  <p:transition xmlns:p14="http://schemas.microsoft.com/office/powerpoint/2010/mai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Shape 577"/>
          <p:cNvSpPr txBox="1">
            <a:spLocks noGrp="1"/>
          </p:cNvSpPr>
          <p:nvPr>
            <p:ph type="title"/>
          </p:nvPr>
        </p:nvSpPr>
        <p:spPr>
          <a:xfrm>
            <a:off x="464350" y="219121"/>
            <a:ext cx="8215500" cy="1187399"/>
          </a:xfrm>
          <a:prstGeom prst="rect">
            <a:avLst/>
          </a:prstGeom>
          <a:noFill/>
          <a:ln>
            <a:noFill/>
          </a:ln>
        </p:spPr>
        <p:txBody>
          <a:bodyPr lIns="0" tIns="0" rIns="0" bIns="0" anchor="t" anchorCtr="0">
            <a:noAutofit/>
          </a:bodyPr>
          <a:lstStyle/>
          <a:p>
            <a:pPr marL="0" marR="0" lvl="0" indent="0" algn="l" rtl="0">
              <a:spcBef>
                <a:spcPts val="0"/>
              </a:spcBef>
              <a:buSzPct val="25000"/>
              <a:buNone/>
            </a:pPr>
            <a:r>
              <a:rPr lang="en" sz="2400" b="1" i="0" u="none" strike="noStrike" cap="none" baseline="0" dirty="0">
                <a:solidFill>
                  <a:srgbClr val="00FFFF"/>
                </a:solidFill>
                <a:latin typeface="Arial"/>
                <a:ea typeface="Arial"/>
                <a:cs typeface="Arial"/>
                <a:sym typeface="Arial"/>
              </a:rPr>
              <a:t>OPTION 4</a:t>
            </a:r>
          </a:p>
          <a:p>
            <a:pPr marL="0" marR="0" lvl="0" indent="0" algn="l" rtl="0">
              <a:spcBef>
                <a:spcPts val="0"/>
              </a:spcBef>
              <a:buSzPct val="25000"/>
              <a:buNone/>
            </a:pPr>
            <a:r>
              <a:rPr lang="en" sz="2400" b="1" dirty="0">
                <a:solidFill>
                  <a:srgbClr val="00FFFF"/>
                </a:solidFill>
              </a:rPr>
              <a:t>Decrease</a:t>
            </a:r>
            <a:r>
              <a:rPr lang="en" sz="2400" b="1" i="0" u="none" strike="noStrike" cap="none" baseline="0" dirty="0">
                <a:solidFill>
                  <a:srgbClr val="00FFFF"/>
                </a:solidFill>
                <a:latin typeface="Arial"/>
                <a:ea typeface="Arial"/>
                <a:cs typeface="Arial"/>
                <a:sym typeface="Arial"/>
              </a:rPr>
              <a:t> </a:t>
            </a:r>
            <a:r>
              <a:rPr lang="en" sz="2400" b="1" dirty="0">
                <a:solidFill>
                  <a:srgbClr val="00FFFF"/>
                </a:solidFill>
              </a:rPr>
              <a:t>Environmental focus</a:t>
            </a:r>
            <a:r>
              <a:rPr lang="en" sz="2400" b="1" i="0" u="none" strike="noStrike" cap="none" baseline="0" dirty="0">
                <a:solidFill>
                  <a:srgbClr val="00FFFF"/>
                </a:solidFill>
                <a:latin typeface="Arial"/>
                <a:ea typeface="Arial"/>
                <a:cs typeface="Arial"/>
                <a:sym typeface="Arial"/>
              </a:rPr>
              <a:t> </a:t>
            </a:r>
            <a:r>
              <a:rPr lang="en" sz="2400" b="1" dirty="0">
                <a:solidFill>
                  <a:srgbClr val="00FFFF"/>
                </a:solidFill>
              </a:rPr>
              <a:t>to concentrate on growth through expanded supply chain</a:t>
            </a:r>
          </a:p>
        </p:txBody>
      </p:sp>
      <p:pic>
        <p:nvPicPr>
          <p:cNvPr id="578" name="Shape 578"/>
          <p:cNvPicPr preferRelativeResize="0"/>
          <p:nvPr/>
        </p:nvPicPr>
        <p:blipFill>
          <a:blip r:embed="rId3">
            <a:alphaModFix/>
          </a:blip>
          <a:stretch>
            <a:fillRect/>
          </a:stretch>
        </p:blipFill>
        <p:spPr>
          <a:xfrm>
            <a:off x="0" y="4133604"/>
            <a:ext cx="9143999" cy="4889240"/>
          </a:xfrm>
          <a:prstGeom prst="rect">
            <a:avLst/>
          </a:prstGeom>
          <a:noFill/>
          <a:ln>
            <a:noFill/>
          </a:ln>
        </p:spPr>
      </p:pic>
      <p:sp>
        <p:nvSpPr>
          <p:cNvPr id="579" name="Shape 579"/>
          <p:cNvSpPr/>
          <p:nvPr/>
        </p:nvSpPr>
        <p:spPr>
          <a:xfrm>
            <a:off x="1756950" y="1825825"/>
            <a:ext cx="5630100" cy="3019500"/>
          </a:xfrm>
          <a:prstGeom prst="rect">
            <a:avLst/>
          </a:prstGeom>
          <a:noFill/>
          <a:ln>
            <a:noFill/>
          </a:ln>
        </p:spPr>
        <p:txBody>
          <a:bodyPr lIns="35725" tIns="35725" rIns="35725" bIns="35725" anchor="ctr" anchorCtr="0">
            <a:noAutofit/>
          </a:bodyPr>
          <a:lstStyle/>
          <a:p>
            <a:pPr marL="0" marR="0" lvl="0" indent="0" algn="l" rtl="0">
              <a:spcBef>
                <a:spcPts val="0"/>
              </a:spcBef>
              <a:buSzPct val="25000"/>
              <a:buNone/>
            </a:pPr>
            <a:r>
              <a:rPr lang="en" sz="2000" b="1" i="0" u="none" strike="noStrike" cap="none" baseline="0">
                <a:solidFill>
                  <a:srgbClr val="FFFFFF"/>
                </a:solidFill>
                <a:latin typeface="Arial"/>
                <a:ea typeface="Arial"/>
                <a:cs typeface="Arial"/>
                <a:sym typeface="Arial"/>
              </a:rPr>
              <a:t>PROS</a:t>
            </a:r>
          </a:p>
          <a:p>
            <a:pPr marL="317500" marR="0" lvl="0" indent="-304800" algn="l" rtl="0">
              <a:spcBef>
                <a:spcPts val="0"/>
              </a:spcBef>
              <a:buClr>
                <a:srgbClr val="FFFFFF"/>
              </a:buClr>
              <a:buSzPct val="100000"/>
              <a:buFont typeface="Arial"/>
              <a:buChar char="•"/>
            </a:pPr>
            <a:r>
              <a:rPr lang="en" sz="2000" b="0" i="0" u="none" strike="noStrike" cap="none" baseline="0">
                <a:solidFill>
                  <a:srgbClr val="FFFFFF"/>
                </a:solidFill>
                <a:latin typeface="Arial"/>
                <a:ea typeface="Arial"/>
                <a:cs typeface="Arial"/>
                <a:sym typeface="Arial"/>
              </a:rPr>
              <a:t>Increase in sales</a:t>
            </a:r>
          </a:p>
          <a:p>
            <a:pPr marL="317500" marR="0" lvl="0" indent="-304800" algn="l" rtl="0">
              <a:spcBef>
                <a:spcPts val="0"/>
              </a:spcBef>
              <a:buClr>
                <a:srgbClr val="FFFFFF"/>
              </a:buClr>
              <a:buSzPct val="100000"/>
              <a:buFont typeface="Arial"/>
              <a:buChar char="•"/>
            </a:pPr>
            <a:r>
              <a:rPr lang="en" sz="2000">
                <a:solidFill>
                  <a:srgbClr val="FFFFFF"/>
                </a:solidFill>
              </a:rPr>
              <a:t>Decrease cost structure</a:t>
            </a:r>
          </a:p>
          <a:p>
            <a:pPr marL="317500" marR="0" lvl="0" indent="-304800" algn="l" rtl="0">
              <a:spcBef>
                <a:spcPts val="0"/>
              </a:spcBef>
              <a:buClr>
                <a:srgbClr val="FFFFFF"/>
              </a:buClr>
              <a:buSzPct val="100000"/>
              <a:buFont typeface="Arial"/>
              <a:buChar char="•"/>
            </a:pPr>
            <a:r>
              <a:rPr lang="en" sz="2000" b="0" i="0" u="none" strike="noStrike" cap="none" baseline="0">
                <a:solidFill>
                  <a:srgbClr val="FFFFFF"/>
                </a:solidFill>
                <a:latin typeface="Arial"/>
                <a:ea typeface="Arial"/>
                <a:cs typeface="Arial"/>
                <a:sym typeface="Arial"/>
              </a:rPr>
              <a:t>Ease of implementation</a:t>
            </a:r>
          </a:p>
          <a:p>
            <a:pPr marL="317500" marR="0" lvl="0" indent="-304800" algn="l" rtl="0">
              <a:spcBef>
                <a:spcPts val="0"/>
              </a:spcBef>
              <a:buClr>
                <a:srgbClr val="FFFFFF"/>
              </a:buClr>
              <a:buSzPct val="100000"/>
              <a:buFont typeface="Arial"/>
              <a:buChar char="•"/>
            </a:pPr>
            <a:r>
              <a:rPr lang="en" sz="2000" b="0" i="0" u="none" strike="noStrike" cap="none" baseline="0">
                <a:solidFill>
                  <a:srgbClr val="FFFFFF"/>
                </a:solidFill>
                <a:latin typeface="Arial"/>
                <a:ea typeface="Arial"/>
                <a:cs typeface="Arial"/>
                <a:sym typeface="Arial"/>
              </a:rPr>
              <a:t>Meeting the consumer demand</a:t>
            </a:r>
          </a:p>
          <a:p>
            <a:pPr marL="647700" marR="0" lvl="1" indent="-304800" algn="l" rtl="0">
              <a:spcBef>
                <a:spcPts val="0"/>
              </a:spcBef>
              <a:buClr>
                <a:srgbClr val="FFFFFF"/>
              </a:buClr>
              <a:buSzPct val="100000"/>
              <a:buFont typeface="Arial"/>
              <a:buChar char="•"/>
            </a:pPr>
            <a:r>
              <a:rPr lang="en" sz="2000" b="0" i="0" u="none" strike="noStrike" cap="none" baseline="0">
                <a:solidFill>
                  <a:srgbClr val="FFFFFF"/>
                </a:solidFill>
                <a:latin typeface="Arial"/>
                <a:ea typeface="Arial"/>
                <a:cs typeface="Arial"/>
                <a:sym typeface="Arial"/>
              </a:rPr>
              <a:t>Inventory management + distribution channel</a:t>
            </a:r>
          </a:p>
          <a:p>
            <a:pPr marL="0" marR="0" lvl="0" indent="0" algn="l" rtl="0">
              <a:spcBef>
                <a:spcPts val="0"/>
              </a:spcBef>
              <a:buNone/>
            </a:pPr>
            <a:endParaRPr sz="2000" b="0" i="0" u="none" strike="noStrike" cap="none" baseline="0">
              <a:solidFill>
                <a:srgbClr val="FFFFFF"/>
              </a:solidFill>
              <a:latin typeface="Arial"/>
              <a:ea typeface="Arial"/>
              <a:cs typeface="Arial"/>
              <a:sym typeface="Arial"/>
            </a:endParaRPr>
          </a:p>
          <a:p>
            <a:pPr marL="0" marR="0" lvl="0" indent="0" algn="l" rtl="0">
              <a:spcBef>
                <a:spcPts val="0"/>
              </a:spcBef>
              <a:buSzPct val="25000"/>
              <a:buNone/>
            </a:pPr>
            <a:r>
              <a:rPr lang="en" sz="2000" b="1" i="0" u="none" strike="noStrike" cap="none" baseline="0">
                <a:solidFill>
                  <a:srgbClr val="FFFFFF"/>
                </a:solidFill>
                <a:latin typeface="Arial"/>
                <a:ea typeface="Arial"/>
                <a:cs typeface="Arial"/>
                <a:sym typeface="Arial"/>
              </a:rPr>
              <a:t>CONS</a:t>
            </a:r>
          </a:p>
          <a:p>
            <a:pPr marL="317500" marR="0" lvl="0" indent="-304800" algn="l" rtl="0">
              <a:spcBef>
                <a:spcPts val="0"/>
              </a:spcBef>
              <a:buClr>
                <a:srgbClr val="FFFFFF"/>
              </a:buClr>
              <a:buSzPct val="100000"/>
              <a:buFont typeface="Arial"/>
              <a:buChar char="•"/>
            </a:pPr>
            <a:r>
              <a:rPr lang="en" sz="2000" b="0" i="0" u="none" strike="noStrike" cap="none" baseline="0">
                <a:solidFill>
                  <a:srgbClr val="FFFFFF"/>
                </a:solidFill>
                <a:latin typeface="Arial"/>
                <a:ea typeface="Arial"/>
                <a:cs typeface="Arial"/>
                <a:sym typeface="Arial"/>
              </a:rPr>
              <a:t>Against Corporate social responsibility values</a:t>
            </a:r>
          </a:p>
        </p:txBody>
      </p:sp>
    </p:spTree>
  </p:cSld>
  <p:clrMapOvr>
    <a:masterClrMapping/>
  </p:clrMapOvr>
  <p:transition xmlns:p14="http://schemas.microsoft.com/office/powerpoint/2010/mai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Shape 257"/>
          <p:cNvPicPr preferRelativeResize="0"/>
          <p:nvPr/>
        </p:nvPicPr>
        <p:blipFill>
          <a:blip r:embed="rId3">
            <a:alphaModFix/>
          </a:blip>
          <a:stretch>
            <a:fillRect/>
          </a:stretch>
        </p:blipFill>
        <p:spPr>
          <a:xfrm>
            <a:off x="0" y="0"/>
            <a:ext cx="9144000" cy="6857999"/>
          </a:xfrm>
          <a:prstGeom prst="rect">
            <a:avLst/>
          </a:prstGeom>
          <a:noFill/>
          <a:ln>
            <a:noFill/>
          </a:ln>
        </p:spPr>
      </p:pic>
      <p:sp>
        <p:nvSpPr>
          <p:cNvPr id="258" name="Shape 258"/>
          <p:cNvSpPr txBox="1">
            <a:spLocks noGrp="1"/>
          </p:cNvSpPr>
          <p:nvPr>
            <p:ph type="title"/>
          </p:nvPr>
        </p:nvSpPr>
        <p:spPr>
          <a:xfrm>
            <a:off x="314600" y="531375"/>
            <a:ext cx="5348999" cy="5988899"/>
          </a:xfrm>
          <a:prstGeom prst="rect">
            <a:avLst/>
          </a:prstGeom>
          <a:solidFill>
            <a:srgbClr val="EFEFEF">
              <a:alpha val="70620"/>
            </a:srgbClr>
          </a:solidFill>
          <a:ln w="9525" cap="flat" cmpd="sng">
            <a:solidFill>
              <a:srgbClr val="DDEAF3"/>
            </a:solidFill>
            <a:prstDash val="solid"/>
            <a:round/>
            <a:headEnd type="none" w="med" len="med"/>
            <a:tailEnd type="none" w="med" len="med"/>
          </a:ln>
        </p:spPr>
        <p:txBody>
          <a:bodyPr lIns="0" tIns="0" rIns="0" bIns="0" anchor="t" anchorCtr="0">
            <a:noAutofit/>
          </a:bodyPr>
          <a:lstStyle/>
          <a:p>
            <a:pPr indent="457200" rtl="0">
              <a:lnSpc>
                <a:spcPct val="150000"/>
              </a:lnSpc>
              <a:spcBef>
                <a:spcPts val="500"/>
              </a:spcBef>
              <a:buNone/>
            </a:pPr>
            <a:r>
              <a:rPr lang="en" sz="2500" b="1"/>
              <a:t>COMPANY OVERVIEW</a:t>
            </a:r>
          </a:p>
          <a:p>
            <a:pPr lvl="0" indent="457200" rtl="0">
              <a:lnSpc>
                <a:spcPct val="150000"/>
              </a:lnSpc>
              <a:spcBef>
                <a:spcPts val="500"/>
              </a:spcBef>
              <a:buNone/>
            </a:pPr>
            <a:r>
              <a:rPr lang="en" sz="2100" b="1"/>
              <a:t>History-</a:t>
            </a:r>
            <a:r>
              <a:rPr lang="en" sz="2100"/>
              <a:t> Founded by Yvon Chouinard</a:t>
            </a:r>
          </a:p>
          <a:p>
            <a:pPr lvl="0" rtl="0">
              <a:lnSpc>
                <a:spcPct val="150000"/>
              </a:lnSpc>
              <a:spcBef>
                <a:spcPts val="500"/>
              </a:spcBef>
              <a:buNone/>
            </a:pPr>
            <a:r>
              <a:rPr lang="en" sz="2100" b="1"/>
              <a:t> 	Governance- </a:t>
            </a:r>
            <a:r>
              <a:rPr lang="en" sz="2100"/>
              <a:t>Private Company</a:t>
            </a:r>
          </a:p>
          <a:p>
            <a:pPr lvl="0" indent="457200" rtl="0">
              <a:lnSpc>
                <a:spcPct val="150000"/>
              </a:lnSpc>
              <a:spcBef>
                <a:spcPts val="500"/>
              </a:spcBef>
              <a:buNone/>
            </a:pPr>
            <a:r>
              <a:rPr lang="en" sz="2100" b="1"/>
              <a:t>Philosophy- </a:t>
            </a:r>
            <a:r>
              <a:rPr lang="en" sz="2100"/>
              <a:t>Dirtbag Lifestyle</a:t>
            </a:r>
          </a:p>
          <a:p>
            <a:pPr marL="457200" indent="0" rtl="0">
              <a:lnSpc>
                <a:spcPct val="150000"/>
              </a:lnSpc>
              <a:spcBef>
                <a:spcPts val="500"/>
              </a:spcBef>
              <a:buNone/>
            </a:pPr>
            <a:r>
              <a:rPr lang="en" sz="2100" b="1"/>
              <a:t>Segment- </a:t>
            </a:r>
            <a:r>
              <a:rPr lang="en" sz="2100"/>
              <a:t>Luxury Outdoor Products:</a:t>
            </a:r>
          </a:p>
          <a:p>
            <a:pPr marL="457200" indent="457200" rtl="0">
              <a:lnSpc>
                <a:spcPct val="150000"/>
              </a:lnSpc>
              <a:spcBef>
                <a:spcPts val="500"/>
              </a:spcBef>
              <a:buNone/>
            </a:pPr>
            <a:r>
              <a:rPr lang="en" sz="2100"/>
              <a:t>Sportswear, Technical Outerwear,</a:t>
            </a:r>
          </a:p>
          <a:p>
            <a:pPr marL="457200" indent="457200" rtl="0">
              <a:lnSpc>
                <a:spcPct val="150000"/>
              </a:lnSpc>
              <a:spcBef>
                <a:spcPts val="500"/>
              </a:spcBef>
              <a:buNone/>
            </a:pPr>
            <a:r>
              <a:rPr lang="en" sz="2100"/>
              <a:t>Technical Knits, Hard Goods, Misc</a:t>
            </a:r>
          </a:p>
          <a:p>
            <a:pPr marL="457200" indent="0" rtl="0">
              <a:lnSpc>
                <a:spcPct val="150000"/>
              </a:lnSpc>
              <a:spcBef>
                <a:spcPts val="500"/>
              </a:spcBef>
              <a:buNone/>
            </a:pPr>
            <a:endParaRPr sz="2100"/>
          </a:p>
          <a:p>
            <a:pPr marL="457200" indent="0" rtl="0">
              <a:lnSpc>
                <a:spcPct val="150000"/>
              </a:lnSpc>
              <a:spcBef>
                <a:spcPts val="500"/>
              </a:spcBef>
              <a:buNone/>
            </a:pPr>
            <a:r>
              <a:rPr lang="en" sz="2100" b="1"/>
              <a:t>Goal- </a:t>
            </a:r>
            <a:r>
              <a:rPr lang="en" sz="2100"/>
              <a:t>Achieving Growth aligned with Philosophy</a:t>
            </a:r>
          </a:p>
          <a:p>
            <a:pPr rtl="0">
              <a:lnSpc>
                <a:spcPct val="150000"/>
              </a:lnSpc>
              <a:spcBef>
                <a:spcPts val="500"/>
              </a:spcBef>
              <a:buNone/>
            </a:pPr>
            <a:endParaRPr sz="2100"/>
          </a:p>
          <a:p>
            <a:pPr lvl="0" rtl="0">
              <a:lnSpc>
                <a:spcPct val="150000"/>
              </a:lnSpc>
              <a:spcBef>
                <a:spcPts val="500"/>
              </a:spcBef>
              <a:buNone/>
            </a:pPr>
            <a:endParaRPr sz="2100"/>
          </a:p>
          <a:p>
            <a:pPr marR="0" lvl="0" algn="l" rtl="0">
              <a:spcBef>
                <a:spcPts val="0"/>
              </a:spcBef>
              <a:buNone/>
            </a:pPr>
            <a:endParaRPr sz="2000" b="1">
              <a:solidFill>
                <a:srgbClr val="FFFFFF"/>
              </a:solidFill>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3"/>
        <p:cNvGrpSpPr/>
        <p:nvPr/>
      </p:nvGrpSpPr>
      <p:grpSpPr>
        <a:xfrm>
          <a:off x="0" y="0"/>
          <a:ext cx="0" cy="0"/>
          <a:chOff x="0" y="0"/>
          <a:chExt cx="0" cy="0"/>
        </a:xfrm>
      </p:grpSpPr>
      <p:sp>
        <p:nvSpPr>
          <p:cNvPr id="584" name="Shape 584"/>
          <p:cNvSpPr/>
          <p:nvPr/>
        </p:nvSpPr>
        <p:spPr>
          <a:xfrm>
            <a:off x="1164296" y="271826"/>
            <a:ext cx="6163500" cy="750000"/>
          </a:xfrm>
          <a:prstGeom prst="rect">
            <a:avLst/>
          </a:prstGeom>
          <a:noFill/>
          <a:ln>
            <a:noFill/>
          </a:ln>
        </p:spPr>
        <p:txBody>
          <a:bodyPr lIns="35725" tIns="35725" rIns="35725" bIns="35725" anchor="ctr" anchorCtr="0">
            <a:noAutofit/>
          </a:bodyPr>
          <a:lstStyle/>
          <a:p>
            <a:pPr marL="0" marR="0" lvl="0" indent="0" algn="ctr" rtl="0">
              <a:spcBef>
                <a:spcPts val="0"/>
              </a:spcBef>
              <a:buSzPct val="25000"/>
              <a:buNone/>
            </a:pPr>
            <a:r>
              <a:rPr lang="en" sz="2500" b="1" i="0" u="none" strike="noStrike" cap="none" baseline="0">
                <a:solidFill>
                  <a:schemeClr val="dk1"/>
                </a:solidFill>
                <a:latin typeface="Arial"/>
                <a:ea typeface="Arial"/>
                <a:cs typeface="Arial"/>
                <a:sym typeface="Arial"/>
              </a:rPr>
              <a:t>DECISION CRITERIA</a:t>
            </a:r>
          </a:p>
        </p:txBody>
      </p:sp>
      <p:graphicFrame>
        <p:nvGraphicFramePr>
          <p:cNvPr id="585" name="Shape 585"/>
          <p:cNvGraphicFramePr/>
          <p:nvPr/>
        </p:nvGraphicFramePr>
        <p:xfrm>
          <a:off x="714510" y="1472782"/>
          <a:ext cx="7714975" cy="4762930"/>
        </p:xfrm>
        <a:graphic>
          <a:graphicData uri="http://schemas.openxmlformats.org/drawingml/2006/table">
            <a:tbl>
              <a:tblPr firstRow="1" firstCol="1" lastRow="1">
                <a:noFill/>
                <a:tableStyleId>{D606FF1A-0E2D-4C25-BD70-02995DC27684}</a:tableStyleId>
              </a:tblPr>
              <a:tblGrid>
                <a:gridCol w="2160975"/>
                <a:gridCol w="1387625"/>
                <a:gridCol w="1393250"/>
                <a:gridCol w="1384375"/>
                <a:gridCol w="1388750"/>
              </a:tblGrid>
              <a:tr h="511400">
                <a:tc>
                  <a:txBody>
                    <a:bodyPr/>
                    <a:lstStyle/>
                    <a:p>
                      <a:pPr marL="0" marR="0" lvl="0" indent="0" algn="ctr" rtl="0">
                        <a:spcBef>
                          <a:spcPts val="0"/>
                        </a:spcBef>
                        <a:buNone/>
                      </a:pPr>
                      <a:endParaRPr sz="1300" u="none" strike="noStrike" cap="none" baseline="0"/>
                    </a:p>
                  </a:txBody>
                  <a:tcPr marL="35725" marR="35725" marT="35725" marB="35725" anchor="ctr"/>
                </a:tc>
                <a:tc>
                  <a:txBody>
                    <a:bodyPr/>
                    <a:lstStyle/>
                    <a:p>
                      <a:pPr marL="0" marR="0" lvl="0" indent="0" algn="ctr" rtl="0">
                        <a:spcBef>
                          <a:spcPts val="0"/>
                        </a:spcBef>
                        <a:buSzPct val="25000"/>
                        <a:buNone/>
                      </a:pPr>
                      <a:r>
                        <a:rPr lang="en" sz="2100"/>
                        <a:t>Global expansion</a:t>
                      </a:r>
                    </a:p>
                  </a:txBody>
                  <a:tcPr marL="35725" marR="35725" marT="35725" marB="35725" anchor="ctr"/>
                </a:tc>
                <a:tc>
                  <a:txBody>
                    <a:bodyPr/>
                    <a:lstStyle/>
                    <a:p>
                      <a:pPr marL="0" marR="0" lvl="0" indent="0" algn="l" rtl="0">
                        <a:spcBef>
                          <a:spcPts val="0"/>
                        </a:spcBef>
                        <a:buSzPct val="25000"/>
                        <a:buNone/>
                      </a:pPr>
                      <a:r>
                        <a:rPr lang="en" sz="2100"/>
                        <a:t>2nd Hand</a:t>
                      </a:r>
                    </a:p>
                  </a:txBody>
                  <a:tcPr marL="35725" marR="35725" marT="35725" marB="35725" anchor="ctr"/>
                </a:tc>
                <a:tc>
                  <a:txBody>
                    <a:bodyPr/>
                    <a:lstStyle/>
                    <a:p>
                      <a:pPr marL="0" marR="0" lvl="0" indent="0" algn="ctr" rtl="0">
                        <a:spcBef>
                          <a:spcPts val="0"/>
                        </a:spcBef>
                        <a:buSzPct val="25000"/>
                        <a:buNone/>
                      </a:pPr>
                      <a:r>
                        <a:rPr lang="en" sz="2100"/>
                        <a:t>Sub-Brand</a:t>
                      </a:r>
                    </a:p>
                  </a:txBody>
                  <a:tcPr marL="35725" marR="35725" marT="35725" marB="35725" anchor="ctr"/>
                </a:tc>
                <a:tc>
                  <a:txBody>
                    <a:bodyPr/>
                    <a:lstStyle/>
                    <a:p>
                      <a:pPr marL="0" marR="0" lvl="0" indent="0" algn="ctr" rtl="0">
                        <a:spcBef>
                          <a:spcPts val="0"/>
                        </a:spcBef>
                        <a:buSzPct val="25000"/>
                        <a:buNone/>
                      </a:pPr>
                      <a:r>
                        <a:rPr lang="en" sz="2100"/>
                        <a:t>Growth Focus</a:t>
                      </a:r>
                    </a:p>
                  </a:txBody>
                  <a:tcPr marL="35725" marR="35725" marT="35725" marB="35725" anchor="ctr"/>
                </a:tc>
              </a:tr>
              <a:tr h="888100">
                <a:tc>
                  <a:txBody>
                    <a:bodyPr/>
                    <a:lstStyle/>
                    <a:p>
                      <a:pPr marL="0" marR="0" lvl="0" indent="0" algn="ctr" rtl="0">
                        <a:spcBef>
                          <a:spcPts val="0"/>
                        </a:spcBef>
                        <a:buSzPct val="25000"/>
                        <a:buNone/>
                      </a:pPr>
                      <a:r>
                        <a:rPr lang="en" sz="2100" b="1" u="none" strike="noStrike" cap="none" baseline="0">
                          <a:solidFill>
                            <a:srgbClr val="000000"/>
                          </a:solidFill>
                        </a:rPr>
                        <a:t>ALIGNMENT WITH VISION</a:t>
                      </a:r>
                    </a:p>
                  </a:txBody>
                  <a:tcPr marL="35725" marR="35725" marT="35725" marB="35725" anchor="ctr">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R w="25400" cap="flat" cmpd="sng">
                      <a:solidFill>
                        <a:srgbClr val="4F4F4F"/>
                      </a:solidFill>
                      <a:prstDash val="dashDot"/>
                      <a:round/>
                      <a:headEnd type="none" w="med" len="med"/>
                      <a:tailEnd type="none" w="med" len="med"/>
                    </a:lnR>
                    <a:lnB w="9525" cap="flat" cmpd="sng">
                      <a:solidFill>
                        <a:srgbClr val="000000"/>
                      </a:solidFill>
                      <a:prstDash val="solid"/>
                      <a:round/>
                      <a:headEnd type="none" w="med" len="med"/>
                      <a:tailEnd type="none" w="med" len="med"/>
                    </a:lnB>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L w="25400" cap="flat" cmpd="sng">
                      <a:solidFill>
                        <a:srgbClr val="4F4F4F"/>
                      </a:solidFill>
                      <a:prstDash val="dashDot"/>
                      <a:round/>
                      <a:headEnd type="none" w="med" len="med"/>
                      <a:tailEnd type="none" w="med" len="med"/>
                    </a:lnL>
                    <a:lnR w="25400" cap="flat" cmpd="sng">
                      <a:solidFill>
                        <a:srgbClr val="4F4F4F"/>
                      </a:solidFill>
                      <a:prstDash val="dashDot"/>
                      <a:round/>
                      <a:headEnd type="none" w="med" len="med"/>
                      <a:tailEnd type="none" w="med" len="med"/>
                    </a:lnR>
                    <a:lnB w="9525" cap="flat" cmpd="sng">
                      <a:solidFill>
                        <a:srgbClr val="000000"/>
                      </a:solidFill>
                      <a:prstDash val="solid"/>
                      <a:round/>
                      <a:headEnd type="none" w="med" len="med"/>
                      <a:tailEnd type="none" w="med" len="med"/>
                    </a:lnB>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L w="25400" cap="flat" cmpd="sng">
                      <a:solidFill>
                        <a:srgbClr val="4F4F4F"/>
                      </a:solidFill>
                      <a:prstDash val="dashDot"/>
                      <a:round/>
                      <a:headEnd type="none" w="med" len="med"/>
                      <a:tailEnd type="none" w="med" len="med"/>
                    </a:lnL>
                    <a:lnR w="25400" cap="flat" cmpd="sng">
                      <a:solidFill>
                        <a:srgbClr val="4F4F4F"/>
                      </a:solidFill>
                      <a:prstDash val="dashDot"/>
                      <a:round/>
                      <a:headEnd type="none" w="med" len="med"/>
                      <a:tailEnd type="none" w="med" len="med"/>
                    </a:lnR>
                    <a:lnB w="9525" cap="flat" cmpd="sng">
                      <a:solidFill>
                        <a:srgbClr val="000000"/>
                      </a:solidFill>
                      <a:prstDash val="solid"/>
                      <a:round/>
                      <a:headEnd type="none" w="med" len="med"/>
                      <a:tailEnd type="none" w="med" len="med"/>
                    </a:lnB>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L w="25400" cap="flat" cmpd="sng">
                      <a:solidFill>
                        <a:srgbClr val="4F4F4F"/>
                      </a:solidFill>
                      <a:prstDash val="dashDot"/>
                      <a:round/>
                      <a:headEnd type="none" w="med" len="med"/>
                      <a:tailEnd type="none" w="med" len="med"/>
                    </a:lnL>
                    <a:lnB w="9525" cap="flat" cmpd="sng">
                      <a:solidFill>
                        <a:srgbClr val="000000"/>
                      </a:solidFill>
                      <a:prstDash val="solid"/>
                      <a:round/>
                      <a:headEnd type="none" w="med" len="med"/>
                      <a:tailEnd type="none" w="med" len="med"/>
                    </a:lnB>
                    <a:solidFill>
                      <a:srgbClr val="FFFFFF">
                        <a:alpha val="76920"/>
                      </a:srgbClr>
                    </a:solidFill>
                  </a:tcPr>
                </a:tc>
              </a:tr>
              <a:tr h="910350">
                <a:tc>
                  <a:txBody>
                    <a:bodyPr/>
                    <a:lstStyle/>
                    <a:p>
                      <a:pPr marL="0" marR="0" lvl="0" indent="0" algn="ctr" rtl="0">
                        <a:spcBef>
                          <a:spcPts val="0"/>
                        </a:spcBef>
                        <a:buSzPct val="25000"/>
                        <a:buNone/>
                      </a:pPr>
                      <a:r>
                        <a:rPr lang="en" sz="2100" b="1" u="none" strike="noStrike" cap="none" baseline="0">
                          <a:solidFill>
                            <a:srgbClr val="000000"/>
                          </a:solidFill>
                        </a:rPr>
                        <a:t>GROWTH</a:t>
                      </a:r>
                    </a:p>
                  </a:txBody>
                  <a:tcPr marL="35725" marR="35725" marT="35725" marB="35725" anchor="ctr">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R w="25400" cap="flat" cmpd="sng">
                      <a:solidFill>
                        <a:srgbClr val="4F4F4F"/>
                      </a:solidFill>
                      <a:prstDash val="dashDot"/>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L w="25400" cap="flat" cmpd="sng">
                      <a:solidFill>
                        <a:srgbClr val="4F4F4F"/>
                      </a:solidFill>
                      <a:prstDash val="dashDot"/>
                      <a:round/>
                      <a:headEnd type="none" w="med" len="med"/>
                      <a:tailEnd type="none" w="med" len="med"/>
                    </a:lnL>
                    <a:lnR w="25400" cap="flat" cmpd="sng">
                      <a:solidFill>
                        <a:srgbClr val="4F4F4F"/>
                      </a:solidFill>
                      <a:prstDash val="dashDot"/>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L w="25400" cap="flat" cmpd="sng">
                      <a:solidFill>
                        <a:srgbClr val="4F4F4F"/>
                      </a:solidFill>
                      <a:prstDash val="dashDot"/>
                      <a:round/>
                      <a:headEnd type="none" w="med" len="med"/>
                      <a:tailEnd type="none" w="med" len="med"/>
                    </a:lnL>
                    <a:lnR w="25400" cap="flat" cmpd="sng">
                      <a:solidFill>
                        <a:srgbClr val="4F4F4F"/>
                      </a:solidFill>
                      <a:prstDash val="dashDot"/>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L w="25400" cap="flat" cmpd="sng">
                      <a:solidFill>
                        <a:srgbClr val="4F4F4F"/>
                      </a:solidFill>
                      <a:prstDash val="dashDot"/>
                      <a:round/>
                      <a:headEnd type="none" w="med" len="med"/>
                      <a:tailEnd type="none" w="med" len="med"/>
                    </a:lnL>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alpha val="76920"/>
                      </a:srgbClr>
                    </a:solidFill>
                  </a:tcPr>
                </a:tc>
              </a:tr>
              <a:tr h="906425">
                <a:tc>
                  <a:txBody>
                    <a:bodyPr/>
                    <a:lstStyle/>
                    <a:p>
                      <a:pPr marL="0" marR="0" lvl="0" indent="0" algn="ctr" rtl="0">
                        <a:spcBef>
                          <a:spcPts val="0"/>
                        </a:spcBef>
                        <a:buSzPct val="25000"/>
                        <a:buNone/>
                      </a:pPr>
                      <a:r>
                        <a:rPr lang="en" sz="2100" b="1" u="none" strike="noStrike" cap="none" baseline="0">
                          <a:solidFill>
                            <a:srgbClr val="000000"/>
                          </a:solidFill>
                        </a:rPr>
                        <a:t>BALANCE</a:t>
                      </a:r>
                    </a:p>
                  </a:txBody>
                  <a:tcPr marL="35725" marR="35725" marT="35725" marB="35725" anchor="ctr">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R w="25400" cap="flat" cmpd="sng">
                      <a:solidFill>
                        <a:srgbClr val="4F4F4F"/>
                      </a:solidFill>
                      <a:prstDash val="dashDot"/>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L w="25400" cap="flat" cmpd="sng">
                      <a:solidFill>
                        <a:srgbClr val="4F4F4F"/>
                      </a:solidFill>
                      <a:prstDash val="dashDot"/>
                      <a:round/>
                      <a:headEnd type="none" w="med" len="med"/>
                      <a:tailEnd type="none" w="med" len="med"/>
                    </a:lnL>
                    <a:lnR w="25400" cap="flat" cmpd="sng">
                      <a:solidFill>
                        <a:srgbClr val="4F4F4F"/>
                      </a:solidFill>
                      <a:prstDash val="dashDot"/>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L w="25400" cap="flat" cmpd="sng">
                      <a:solidFill>
                        <a:srgbClr val="4F4F4F"/>
                      </a:solidFill>
                      <a:prstDash val="dashDot"/>
                      <a:round/>
                      <a:headEnd type="none" w="med" len="med"/>
                      <a:tailEnd type="none" w="med" len="med"/>
                    </a:lnL>
                    <a:lnR w="25400" cap="flat" cmpd="sng">
                      <a:solidFill>
                        <a:srgbClr val="4F4F4F"/>
                      </a:solidFill>
                      <a:prstDash val="dashDot"/>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L w="25400" cap="flat" cmpd="sng">
                      <a:solidFill>
                        <a:srgbClr val="4F4F4F"/>
                      </a:solidFill>
                      <a:prstDash val="dashDot"/>
                      <a:round/>
                      <a:headEnd type="none" w="med" len="med"/>
                      <a:tailEnd type="none" w="med" len="med"/>
                    </a:lnL>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alpha val="76920"/>
                      </a:srgbClr>
                    </a:solidFill>
                  </a:tcPr>
                </a:tc>
              </a:tr>
              <a:tr h="895400">
                <a:tc>
                  <a:txBody>
                    <a:bodyPr/>
                    <a:lstStyle/>
                    <a:p>
                      <a:pPr marL="0" marR="0" lvl="0" indent="0" algn="ctr" rtl="0">
                        <a:spcBef>
                          <a:spcPts val="0"/>
                        </a:spcBef>
                        <a:buSzPct val="25000"/>
                        <a:buNone/>
                      </a:pPr>
                      <a:r>
                        <a:rPr lang="en" sz="1700" b="1" u="none" strike="noStrike" cap="none" baseline="0">
                          <a:solidFill>
                            <a:srgbClr val="000000"/>
                          </a:solidFill>
                        </a:rPr>
                        <a:t>EASE OF IMPLEMENTATION</a:t>
                      </a:r>
                    </a:p>
                  </a:txBody>
                  <a:tcPr marL="35725" marR="35725" marT="35725" marB="35725" anchor="ctr">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R w="25400" cap="flat" cmpd="sng">
                      <a:solidFill>
                        <a:srgbClr val="4F4F4F"/>
                      </a:solidFill>
                      <a:prstDash val="dashDot"/>
                      <a:round/>
                      <a:headEnd type="none" w="med" len="med"/>
                      <a:tailEnd type="none" w="med" len="med"/>
                    </a:lnR>
                    <a:lnT w="9525" cap="flat" cmpd="sng">
                      <a:solidFill>
                        <a:srgbClr val="000000"/>
                      </a:solidFill>
                      <a:prstDash val="solid"/>
                      <a:round/>
                      <a:headEnd type="none" w="med" len="med"/>
                      <a:tailEnd type="none" w="med" len="med"/>
                    </a:lnT>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L w="25400" cap="flat" cmpd="sng">
                      <a:solidFill>
                        <a:srgbClr val="4F4F4F"/>
                      </a:solidFill>
                      <a:prstDash val="dashDot"/>
                      <a:round/>
                      <a:headEnd type="none" w="med" len="med"/>
                      <a:tailEnd type="none" w="med" len="med"/>
                    </a:lnL>
                    <a:lnR w="25400" cap="flat" cmpd="sng">
                      <a:solidFill>
                        <a:srgbClr val="4F4F4F"/>
                      </a:solidFill>
                      <a:prstDash val="dashDot"/>
                      <a:round/>
                      <a:headEnd type="none" w="med" len="med"/>
                      <a:tailEnd type="none" w="med" len="med"/>
                    </a:lnR>
                    <a:lnT w="9525" cap="flat" cmpd="sng">
                      <a:solidFill>
                        <a:srgbClr val="000000"/>
                      </a:solidFill>
                      <a:prstDash val="solid"/>
                      <a:round/>
                      <a:headEnd type="none" w="med" len="med"/>
                      <a:tailEnd type="none" w="med" len="med"/>
                    </a:lnT>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L w="25400" cap="flat" cmpd="sng">
                      <a:solidFill>
                        <a:srgbClr val="4F4F4F"/>
                      </a:solidFill>
                      <a:prstDash val="dashDot"/>
                      <a:round/>
                      <a:headEnd type="none" w="med" len="med"/>
                      <a:tailEnd type="none" w="med" len="med"/>
                    </a:lnL>
                    <a:lnR w="25400" cap="flat" cmpd="sng">
                      <a:solidFill>
                        <a:srgbClr val="4F4F4F"/>
                      </a:solidFill>
                      <a:prstDash val="dashDot"/>
                      <a:round/>
                      <a:headEnd type="none" w="med" len="med"/>
                      <a:tailEnd type="none" w="med" len="med"/>
                    </a:lnR>
                    <a:lnT w="9525" cap="flat" cmpd="sng">
                      <a:solidFill>
                        <a:srgbClr val="000000"/>
                      </a:solidFill>
                      <a:prstDash val="solid"/>
                      <a:round/>
                      <a:headEnd type="none" w="med" len="med"/>
                      <a:tailEnd type="none" w="med" len="med"/>
                    </a:lnT>
                    <a:solidFill>
                      <a:srgbClr val="FFFFFF">
                        <a:alpha val="76920"/>
                      </a:srgbClr>
                    </a:solidFill>
                  </a:tcPr>
                </a:tc>
                <a:tc>
                  <a:txBody>
                    <a:bodyPr/>
                    <a:lstStyle/>
                    <a:p>
                      <a:pPr marL="0" marR="0" lvl="0" indent="0" algn="ctr" rtl="0">
                        <a:spcBef>
                          <a:spcPts val="0"/>
                        </a:spcBef>
                        <a:buNone/>
                      </a:pPr>
                      <a:endParaRPr sz="1300" u="none" strike="noStrike" cap="none" baseline="0"/>
                    </a:p>
                  </a:txBody>
                  <a:tcPr marL="35725" marR="35725" marT="35725" marB="35725" anchor="ctr">
                    <a:lnL w="25400" cap="flat" cmpd="sng">
                      <a:solidFill>
                        <a:srgbClr val="4F4F4F"/>
                      </a:solidFill>
                      <a:prstDash val="dashDot"/>
                      <a:round/>
                      <a:headEnd type="none" w="med" len="med"/>
                      <a:tailEnd type="none" w="med" len="med"/>
                    </a:lnL>
                    <a:lnT w="9525" cap="flat" cmpd="sng">
                      <a:solidFill>
                        <a:srgbClr val="000000"/>
                      </a:solidFill>
                      <a:prstDash val="solid"/>
                      <a:round/>
                      <a:headEnd type="none" w="med" len="med"/>
                      <a:tailEnd type="none" w="med" len="med"/>
                    </a:lnT>
                    <a:solidFill>
                      <a:srgbClr val="FFFFFF">
                        <a:alpha val="76920"/>
                      </a:srgbClr>
                    </a:solidFill>
                  </a:tcPr>
                </a:tc>
              </a:tr>
              <a:tr h="451125">
                <a:tc>
                  <a:txBody>
                    <a:bodyPr/>
                    <a:lstStyle/>
                    <a:p>
                      <a:pPr marL="0" marR="0" lvl="0" indent="0" algn="ctr" rtl="0">
                        <a:spcBef>
                          <a:spcPts val="0"/>
                        </a:spcBef>
                        <a:buSzPct val="25000"/>
                        <a:buNone/>
                      </a:pPr>
                      <a:r>
                        <a:rPr lang="en" sz="2100" u="none" strike="noStrike" cap="none" baseline="0">
                          <a:solidFill>
                            <a:srgbClr val="FFFFFF"/>
                          </a:solidFill>
                        </a:rPr>
                        <a:t>Total</a:t>
                      </a:r>
                    </a:p>
                  </a:txBody>
                  <a:tcPr marL="35725" marR="35725" marT="35725" marB="35725" anchor="ctr"/>
                </a:tc>
                <a:tc>
                  <a:txBody>
                    <a:bodyPr/>
                    <a:lstStyle/>
                    <a:p>
                      <a:pPr marL="0" marR="0" lvl="0" indent="0" algn="ctr" rtl="0">
                        <a:spcBef>
                          <a:spcPts val="0"/>
                        </a:spcBef>
                        <a:buSzPct val="25000"/>
                        <a:buNone/>
                      </a:pPr>
                      <a:r>
                        <a:rPr lang="en" sz="2100" b="1"/>
                        <a:t>9</a:t>
                      </a:r>
                    </a:p>
                  </a:txBody>
                  <a:tcPr marL="35725" marR="35725" marT="35725" marB="35725" anchor="ctr"/>
                </a:tc>
                <a:tc>
                  <a:txBody>
                    <a:bodyPr/>
                    <a:lstStyle/>
                    <a:p>
                      <a:pPr marL="0" marR="0" lvl="0" indent="0" algn="ctr" rtl="0">
                        <a:spcBef>
                          <a:spcPts val="0"/>
                        </a:spcBef>
                        <a:buSzPct val="25000"/>
                        <a:buNone/>
                      </a:pPr>
                      <a:r>
                        <a:rPr lang="en" sz="2100" b="1" u="none" strike="noStrike" cap="none" baseline="0">
                          <a:solidFill>
                            <a:srgbClr val="FFFFFF"/>
                          </a:solidFill>
                        </a:rPr>
                        <a:t>17</a:t>
                      </a:r>
                    </a:p>
                  </a:txBody>
                  <a:tcPr marL="35725" marR="35725" marT="35725" marB="35725" anchor="ctr"/>
                </a:tc>
                <a:tc>
                  <a:txBody>
                    <a:bodyPr/>
                    <a:lstStyle/>
                    <a:p>
                      <a:pPr marL="0" marR="0" lvl="0" indent="0" algn="ctr" rtl="0">
                        <a:spcBef>
                          <a:spcPts val="0"/>
                        </a:spcBef>
                        <a:buSzPct val="25000"/>
                        <a:buNone/>
                      </a:pPr>
                      <a:r>
                        <a:rPr lang="en" sz="2100" b="1" u="none" strike="noStrike" cap="none" baseline="0">
                          <a:solidFill>
                            <a:srgbClr val="FFFFFF"/>
                          </a:solidFill>
                        </a:rPr>
                        <a:t>14</a:t>
                      </a:r>
                    </a:p>
                  </a:txBody>
                  <a:tcPr marL="35725" marR="35725" marT="35725" marB="35725" anchor="ctr"/>
                </a:tc>
                <a:tc>
                  <a:txBody>
                    <a:bodyPr/>
                    <a:lstStyle/>
                    <a:p>
                      <a:pPr marL="0" marR="0" lvl="0" indent="0" algn="ctr" rtl="0">
                        <a:spcBef>
                          <a:spcPts val="0"/>
                        </a:spcBef>
                        <a:buSzPct val="25000"/>
                        <a:buNone/>
                      </a:pPr>
                      <a:r>
                        <a:rPr lang="en" sz="2100" b="1" u="none" strike="noStrike" cap="none" baseline="0">
                          <a:solidFill>
                            <a:srgbClr val="FFFFFF"/>
                          </a:solidFill>
                        </a:rPr>
                        <a:t>1</a:t>
                      </a:r>
                      <a:r>
                        <a:rPr lang="en" sz="2100" b="1"/>
                        <a:t>2</a:t>
                      </a:r>
                    </a:p>
                  </a:txBody>
                  <a:tcPr marL="35725" marR="35725" marT="35725" marB="35725" anchor="ctr"/>
                </a:tc>
              </a:tr>
            </a:tbl>
          </a:graphicData>
        </a:graphic>
      </p:graphicFrame>
      <p:pic>
        <p:nvPicPr>
          <p:cNvPr id="586" name="Shape 586"/>
          <p:cNvPicPr preferRelativeResize="0"/>
          <p:nvPr/>
        </p:nvPicPr>
        <p:blipFill rotWithShape="1">
          <a:blip r:embed="rId4">
            <a:alphaModFix/>
          </a:blip>
          <a:srcRect/>
          <a:stretch/>
        </p:blipFill>
        <p:spPr>
          <a:xfrm>
            <a:off x="3102066" y="2481144"/>
            <a:ext cx="371999" cy="373499"/>
          </a:xfrm>
          <a:prstGeom prst="rect">
            <a:avLst/>
          </a:prstGeom>
          <a:noFill/>
          <a:ln>
            <a:noFill/>
          </a:ln>
        </p:spPr>
      </p:pic>
      <p:pic>
        <p:nvPicPr>
          <p:cNvPr id="587" name="Shape 587"/>
          <p:cNvPicPr preferRelativeResize="0"/>
          <p:nvPr/>
        </p:nvPicPr>
        <p:blipFill rotWithShape="1">
          <a:blip r:embed="rId4">
            <a:alphaModFix/>
          </a:blip>
          <a:srcRect/>
          <a:stretch/>
        </p:blipFill>
        <p:spPr>
          <a:xfrm>
            <a:off x="3474065" y="2479119"/>
            <a:ext cx="371999" cy="373499"/>
          </a:xfrm>
          <a:prstGeom prst="rect">
            <a:avLst/>
          </a:prstGeom>
          <a:noFill/>
          <a:ln>
            <a:noFill/>
          </a:ln>
        </p:spPr>
      </p:pic>
      <p:pic>
        <p:nvPicPr>
          <p:cNvPr id="588" name="Shape 588"/>
          <p:cNvPicPr preferRelativeResize="0"/>
          <p:nvPr/>
        </p:nvPicPr>
        <p:blipFill rotWithShape="1">
          <a:blip r:embed="rId4">
            <a:alphaModFix/>
          </a:blip>
          <a:srcRect/>
          <a:stretch/>
        </p:blipFill>
        <p:spPr>
          <a:xfrm>
            <a:off x="5100423" y="3416899"/>
            <a:ext cx="371999" cy="373499"/>
          </a:xfrm>
          <a:prstGeom prst="rect">
            <a:avLst/>
          </a:prstGeom>
          <a:noFill/>
          <a:ln>
            <a:noFill/>
          </a:ln>
        </p:spPr>
      </p:pic>
      <p:pic>
        <p:nvPicPr>
          <p:cNvPr id="589" name="Shape 589"/>
          <p:cNvPicPr preferRelativeResize="0"/>
          <p:nvPr/>
        </p:nvPicPr>
        <p:blipFill rotWithShape="1">
          <a:blip r:embed="rId4">
            <a:alphaModFix/>
          </a:blip>
          <a:srcRect/>
          <a:stretch/>
        </p:blipFill>
        <p:spPr>
          <a:xfrm>
            <a:off x="4748805" y="3416899"/>
            <a:ext cx="371999" cy="373499"/>
          </a:xfrm>
          <a:prstGeom prst="rect">
            <a:avLst/>
          </a:prstGeom>
          <a:noFill/>
          <a:ln>
            <a:noFill/>
          </a:ln>
        </p:spPr>
      </p:pic>
      <p:pic>
        <p:nvPicPr>
          <p:cNvPr id="590" name="Shape 590"/>
          <p:cNvPicPr preferRelativeResize="0"/>
          <p:nvPr/>
        </p:nvPicPr>
        <p:blipFill rotWithShape="1">
          <a:blip r:embed="rId4">
            <a:alphaModFix/>
          </a:blip>
          <a:srcRect/>
          <a:stretch/>
        </p:blipFill>
        <p:spPr>
          <a:xfrm>
            <a:off x="4408425" y="3416899"/>
            <a:ext cx="371999" cy="373499"/>
          </a:xfrm>
          <a:prstGeom prst="rect">
            <a:avLst/>
          </a:prstGeom>
          <a:noFill/>
          <a:ln>
            <a:noFill/>
          </a:ln>
        </p:spPr>
      </p:pic>
      <p:pic>
        <p:nvPicPr>
          <p:cNvPr id="591" name="Shape 591"/>
          <p:cNvPicPr preferRelativeResize="0"/>
          <p:nvPr/>
        </p:nvPicPr>
        <p:blipFill rotWithShape="1">
          <a:blip r:embed="rId4">
            <a:alphaModFix/>
          </a:blip>
          <a:srcRect/>
          <a:stretch/>
        </p:blipFill>
        <p:spPr>
          <a:xfrm>
            <a:off x="4942145" y="2690322"/>
            <a:ext cx="371999" cy="373499"/>
          </a:xfrm>
          <a:prstGeom prst="rect">
            <a:avLst/>
          </a:prstGeom>
          <a:noFill/>
          <a:ln>
            <a:noFill/>
          </a:ln>
        </p:spPr>
      </p:pic>
      <p:pic>
        <p:nvPicPr>
          <p:cNvPr id="592" name="Shape 592"/>
          <p:cNvPicPr preferRelativeResize="0"/>
          <p:nvPr/>
        </p:nvPicPr>
        <p:blipFill rotWithShape="1">
          <a:blip r:embed="rId4">
            <a:alphaModFix/>
          </a:blip>
          <a:srcRect/>
          <a:stretch/>
        </p:blipFill>
        <p:spPr>
          <a:xfrm>
            <a:off x="4573624" y="2690322"/>
            <a:ext cx="371999" cy="373499"/>
          </a:xfrm>
          <a:prstGeom prst="rect">
            <a:avLst/>
          </a:prstGeom>
          <a:noFill/>
          <a:ln>
            <a:noFill/>
          </a:ln>
        </p:spPr>
      </p:pic>
      <p:pic>
        <p:nvPicPr>
          <p:cNvPr id="593" name="Shape 593"/>
          <p:cNvPicPr preferRelativeResize="0"/>
          <p:nvPr/>
        </p:nvPicPr>
        <p:blipFill rotWithShape="1">
          <a:blip r:embed="rId4">
            <a:alphaModFix/>
          </a:blip>
          <a:srcRect/>
          <a:stretch/>
        </p:blipFill>
        <p:spPr>
          <a:xfrm>
            <a:off x="5069169" y="2292292"/>
            <a:ext cx="371999" cy="373499"/>
          </a:xfrm>
          <a:prstGeom prst="rect">
            <a:avLst/>
          </a:prstGeom>
          <a:noFill/>
          <a:ln>
            <a:noFill/>
          </a:ln>
        </p:spPr>
      </p:pic>
      <p:pic>
        <p:nvPicPr>
          <p:cNvPr id="594" name="Shape 594"/>
          <p:cNvPicPr preferRelativeResize="0"/>
          <p:nvPr/>
        </p:nvPicPr>
        <p:blipFill rotWithShape="1">
          <a:blip r:embed="rId4">
            <a:alphaModFix/>
          </a:blip>
          <a:srcRect/>
          <a:stretch/>
        </p:blipFill>
        <p:spPr>
          <a:xfrm>
            <a:off x="4754424" y="2292292"/>
            <a:ext cx="371999" cy="373499"/>
          </a:xfrm>
          <a:prstGeom prst="rect">
            <a:avLst/>
          </a:prstGeom>
          <a:noFill/>
          <a:ln>
            <a:noFill/>
          </a:ln>
        </p:spPr>
      </p:pic>
      <p:pic>
        <p:nvPicPr>
          <p:cNvPr id="595" name="Shape 595"/>
          <p:cNvPicPr preferRelativeResize="0"/>
          <p:nvPr/>
        </p:nvPicPr>
        <p:blipFill rotWithShape="1">
          <a:blip r:embed="rId4">
            <a:alphaModFix/>
          </a:blip>
          <a:srcRect/>
          <a:stretch/>
        </p:blipFill>
        <p:spPr>
          <a:xfrm>
            <a:off x="4439679" y="2292292"/>
            <a:ext cx="371999" cy="373499"/>
          </a:xfrm>
          <a:prstGeom prst="rect">
            <a:avLst/>
          </a:prstGeom>
          <a:noFill/>
          <a:ln>
            <a:noFill/>
          </a:ln>
        </p:spPr>
      </p:pic>
      <p:pic>
        <p:nvPicPr>
          <p:cNvPr id="596" name="Shape 596"/>
          <p:cNvPicPr preferRelativeResize="0"/>
          <p:nvPr/>
        </p:nvPicPr>
        <p:blipFill rotWithShape="1">
          <a:blip r:embed="rId4">
            <a:alphaModFix/>
          </a:blip>
          <a:srcRect/>
          <a:stretch/>
        </p:blipFill>
        <p:spPr>
          <a:xfrm>
            <a:off x="3317365" y="5211055"/>
            <a:ext cx="371999" cy="373499"/>
          </a:xfrm>
          <a:prstGeom prst="rect">
            <a:avLst/>
          </a:prstGeom>
          <a:noFill/>
          <a:ln>
            <a:noFill/>
          </a:ln>
        </p:spPr>
      </p:pic>
      <p:pic>
        <p:nvPicPr>
          <p:cNvPr id="597" name="Shape 597"/>
          <p:cNvPicPr preferRelativeResize="0"/>
          <p:nvPr/>
        </p:nvPicPr>
        <p:blipFill rotWithShape="1">
          <a:blip r:embed="rId4">
            <a:alphaModFix/>
          </a:blip>
          <a:srcRect/>
          <a:stretch/>
        </p:blipFill>
        <p:spPr>
          <a:xfrm>
            <a:off x="3674553" y="4309931"/>
            <a:ext cx="371999" cy="373499"/>
          </a:xfrm>
          <a:prstGeom prst="rect">
            <a:avLst/>
          </a:prstGeom>
          <a:noFill/>
          <a:ln>
            <a:noFill/>
          </a:ln>
        </p:spPr>
      </p:pic>
      <p:pic>
        <p:nvPicPr>
          <p:cNvPr id="598" name="Shape 598"/>
          <p:cNvPicPr preferRelativeResize="0"/>
          <p:nvPr/>
        </p:nvPicPr>
        <p:blipFill rotWithShape="1">
          <a:blip r:embed="rId4">
            <a:alphaModFix/>
          </a:blip>
          <a:srcRect/>
          <a:stretch/>
        </p:blipFill>
        <p:spPr>
          <a:xfrm>
            <a:off x="3317365" y="4313977"/>
            <a:ext cx="371999" cy="373499"/>
          </a:xfrm>
          <a:prstGeom prst="rect">
            <a:avLst/>
          </a:prstGeom>
          <a:noFill/>
          <a:ln>
            <a:noFill/>
          </a:ln>
        </p:spPr>
      </p:pic>
      <p:pic>
        <p:nvPicPr>
          <p:cNvPr id="599" name="Shape 599"/>
          <p:cNvPicPr preferRelativeResize="0"/>
          <p:nvPr/>
        </p:nvPicPr>
        <p:blipFill rotWithShape="1">
          <a:blip r:embed="rId4">
            <a:alphaModFix/>
          </a:blip>
          <a:srcRect/>
          <a:stretch/>
        </p:blipFill>
        <p:spPr>
          <a:xfrm>
            <a:off x="3001466" y="4313977"/>
            <a:ext cx="371999" cy="373499"/>
          </a:xfrm>
          <a:prstGeom prst="rect">
            <a:avLst/>
          </a:prstGeom>
          <a:noFill/>
          <a:ln>
            <a:noFill/>
          </a:ln>
        </p:spPr>
      </p:pic>
      <p:pic>
        <p:nvPicPr>
          <p:cNvPr id="600" name="Shape 600"/>
          <p:cNvPicPr preferRelativeResize="0"/>
          <p:nvPr/>
        </p:nvPicPr>
        <p:blipFill rotWithShape="1">
          <a:blip r:embed="rId4">
            <a:alphaModFix/>
          </a:blip>
          <a:srcRect/>
          <a:stretch/>
        </p:blipFill>
        <p:spPr>
          <a:xfrm>
            <a:off x="3674553" y="3416899"/>
            <a:ext cx="371999" cy="373499"/>
          </a:xfrm>
          <a:prstGeom prst="rect">
            <a:avLst/>
          </a:prstGeom>
          <a:noFill/>
          <a:ln>
            <a:noFill/>
          </a:ln>
        </p:spPr>
      </p:pic>
      <p:pic>
        <p:nvPicPr>
          <p:cNvPr id="601" name="Shape 601"/>
          <p:cNvPicPr preferRelativeResize="0"/>
          <p:nvPr/>
        </p:nvPicPr>
        <p:blipFill rotWithShape="1">
          <a:blip r:embed="rId4">
            <a:alphaModFix/>
          </a:blip>
          <a:srcRect/>
          <a:stretch/>
        </p:blipFill>
        <p:spPr>
          <a:xfrm>
            <a:off x="3339741" y="3412852"/>
            <a:ext cx="371999" cy="373499"/>
          </a:xfrm>
          <a:prstGeom prst="rect">
            <a:avLst/>
          </a:prstGeom>
          <a:noFill/>
          <a:ln>
            <a:noFill/>
          </a:ln>
        </p:spPr>
      </p:pic>
      <p:pic>
        <p:nvPicPr>
          <p:cNvPr id="602" name="Shape 602"/>
          <p:cNvPicPr preferRelativeResize="0"/>
          <p:nvPr/>
        </p:nvPicPr>
        <p:blipFill rotWithShape="1">
          <a:blip r:embed="rId4">
            <a:alphaModFix/>
          </a:blip>
          <a:srcRect/>
          <a:stretch/>
        </p:blipFill>
        <p:spPr>
          <a:xfrm>
            <a:off x="3002620" y="3416899"/>
            <a:ext cx="371999" cy="373499"/>
          </a:xfrm>
          <a:prstGeom prst="rect">
            <a:avLst/>
          </a:prstGeom>
          <a:noFill/>
          <a:ln>
            <a:noFill/>
          </a:ln>
        </p:spPr>
      </p:pic>
      <p:pic>
        <p:nvPicPr>
          <p:cNvPr id="603" name="Shape 603"/>
          <p:cNvPicPr preferRelativeResize="0"/>
          <p:nvPr/>
        </p:nvPicPr>
        <p:blipFill rotWithShape="1">
          <a:blip r:embed="rId4">
            <a:alphaModFix/>
          </a:blip>
          <a:srcRect/>
          <a:stretch/>
        </p:blipFill>
        <p:spPr>
          <a:xfrm>
            <a:off x="4433471" y="4127356"/>
            <a:ext cx="371999" cy="373499"/>
          </a:xfrm>
          <a:prstGeom prst="rect">
            <a:avLst/>
          </a:prstGeom>
          <a:noFill/>
          <a:ln>
            <a:noFill/>
          </a:ln>
        </p:spPr>
      </p:pic>
      <p:pic>
        <p:nvPicPr>
          <p:cNvPr id="604" name="Shape 604"/>
          <p:cNvPicPr preferRelativeResize="0"/>
          <p:nvPr/>
        </p:nvPicPr>
        <p:blipFill rotWithShape="1">
          <a:blip r:embed="rId4">
            <a:alphaModFix/>
          </a:blip>
          <a:srcRect/>
          <a:stretch/>
        </p:blipFill>
        <p:spPr>
          <a:xfrm>
            <a:off x="4770014" y="4525448"/>
            <a:ext cx="371999" cy="373499"/>
          </a:xfrm>
          <a:prstGeom prst="rect">
            <a:avLst/>
          </a:prstGeom>
          <a:noFill/>
          <a:ln>
            <a:noFill/>
          </a:ln>
        </p:spPr>
      </p:pic>
      <p:pic>
        <p:nvPicPr>
          <p:cNvPr id="605" name="Shape 605"/>
          <p:cNvPicPr preferRelativeResize="0"/>
          <p:nvPr/>
        </p:nvPicPr>
        <p:blipFill rotWithShape="1">
          <a:blip r:embed="rId4">
            <a:alphaModFix/>
          </a:blip>
          <a:srcRect/>
          <a:stretch/>
        </p:blipFill>
        <p:spPr>
          <a:xfrm>
            <a:off x="4749370" y="4127356"/>
            <a:ext cx="371999" cy="373499"/>
          </a:xfrm>
          <a:prstGeom prst="rect">
            <a:avLst/>
          </a:prstGeom>
          <a:noFill/>
          <a:ln>
            <a:noFill/>
          </a:ln>
        </p:spPr>
      </p:pic>
      <p:pic>
        <p:nvPicPr>
          <p:cNvPr id="606" name="Shape 606"/>
          <p:cNvPicPr preferRelativeResize="0"/>
          <p:nvPr/>
        </p:nvPicPr>
        <p:blipFill rotWithShape="1">
          <a:blip r:embed="rId4">
            <a:alphaModFix/>
          </a:blip>
          <a:srcRect/>
          <a:stretch/>
        </p:blipFill>
        <p:spPr>
          <a:xfrm>
            <a:off x="5106557" y="4127356"/>
            <a:ext cx="371999" cy="373499"/>
          </a:xfrm>
          <a:prstGeom prst="rect">
            <a:avLst/>
          </a:prstGeom>
          <a:noFill/>
          <a:ln>
            <a:noFill/>
          </a:ln>
        </p:spPr>
      </p:pic>
      <p:pic>
        <p:nvPicPr>
          <p:cNvPr id="607" name="Shape 607"/>
          <p:cNvPicPr preferRelativeResize="0"/>
          <p:nvPr/>
        </p:nvPicPr>
        <p:blipFill rotWithShape="1">
          <a:blip r:embed="rId4">
            <a:alphaModFix/>
          </a:blip>
          <a:srcRect/>
          <a:stretch/>
        </p:blipFill>
        <p:spPr>
          <a:xfrm>
            <a:off x="5814879" y="2223193"/>
            <a:ext cx="371999" cy="373499"/>
          </a:xfrm>
          <a:prstGeom prst="rect">
            <a:avLst/>
          </a:prstGeom>
          <a:noFill/>
          <a:ln>
            <a:noFill/>
          </a:ln>
        </p:spPr>
      </p:pic>
      <p:pic>
        <p:nvPicPr>
          <p:cNvPr id="608" name="Shape 608"/>
          <p:cNvPicPr preferRelativeResize="0"/>
          <p:nvPr/>
        </p:nvPicPr>
        <p:blipFill rotWithShape="1">
          <a:blip r:embed="rId4">
            <a:alphaModFix/>
          </a:blip>
          <a:srcRect/>
          <a:stretch/>
        </p:blipFill>
        <p:spPr>
          <a:xfrm>
            <a:off x="6151422" y="2621286"/>
            <a:ext cx="371999" cy="373499"/>
          </a:xfrm>
          <a:prstGeom prst="rect">
            <a:avLst/>
          </a:prstGeom>
          <a:noFill/>
          <a:ln>
            <a:noFill/>
          </a:ln>
        </p:spPr>
      </p:pic>
      <p:pic>
        <p:nvPicPr>
          <p:cNvPr id="609" name="Shape 609"/>
          <p:cNvPicPr preferRelativeResize="0"/>
          <p:nvPr/>
        </p:nvPicPr>
        <p:blipFill rotWithShape="1">
          <a:blip r:embed="rId4">
            <a:alphaModFix/>
          </a:blip>
          <a:srcRect/>
          <a:stretch/>
        </p:blipFill>
        <p:spPr>
          <a:xfrm>
            <a:off x="6130777" y="2223193"/>
            <a:ext cx="371999" cy="373499"/>
          </a:xfrm>
          <a:prstGeom prst="rect">
            <a:avLst/>
          </a:prstGeom>
          <a:noFill/>
          <a:ln>
            <a:noFill/>
          </a:ln>
        </p:spPr>
      </p:pic>
      <p:pic>
        <p:nvPicPr>
          <p:cNvPr id="610" name="Shape 610"/>
          <p:cNvPicPr preferRelativeResize="0"/>
          <p:nvPr/>
        </p:nvPicPr>
        <p:blipFill rotWithShape="1">
          <a:blip r:embed="rId4">
            <a:alphaModFix/>
          </a:blip>
          <a:srcRect/>
          <a:stretch/>
        </p:blipFill>
        <p:spPr>
          <a:xfrm>
            <a:off x="6487965" y="2223193"/>
            <a:ext cx="371999" cy="373499"/>
          </a:xfrm>
          <a:prstGeom prst="rect">
            <a:avLst/>
          </a:prstGeom>
          <a:noFill/>
          <a:ln>
            <a:noFill/>
          </a:ln>
        </p:spPr>
      </p:pic>
      <p:pic>
        <p:nvPicPr>
          <p:cNvPr id="611" name="Shape 611"/>
          <p:cNvPicPr preferRelativeResize="0"/>
          <p:nvPr/>
        </p:nvPicPr>
        <p:blipFill rotWithShape="1">
          <a:blip r:embed="rId4">
            <a:alphaModFix/>
          </a:blip>
          <a:srcRect/>
          <a:stretch/>
        </p:blipFill>
        <p:spPr>
          <a:xfrm>
            <a:off x="5830504" y="3164803"/>
            <a:ext cx="371999" cy="373499"/>
          </a:xfrm>
          <a:prstGeom prst="rect">
            <a:avLst/>
          </a:prstGeom>
          <a:noFill/>
          <a:ln>
            <a:noFill/>
          </a:ln>
        </p:spPr>
      </p:pic>
      <p:pic>
        <p:nvPicPr>
          <p:cNvPr id="612" name="Shape 612"/>
          <p:cNvPicPr preferRelativeResize="0"/>
          <p:nvPr/>
        </p:nvPicPr>
        <p:blipFill rotWithShape="1">
          <a:blip r:embed="rId4">
            <a:alphaModFix/>
          </a:blip>
          <a:srcRect/>
          <a:stretch/>
        </p:blipFill>
        <p:spPr>
          <a:xfrm>
            <a:off x="6167047" y="3562896"/>
            <a:ext cx="371999" cy="373499"/>
          </a:xfrm>
          <a:prstGeom prst="rect">
            <a:avLst/>
          </a:prstGeom>
          <a:noFill/>
          <a:ln>
            <a:noFill/>
          </a:ln>
        </p:spPr>
      </p:pic>
      <p:pic>
        <p:nvPicPr>
          <p:cNvPr id="613" name="Shape 613"/>
          <p:cNvPicPr preferRelativeResize="0"/>
          <p:nvPr/>
        </p:nvPicPr>
        <p:blipFill rotWithShape="1">
          <a:blip r:embed="rId4">
            <a:alphaModFix/>
          </a:blip>
          <a:srcRect/>
          <a:stretch/>
        </p:blipFill>
        <p:spPr>
          <a:xfrm>
            <a:off x="6146402" y="3164803"/>
            <a:ext cx="371999" cy="373499"/>
          </a:xfrm>
          <a:prstGeom prst="rect">
            <a:avLst/>
          </a:prstGeom>
          <a:noFill/>
          <a:ln>
            <a:noFill/>
          </a:ln>
        </p:spPr>
      </p:pic>
      <p:pic>
        <p:nvPicPr>
          <p:cNvPr id="614" name="Shape 614"/>
          <p:cNvPicPr preferRelativeResize="0"/>
          <p:nvPr/>
        </p:nvPicPr>
        <p:blipFill rotWithShape="1">
          <a:blip r:embed="rId4">
            <a:alphaModFix/>
          </a:blip>
          <a:srcRect/>
          <a:stretch/>
        </p:blipFill>
        <p:spPr>
          <a:xfrm>
            <a:off x="6503590" y="3164803"/>
            <a:ext cx="371999" cy="373499"/>
          </a:xfrm>
          <a:prstGeom prst="rect">
            <a:avLst/>
          </a:prstGeom>
          <a:noFill/>
          <a:ln>
            <a:noFill/>
          </a:ln>
        </p:spPr>
      </p:pic>
      <p:pic>
        <p:nvPicPr>
          <p:cNvPr id="615" name="Shape 615"/>
          <p:cNvPicPr preferRelativeResize="0"/>
          <p:nvPr/>
        </p:nvPicPr>
        <p:blipFill rotWithShape="1">
          <a:blip r:embed="rId4">
            <a:alphaModFix/>
          </a:blip>
          <a:srcRect/>
          <a:stretch/>
        </p:blipFill>
        <p:spPr>
          <a:xfrm>
            <a:off x="4978790" y="5410069"/>
            <a:ext cx="371999" cy="373499"/>
          </a:xfrm>
          <a:prstGeom prst="rect">
            <a:avLst/>
          </a:prstGeom>
          <a:noFill/>
          <a:ln>
            <a:noFill/>
          </a:ln>
        </p:spPr>
      </p:pic>
      <p:pic>
        <p:nvPicPr>
          <p:cNvPr id="616" name="Shape 616"/>
          <p:cNvPicPr preferRelativeResize="0"/>
          <p:nvPr/>
        </p:nvPicPr>
        <p:blipFill rotWithShape="1">
          <a:blip r:embed="rId4">
            <a:alphaModFix/>
          </a:blip>
          <a:srcRect/>
          <a:stretch/>
        </p:blipFill>
        <p:spPr>
          <a:xfrm>
            <a:off x="4610269" y="5410069"/>
            <a:ext cx="371999" cy="373499"/>
          </a:xfrm>
          <a:prstGeom prst="rect">
            <a:avLst/>
          </a:prstGeom>
          <a:noFill/>
          <a:ln>
            <a:noFill/>
          </a:ln>
        </p:spPr>
      </p:pic>
      <p:pic>
        <p:nvPicPr>
          <p:cNvPr id="617" name="Shape 617"/>
          <p:cNvPicPr preferRelativeResize="0"/>
          <p:nvPr/>
        </p:nvPicPr>
        <p:blipFill rotWithShape="1">
          <a:blip r:embed="rId4">
            <a:alphaModFix/>
          </a:blip>
          <a:srcRect/>
          <a:stretch/>
        </p:blipFill>
        <p:spPr>
          <a:xfrm>
            <a:off x="5105814" y="5012041"/>
            <a:ext cx="371999" cy="373499"/>
          </a:xfrm>
          <a:prstGeom prst="rect">
            <a:avLst/>
          </a:prstGeom>
          <a:noFill/>
          <a:ln>
            <a:noFill/>
          </a:ln>
        </p:spPr>
      </p:pic>
      <p:pic>
        <p:nvPicPr>
          <p:cNvPr id="618" name="Shape 618"/>
          <p:cNvPicPr preferRelativeResize="0"/>
          <p:nvPr/>
        </p:nvPicPr>
        <p:blipFill rotWithShape="1">
          <a:blip r:embed="rId4">
            <a:alphaModFix/>
          </a:blip>
          <a:srcRect/>
          <a:stretch/>
        </p:blipFill>
        <p:spPr>
          <a:xfrm>
            <a:off x="4791069" y="5012041"/>
            <a:ext cx="371999" cy="373499"/>
          </a:xfrm>
          <a:prstGeom prst="rect">
            <a:avLst/>
          </a:prstGeom>
          <a:noFill/>
          <a:ln>
            <a:noFill/>
          </a:ln>
        </p:spPr>
      </p:pic>
      <p:pic>
        <p:nvPicPr>
          <p:cNvPr id="619" name="Shape 619"/>
          <p:cNvPicPr preferRelativeResize="0"/>
          <p:nvPr/>
        </p:nvPicPr>
        <p:blipFill rotWithShape="1">
          <a:blip r:embed="rId4">
            <a:alphaModFix/>
          </a:blip>
          <a:srcRect/>
          <a:stretch/>
        </p:blipFill>
        <p:spPr>
          <a:xfrm>
            <a:off x="4476323" y="5012041"/>
            <a:ext cx="371999" cy="373499"/>
          </a:xfrm>
          <a:prstGeom prst="rect">
            <a:avLst/>
          </a:prstGeom>
          <a:noFill/>
          <a:ln>
            <a:noFill/>
          </a:ln>
        </p:spPr>
      </p:pic>
      <p:pic>
        <p:nvPicPr>
          <p:cNvPr id="620" name="Shape 620"/>
          <p:cNvPicPr preferRelativeResize="0"/>
          <p:nvPr/>
        </p:nvPicPr>
        <p:blipFill rotWithShape="1">
          <a:blip r:embed="rId4">
            <a:alphaModFix/>
          </a:blip>
          <a:srcRect/>
          <a:stretch/>
        </p:blipFill>
        <p:spPr>
          <a:xfrm>
            <a:off x="6422519" y="4479905"/>
            <a:ext cx="371999" cy="373499"/>
          </a:xfrm>
          <a:prstGeom prst="rect">
            <a:avLst/>
          </a:prstGeom>
          <a:noFill/>
          <a:ln>
            <a:noFill/>
          </a:ln>
        </p:spPr>
      </p:pic>
      <p:pic>
        <p:nvPicPr>
          <p:cNvPr id="621" name="Shape 621"/>
          <p:cNvPicPr preferRelativeResize="0"/>
          <p:nvPr/>
        </p:nvPicPr>
        <p:blipFill rotWithShape="1">
          <a:blip r:embed="rId4">
            <a:alphaModFix/>
          </a:blip>
          <a:srcRect/>
          <a:stretch/>
        </p:blipFill>
        <p:spPr>
          <a:xfrm>
            <a:off x="5969522" y="4479893"/>
            <a:ext cx="371999" cy="373499"/>
          </a:xfrm>
          <a:prstGeom prst="rect">
            <a:avLst/>
          </a:prstGeom>
          <a:noFill/>
          <a:ln>
            <a:noFill/>
          </a:ln>
        </p:spPr>
      </p:pic>
      <p:pic>
        <p:nvPicPr>
          <p:cNvPr id="622" name="Shape 622"/>
          <p:cNvPicPr preferRelativeResize="0"/>
          <p:nvPr/>
        </p:nvPicPr>
        <p:blipFill rotWithShape="1">
          <a:blip r:embed="rId4">
            <a:alphaModFix/>
          </a:blip>
          <a:srcRect/>
          <a:stretch/>
        </p:blipFill>
        <p:spPr>
          <a:xfrm>
            <a:off x="6505292" y="4106388"/>
            <a:ext cx="371999" cy="373499"/>
          </a:xfrm>
          <a:prstGeom prst="rect">
            <a:avLst/>
          </a:prstGeom>
          <a:noFill/>
          <a:ln>
            <a:noFill/>
          </a:ln>
        </p:spPr>
      </p:pic>
      <p:pic>
        <p:nvPicPr>
          <p:cNvPr id="623" name="Shape 623"/>
          <p:cNvPicPr preferRelativeResize="0"/>
          <p:nvPr/>
        </p:nvPicPr>
        <p:blipFill rotWithShape="1">
          <a:blip r:embed="rId4">
            <a:alphaModFix/>
          </a:blip>
          <a:srcRect/>
          <a:stretch/>
        </p:blipFill>
        <p:spPr>
          <a:xfrm>
            <a:off x="6190547" y="4106388"/>
            <a:ext cx="371999" cy="373499"/>
          </a:xfrm>
          <a:prstGeom prst="rect">
            <a:avLst/>
          </a:prstGeom>
          <a:noFill/>
          <a:ln>
            <a:noFill/>
          </a:ln>
        </p:spPr>
      </p:pic>
      <p:pic>
        <p:nvPicPr>
          <p:cNvPr id="624" name="Shape 624"/>
          <p:cNvPicPr preferRelativeResize="0"/>
          <p:nvPr/>
        </p:nvPicPr>
        <p:blipFill rotWithShape="1">
          <a:blip r:embed="rId4">
            <a:alphaModFix/>
          </a:blip>
          <a:srcRect/>
          <a:stretch/>
        </p:blipFill>
        <p:spPr>
          <a:xfrm>
            <a:off x="5875801" y="4106388"/>
            <a:ext cx="371999" cy="373499"/>
          </a:xfrm>
          <a:prstGeom prst="rect">
            <a:avLst/>
          </a:prstGeom>
          <a:noFill/>
          <a:ln>
            <a:noFill/>
          </a:ln>
        </p:spPr>
      </p:pic>
      <p:pic>
        <p:nvPicPr>
          <p:cNvPr id="625" name="Shape 625"/>
          <p:cNvPicPr preferRelativeResize="0"/>
          <p:nvPr/>
        </p:nvPicPr>
        <p:blipFill rotWithShape="1">
          <a:blip r:embed="rId4">
            <a:alphaModFix/>
          </a:blip>
          <a:srcRect/>
          <a:stretch/>
        </p:blipFill>
        <p:spPr>
          <a:xfrm>
            <a:off x="7724442" y="5332140"/>
            <a:ext cx="371999" cy="373499"/>
          </a:xfrm>
          <a:prstGeom prst="rect">
            <a:avLst/>
          </a:prstGeom>
          <a:noFill/>
          <a:ln>
            <a:noFill/>
          </a:ln>
        </p:spPr>
      </p:pic>
      <p:pic>
        <p:nvPicPr>
          <p:cNvPr id="626" name="Shape 626"/>
          <p:cNvPicPr preferRelativeResize="0"/>
          <p:nvPr/>
        </p:nvPicPr>
        <p:blipFill rotWithShape="1">
          <a:blip r:embed="rId4">
            <a:alphaModFix/>
          </a:blip>
          <a:srcRect/>
          <a:stretch/>
        </p:blipFill>
        <p:spPr>
          <a:xfrm>
            <a:off x="7355921" y="5332140"/>
            <a:ext cx="371999" cy="373499"/>
          </a:xfrm>
          <a:prstGeom prst="rect">
            <a:avLst/>
          </a:prstGeom>
          <a:noFill/>
          <a:ln>
            <a:noFill/>
          </a:ln>
        </p:spPr>
      </p:pic>
      <p:pic>
        <p:nvPicPr>
          <p:cNvPr id="627" name="Shape 627"/>
          <p:cNvPicPr preferRelativeResize="0"/>
          <p:nvPr/>
        </p:nvPicPr>
        <p:blipFill rotWithShape="1">
          <a:blip r:embed="rId4">
            <a:alphaModFix/>
          </a:blip>
          <a:srcRect/>
          <a:stretch/>
        </p:blipFill>
        <p:spPr>
          <a:xfrm>
            <a:off x="7851466" y="4934110"/>
            <a:ext cx="371999" cy="373499"/>
          </a:xfrm>
          <a:prstGeom prst="rect">
            <a:avLst/>
          </a:prstGeom>
          <a:noFill/>
          <a:ln>
            <a:noFill/>
          </a:ln>
        </p:spPr>
      </p:pic>
      <p:pic>
        <p:nvPicPr>
          <p:cNvPr id="628" name="Shape 628"/>
          <p:cNvPicPr preferRelativeResize="0"/>
          <p:nvPr/>
        </p:nvPicPr>
        <p:blipFill rotWithShape="1">
          <a:blip r:embed="rId4">
            <a:alphaModFix/>
          </a:blip>
          <a:srcRect/>
          <a:stretch/>
        </p:blipFill>
        <p:spPr>
          <a:xfrm>
            <a:off x="7536721" y="4934110"/>
            <a:ext cx="371999" cy="373499"/>
          </a:xfrm>
          <a:prstGeom prst="rect">
            <a:avLst/>
          </a:prstGeom>
          <a:noFill/>
          <a:ln>
            <a:noFill/>
          </a:ln>
        </p:spPr>
      </p:pic>
      <p:pic>
        <p:nvPicPr>
          <p:cNvPr id="629" name="Shape 629"/>
          <p:cNvPicPr preferRelativeResize="0"/>
          <p:nvPr/>
        </p:nvPicPr>
        <p:blipFill rotWithShape="1">
          <a:blip r:embed="rId4">
            <a:alphaModFix/>
          </a:blip>
          <a:srcRect/>
          <a:stretch/>
        </p:blipFill>
        <p:spPr>
          <a:xfrm>
            <a:off x="7221975" y="4934110"/>
            <a:ext cx="371999" cy="373499"/>
          </a:xfrm>
          <a:prstGeom prst="rect">
            <a:avLst/>
          </a:prstGeom>
          <a:noFill/>
          <a:ln>
            <a:noFill/>
          </a:ln>
        </p:spPr>
      </p:pic>
      <p:pic>
        <p:nvPicPr>
          <p:cNvPr id="630" name="Shape 630"/>
          <p:cNvPicPr preferRelativeResize="0"/>
          <p:nvPr/>
        </p:nvPicPr>
        <p:blipFill rotWithShape="1">
          <a:blip r:embed="rId4">
            <a:alphaModFix/>
          </a:blip>
          <a:srcRect/>
          <a:stretch/>
        </p:blipFill>
        <p:spPr>
          <a:xfrm>
            <a:off x="7736140" y="3562833"/>
            <a:ext cx="371999" cy="373499"/>
          </a:xfrm>
          <a:prstGeom prst="rect">
            <a:avLst/>
          </a:prstGeom>
          <a:noFill/>
          <a:ln>
            <a:noFill/>
          </a:ln>
        </p:spPr>
      </p:pic>
      <p:pic>
        <p:nvPicPr>
          <p:cNvPr id="631" name="Shape 631"/>
          <p:cNvPicPr preferRelativeResize="0"/>
          <p:nvPr/>
        </p:nvPicPr>
        <p:blipFill rotWithShape="1">
          <a:blip r:embed="rId4">
            <a:alphaModFix/>
          </a:blip>
          <a:srcRect/>
          <a:stretch/>
        </p:blipFill>
        <p:spPr>
          <a:xfrm>
            <a:off x="7367619" y="3562833"/>
            <a:ext cx="371999" cy="373499"/>
          </a:xfrm>
          <a:prstGeom prst="rect">
            <a:avLst/>
          </a:prstGeom>
          <a:noFill/>
          <a:ln>
            <a:noFill/>
          </a:ln>
        </p:spPr>
      </p:pic>
      <p:pic>
        <p:nvPicPr>
          <p:cNvPr id="632" name="Shape 632"/>
          <p:cNvPicPr preferRelativeResize="0"/>
          <p:nvPr/>
        </p:nvPicPr>
        <p:blipFill rotWithShape="1">
          <a:blip r:embed="rId4">
            <a:alphaModFix/>
          </a:blip>
          <a:srcRect/>
          <a:stretch/>
        </p:blipFill>
        <p:spPr>
          <a:xfrm>
            <a:off x="7863164" y="3164804"/>
            <a:ext cx="371999" cy="373499"/>
          </a:xfrm>
          <a:prstGeom prst="rect">
            <a:avLst/>
          </a:prstGeom>
          <a:noFill/>
          <a:ln>
            <a:noFill/>
          </a:ln>
        </p:spPr>
      </p:pic>
      <p:pic>
        <p:nvPicPr>
          <p:cNvPr id="633" name="Shape 633"/>
          <p:cNvPicPr preferRelativeResize="0"/>
          <p:nvPr/>
        </p:nvPicPr>
        <p:blipFill rotWithShape="1">
          <a:blip r:embed="rId4">
            <a:alphaModFix/>
          </a:blip>
          <a:srcRect/>
          <a:stretch/>
        </p:blipFill>
        <p:spPr>
          <a:xfrm>
            <a:off x="7548418" y="3164804"/>
            <a:ext cx="371999" cy="373499"/>
          </a:xfrm>
          <a:prstGeom prst="rect">
            <a:avLst/>
          </a:prstGeom>
          <a:noFill/>
          <a:ln>
            <a:noFill/>
          </a:ln>
        </p:spPr>
      </p:pic>
      <p:pic>
        <p:nvPicPr>
          <p:cNvPr id="634" name="Shape 634"/>
          <p:cNvPicPr preferRelativeResize="0"/>
          <p:nvPr/>
        </p:nvPicPr>
        <p:blipFill rotWithShape="1">
          <a:blip r:embed="rId4">
            <a:alphaModFix/>
          </a:blip>
          <a:srcRect/>
          <a:stretch/>
        </p:blipFill>
        <p:spPr>
          <a:xfrm>
            <a:off x="7233674" y="3164804"/>
            <a:ext cx="371999" cy="373499"/>
          </a:xfrm>
          <a:prstGeom prst="rect">
            <a:avLst/>
          </a:prstGeom>
          <a:noFill/>
          <a:ln>
            <a:noFill/>
          </a:ln>
        </p:spPr>
      </p:pic>
      <p:pic>
        <p:nvPicPr>
          <p:cNvPr id="635" name="Shape 635"/>
          <p:cNvPicPr preferRelativeResize="0"/>
          <p:nvPr/>
        </p:nvPicPr>
        <p:blipFill rotWithShape="1">
          <a:blip r:embed="rId4">
            <a:alphaModFix/>
          </a:blip>
          <a:srcRect/>
          <a:stretch/>
        </p:blipFill>
        <p:spPr>
          <a:xfrm>
            <a:off x="6163897" y="5111480"/>
            <a:ext cx="371999" cy="373499"/>
          </a:xfrm>
          <a:prstGeom prst="rect">
            <a:avLst/>
          </a:prstGeom>
          <a:noFill/>
          <a:ln>
            <a:noFill/>
          </a:ln>
        </p:spPr>
      </p:pic>
      <p:pic>
        <p:nvPicPr>
          <p:cNvPr id="636" name="Shape 636"/>
          <p:cNvPicPr preferRelativeResize="0"/>
          <p:nvPr/>
        </p:nvPicPr>
        <p:blipFill rotWithShape="1">
          <a:blip r:embed="rId4">
            <a:alphaModFix/>
          </a:blip>
          <a:srcRect/>
          <a:stretch/>
        </p:blipFill>
        <p:spPr>
          <a:xfrm>
            <a:off x="7505574" y="4248459"/>
            <a:ext cx="371999" cy="373499"/>
          </a:xfrm>
          <a:prstGeom prst="rect">
            <a:avLst/>
          </a:prstGeom>
          <a:noFill/>
          <a:ln>
            <a:noFill/>
          </a:ln>
        </p:spPr>
      </p:pic>
      <p:pic>
        <p:nvPicPr>
          <p:cNvPr id="637" name="Shape 637"/>
          <p:cNvPicPr preferRelativeResize="0"/>
          <p:nvPr/>
        </p:nvPicPr>
        <p:blipFill rotWithShape="1">
          <a:blip r:embed="rId4">
            <a:alphaModFix/>
          </a:blip>
          <a:srcRect/>
          <a:stretch/>
        </p:blipFill>
        <p:spPr>
          <a:xfrm>
            <a:off x="7548420" y="2381059"/>
            <a:ext cx="371999" cy="373499"/>
          </a:xfrm>
          <a:prstGeom prst="rect">
            <a:avLst/>
          </a:prstGeom>
          <a:noFill/>
          <a:ln>
            <a:noFill/>
          </a:ln>
        </p:spPr>
      </p:pic>
      <p:sp>
        <p:nvSpPr>
          <p:cNvPr id="638" name="Shape 638"/>
          <p:cNvSpPr/>
          <p:nvPr/>
        </p:nvSpPr>
        <p:spPr>
          <a:xfrm>
            <a:off x="4210875" y="1472750"/>
            <a:ext cx="1500599" cy="4770599"/>
          </a:xfrm>
          <a:prstGeom prst="rect">
            <a:avLst/>
          </a:prstGeom>
          <a:noFill/>
          <a:ln w="101600" cap="flat" cmpd="sng">
            <a:solidFill>
              <a:srgbClr val="4362FF"/>
            </a:solidFill>
            <a:prstDash val="solid"/>
            <a:miter/>
            <a:headEnd type="none" w="med" len="med"/>
            <a:tailEnd type="none" w="med" len="med"/>
          </a:ln>
        </p:spPr>
        <p:txBody>
          <a:bodyPr lIns="0" tIns="0" rIns="0" bIns="0" anchor="ctr" anchorCtr="0">
            <a:noAutofit/>
          </a:bodyPr>
          <a:lstStyle/>
          <a:p>
            <a:pPr marL="0" marR="0" lvl="0" indent="0" algn="ctr" rtl="0">
              <a:spcBef>
                <a:spcPts val="0"/>
              </a:spcBef>
              <a:buNone/>
            </a:pPr>
            <a:endParaRPr sz="2800" b="0" i="0" u="none" strike="noStrike" cap="none" baseline="0">
              <a:solidFill>
                <a:srgbClr val="FFFFFF"/>
              </a:solidFill>
              <a:latin typeface="Arial"/>
              <a:ea typeface="Arial"/>
              <a:cs typeface="Arial"/>
              <a:sym typeface="Arial"/>
            </a:endParaRPr>
          </a:p>
        </p:txBody>
      </p:sp>
    </p:spTree>
  </p:cSld>
  <p:clrMapOvr>
    <a:masterClrMapping/>
  </p:clrMapOvr>
  <p:transition xmlns:p14="http://schemas.microsoft.com/office/powerpoint/2010/mai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pic>
        <p:nvPicPr>
          <p:cNvPr id="643" name="Shape 643"/>
          <p:cNvPicPr preferRelativeResize="0"/>
          <p:nvPr/>
        </p:nvPicPr>
        <p:blipFill rotWithShape="1">
          <a:blip r:embed="rId3">
            <a:alphaModFix/>
          </a:blip>
          <a:srcRect l="14642" r="11518"/>
          <a:stretch/>
        </p:blipFill>
        <p:spPr>
          <a:xfrm>
            <a:off x="0" y="0"/>
            <a:ext cx="9144000" cy="6857850"/>
          </a:xfrm>
          <a:prstGeom prst="rect">
            <a:avLst/>
          </a:prstGeom>
          <a:noFill/>
          <a:ln>
            <a:noFill/>
          </a:ln>
        </p:spPr>
      </p:pic>
      <p:sp>
        <p:nvSpPr>
          <p:cNvPr id="644" name="Shape 644"/>
          <p:cNvSpPr txBox="1">
            <a:spLocks noGrp="1"/>
          </p:cNvSpPr>
          <p:nvPr>
            <p:ph type="body" idx="1"/>
          </p:nvPr>
        </p:nvSpPr>
        <p:spPr>
          <a:xfrm>
            <a:off x="1645925" y="1383525"/>
            <a:ext cx="6309300" cy="3470700"/>
          </a:xfrm>
          <a:prstGeom prst="rect">
            <a:avLst/>
          </a:prstGeom>
          <a:solidFill>
            <a:srgbClr val="FFFFFF">
              <a:alpha val="58080"/>
            </a:srgbClr>
          </a:solidFill>
        </p:spPr>
        <p:txBody>
          <a:bodyPr lIns="91425" tIns="91425" rIns="91425" bIns="91425" anchor="t" anchorCtr="0">
            <a:noAutofit/>
          </a:bodyPr>
          <a:lstStyle/>
          <a:p>
            <a:pPr marL="0" lvl="0" indent="0" rtl="0">
              <a:spcBef>
                <a:spcPts val="0"/>
              </a:spcBef>
              <a:buNone/>
            </a:pPr>
            <a:r>
              <a:rPr lang="en">
                <a:solidFill>
                  <a:schemeClr val="dk1"/>
                </a:solidFill>
              </a:rPr>
              <a:t>Target new segment with 2nd hand swap market</a:t>
            </a:r>
          </a:p>
          <a:p>
            <a:pPr marL="914400" lvl="1" indent="-342900" rtl="0">
              <a:spcBef>
                <a:spcPts val="0"/>
              </a:spcBef>
              <a:buClr>
                <a:schemeClr val="dk1"/>
              </a:buClr>
              <a:buSzPct val="90000"/>
              <a:buFont typeface="Arial"/>
              <a:buChar char="–"/>
            </a:pPr>
            <a:r>
              <a:rPr lang="en">
                <a:solidFill>
                  <a:schemeClr val="dk1"/>
                </a:solidFill>
              </a:rPr>
              <a:t>Grow brand awareness</a:t>
            </a:r>
          </a:p>
          <a:p>
            <a:pPr marL="914400" lvl="1" indent="-342900" rtl="0">
              <a:spcBef>
                <a:spcPts val="0"/>
              </a:spcBef>
              <a:buClr>
                <a:schemeClr val="dk1"/>
              </a:buClr>
              <a:buSzPct val="90000"/>
              <a:buFont typeface="Arial"/>
              <a:buChar char="–"/>
            </a:pPr>
            <a:r>
              <a:rPr lang="en">
                <a:solidFill>
                  <a:schemeClr val="dk1"/>
                </a:solidFill>
              </a:rPr>
              <a:t>Create entry level market</a:t>
            </a:r>
          </a:p>
          <a:p>
            <a:pPr marL="914400" lvl="1" indent="-342900" rtl="0">
              <a:spcBef>
                <a:spcPts val="0"/>
              </a:spcBef>
              <a:buClr>
                <a:schemeClr val="dk1"/>
              </a:buClr>
              <a:buSzPct val="90000"/>
              <a:buFont typeface="Arial"/>
              <a:buChar char="–"/>
            </a:pPr>
            <a:r>
              <a:rPr lang="en">
                <a:solidFill>
                  <a:schemeClr val="dk1"/>
                </a:solidFill>
              </a:rPr>
              <a:t>Create a community</a:t>
            </a:r>
          </a:p>
          <a:p>
            <a:pPr marL="0" lvl="0" indent="0" rtl="0">
              <a:spcBef>
                <a:spcPts val="0"/>
              </a:spcBef>
              <a:buNone/>
            </a:pPr>
            <a:r>
              <a:rPr lang="en">
                <a:solidFill>
                  <a:schemeClr val="dk1"/>
                </a:solidFill>
              </a:rPr>
              <a:t>Move forward with PLI </a:t>
            </a:r>
          </a:p>
          <a:p>
            <a:pPr marL="914400" lvl="1" indent="-342900" rtl="0">
              <a:spcBef>
                <a:spcPts val="0"/>
              </a:spcBef>
              <a:buClr>
                <a:schemeClr val="dk1"/>
              </a:buClr>
              <a:buSzPct val="90000"/>
              <a:buFont typeface="Arial"/>
              <a:buChar char="–"/>
            </a:pPr>
            <a:r>
              <a:rPr lang="en">
                <a:solidFill>
                  <a:schemeClr val="dk1"/>
                </a:solidFill>
              </a:rPr>
              <a:t>Enhance environmental and sustainability image</a:t>
            </a:r>
          </a:p>
          <a:p>
            <a:pPr marL="914400" lvl="1" indent="-342900" rtl="0">
              <a:spcBef>
                <a:spcPts val="0"/>
              </a:spcBef>
              <a:buClr>
                <a:schemeClr val="dk1"/>
              </a:buClr>
              <a:buSzPct val="90000"/>
              <a:buFont typeface="Arial"/>
              <a:buChar char="–"/>
            </a:pPr>
            <a:r>
              <a:rPr lang="en">
                <a:solidFill>
                  <a:schemeClr val="dk1"/>
                </a:solidFill>
              </a:rPr>
              <a:t>Blue ocean strategy</a:t>
            </a:r>
          </a:p>
        </p:txBody>
      </p:sp>
      <p:sp>
        <p:nvSpPr>
          <p:cNvPr id="645" name="Shape 645"/>
          <p:cNvSpPr txBox="1">
            <a:spLocks noGrp="1"/>
          </p:cNvSpPr>
          <p:nvPr>
            <p:ph type="title"/>
          </p:nvPr>
        </p:nvSpPr>
        <p:spPr>
          <a:xfrm>
            <a:off x="1601975" y="0"/>
            <a:ext cx="5562600" cy="777899"/>
          </a:xfrm>
          <a:prstGeom prst="rect">
            <a:avLst/>
          </a:prstGeom>
        </p:spPr>
        <p:txBody>
          <a:bodyPr lIns="91425" tIns="91425" rIns="91425" bIns="91425" anchor="ctr" anchorCtr="0">
            <a:noAutofit/>
          </a:bodyPr>
          <a:lstStyle/>
          <a:p>
            <a:pPr lvl="0" algn="ctr" rtl="0">
              <a:spcBef>
                <a:spcPts val="0"/>
              </a:spcBef>
              <a:buNone/>
            </a:pPr>
            <a:r>
              <a:rPr lang="en">
                <a:solidFill>
                  <a:srgbClr val="55D7FF"/>
                </a:solidFill>
              </a:rPr>
              <a:t>RECOMMENDATION</a:t>
            </a:r>
          </a:p>
        </p:txBody>
      </p:sp>
    </p:spTree>
  </p:cSld>
  <p:clrMapOvr>
    <a:masterClrMapping/>
  </p:clrMapOvr>
  <p:transition xmlns:p14="http://schemas.microsoft.com/office/powerpoint/2010/mai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pic>
        <p:nvPicPr>
          <p:cNvPr id="650" name="Shape 650"/>
          <p:cNvPicPr preferRelativeResize="0"/>
          <p:nvPr/>
        </p:nvPicPr>
        <p:blipFill rotWithShape="1">
          <a:blip r:embed="rId3">
            <a:alphaModFix/>
          </a:blip>
          <a:srcRect l="10136"/>
          <a:stretch/>
        </p:blipFill>
        <p:spPr>
          <a:xfrm>
            <a:off x="2844088" y="699250"/>
            <a:ext cx="3455823" cy="4361324"/>
          </a:xfrm>
          <a:prstGeom prst="rect">
            <a:avLst/>
          </a:prstGeom>
          <a:noFill/>
          <a:ln>
            <a:noFill/>
          </a:ln>
        </p:spPr>
      </p:pic>
      <p:pic>
        <p:nvPicPr>
          <p:cNvPr id="651" name="Shape 651"/>
          <p:cNvPicPr preferRelativeResize="0"/>
          <p:nvPr/>
        </p:nvPicPr>
        <p:blipFill rotWithShape="1">
          <a:blip r:embed="rId4">
            <a:alphaModFix/>
          </a:blip>
          <a:srcRect t="84606"/>
          <a:stretch/>
        </p:blipFill>
        <p:spPr>
          <a:xfrm>
            <a:off x="1783425" y="5298149"/>
            <a:ext cx="5577125" cy="1559851"/>
          </a:xfrm>
          <a:prstGeom prst="rect">
            <a:avLst/>
          </a:prstGeom>
          <a:noFill/>
          <a:ln>
            <a:noFill/>
          </a:ln>
        </p:spPr>
      </p:pic>
    </p:spTree>
  </p:cSld>
  <p:clrMapOvr>
    <a:masterClrMapping/>
  </p:clrMapOvr>
  <p:transition xmlns:p14="http://schemas.microsoft.com/office/powerpoint/2010/mai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pic>
        <p:nvPicPr>
          <p:cNvPr id="656" name="Shape 656"/>
          <p:cNvPicPr preferRelativeResize="0"/>
          <p:nvPr/>
        </p:nvPicPr>
        <p:blipFill rotWithShape="1">
          <a:blip r:embed="rId3">
            <a:alphaModFix/>
          </a:blip>
          <a:srcRect r="10881"/>
          <a:stretch/>
        </p:blipFill>
        <p:spPr>
          <a:xfrm>
            <a:off x="0" y="0"/>
            <a:ext cx="9143999" cy="6857725"/>
          </a:xfrm>
          <a:prstGeom prst="rect">
            <a:avLst/>
          </a:prstGeom>
          <a:noFill/>
          <a:ln>
            <a:noFill/>
          </a:ln>
        </p:spPr>
      </p:pic>
      <p:sp>
        <p:nvSpPr>
          <p:cNvPr id="657" name="Shape 657"/>
          <p:cNvSpPr txBox="1">
            <a:spLocks noGrp="1"/>
          </p:cNvSpPr>
          <p:nvPr>
            <p:ph type="body" idx="1"/>
          </p:nvPr>
        </p:nvSpPr>
        <p:spPr>
          <a:xfrm>
            <a:off x="2456950" y="298175"/>
            <a:ext cx="6194099" cy="4195499"/>
          </a:xfrm>
          <a:prstGeom prst="rect">
            <a:avLst/>
          </a:prstGeom>
          <a:solidFill>
            <a:srgbClr val="000000">
              <a:alpha val="69620"/>
            </a:srgbClr>
          </a:solidFill>
        </p:spPr>
        <p:txBody>
          <a:bodyPr lIns="91425" tIns="91425" rIns="91425" bIns="91425" anchor="t" anchorCtr="0">
            <a:noAutofit/>
          </a:bodyPr>
          <a:lstStyle/>
          <a:p>
            <a:pPr marL="0" indent="0" rtl="0">
              <a:spcBef>
                <a:spcPts val="0"/>
              </a:spcBef>
              <a:buNone/>
            </a:pPr>
            <a:r>
              <a:rPr lang="en">
                <a:solidFill>
                  <a:srgbClr val="55D7FF"/>
                </a:solidFill>
              </a:rPr>
              <a:t>PRODUCT LIFECYCLE INITIATIVES</a:t>
            </a:r>
          </a:p>
          <a:p>
            <a:pPr marL="0" lvl="0" indent="0" rtl="0">
              <a:spcBef>
                <a:spcPts val="0"/>
              </a:spcBef>
              <a:buNone/>
            </a:pPr>
            <a:r>
              <a:rPr lang="en">
                <a:solidFill>
                  <a:srgbClr val="FFFFFF"/>
                </a:solidFill>
              </a:rPr>
              <a:t> Program Mandates</a:t>
            </a:r>
          </a:p>
          <a:p>
            <a:pPr marL="914400" lvl="1" indent="-342900" rtl="0">
              <a:spcBef>
                <a:spcPts val="0"/>
              </a:spcBef>
              <a:buClr>
                <a:srgbClr val="FFFFFF"/>
              </a:buClr>
              <a:buSzPct val="90000"/>
              <a:buFont typeface="Arial"/>
              <a:buChar char="–"/>
            </a:pPr>
            <a:r>
              <a:rPr lang="en" b="1">
                <a:solidFill>
                  <a:srgbClr val="FFFFFF"/>
                </a:solidFill>
              </a:rPr>
              <a:t>REDUCE</a:t>
            </a:r>
            <a:r>
              <a:rPr lang="en">
                <a:solidFill>
                  <a:srgbClr val="FFFFFF"/>
                </a:solidFill>
              </a:rPr>
              <a:t> - limit consumption to essentials, multifunctional</a:t>
            </a:r>
          </a:p>
          <a:p>
            <a:pPr marL="914400" lvl="1" indent="-342900" rtl="0">
              <a:spcBef>
                <a:spcPts val="0"/>
              </a:spcBef>
              <a:buClr>
                <a:srgbClr val="FFFFFF"/>
              </a:buClr>
              <a:buSzPct val="90000"/>
              <a:buFont typeface="Arial"/>
              <a:buChar char="–"/>
            </a:pPr>
            <a:r>
              <a:rPr lang="en" b="1">
                <a:solidFill>
                  <a:srgbClr val="FFFFFF"/>
                </a:solidFill>
              </a:rPr>
              <a:t>REPAIR</a:t>
            </a:r>
            <a:r>
              <a:rPr lang="en">
                <a:solidFill>
                  <a:srgbClr val="FFFFFF"/>
                </a:solidFill>
              </a:rPr>
              <a:t> - highest quality, repairable, repair for other brands</a:t>
            </a:r>
          </a:p>
          <a:p>
            <a:pPr marL="914400" lvl="1" indent="-342900" rtl="0">
              <a:spcBef>
                <a:spcPts val="0"/>
              </a:spcBef>
              <a:buClr>
                <a:srgbClr val="FFFFFF"/>
              </a:buClr>
              <a:buSzPct val="90000"/>
              <a:buFont typeface="Arial"/>
              <a:buChar char="–"/>
            </a:pPr>
            <a:r>
              <a:rPr lang="en" b="1">
                <a:solidFill>
                  <a:srgbClr val="FFFFFF"/>
                </a:solidFill>
              </a:rPr>
              <a:t>REUSE</a:t>
            </a:r>
            <a:r>
              <a:rPr lang="en">
                <a:solidFill>
                  <a:srgbClr val="FFFFFF"/>
                </a:solidFill>
              </a:rPr>
              <a:t> - online swap market, 2nd hand store, swap events, donation</a:t>
            </a:r>
          </a:p>
          <a:p>
            <a:pPr marL="914400" lvl="1" indent="-342900" rtl="0">
              <a:spcBef>
                <a:spcPts val="0"/>
              </a:spcBef>
              <a:buClr>
                <a:srgbClr val="FFFFFF"/>
              </a:buClr>
              <a:buSzPct val="90000"/>
              <a:buFont typeface="Arial"/>
              <a:buChar char="–"/>
            </a:pPr>
            <a:r>
              <a:rPr lang="en" b="1">
                <a:solidFill>
                  <a:srgbClr val="FFFFFF"/>
                </a:solidFill>
              </a:rPr>
              <a:t>RECYCLE</a:t>
            </a:r>
            <a:r>
              <a:rPr lang="en">
                <a:solidFill>
                  <a:srgbClr val="FFFFFF"/>
                </a:solidFill>
              </a:rPr>
              <a:t> - return to Patagonia </a:t>
            </a:r>
          </a:p>
        </p:txBody>
      </p:sp>
    </p:spTree>
  </p:cSld>
  <p:clrMapOvr>
    <a:masterClrMapping/>
  </p:clrMapOvr>
  <p:transition xmlns:p14="http://schemas.microsoft.com/office/powerpoint/2010/mai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pic>
        <p:nvPicPr>
          <p:cNvPr id="662" name="Shape 662"/>
          <p:cNvPicPr preferRelativeResize="0"/>
          <p:nvPr/>
        </p:nvPicPr>
        <p:blipFill rotWithShape="1">
          <a:blip r:embed="rId3">
            <a:alphaModFix/>
          </a:blip>
          <a:srcRect r="11063"/>
          <a:stretch/>
        </p:blipFill>
        <p:spPr>
          <a:xfrm>
            <a:off x="0" y="0"/>
            <a:ext cx="9143999" cy="6857774"/>
          </a:xfrm>
          <a:prstGeom prst="rect">
            <a:avLst/>
          </a:prstGeom>
          <a:noFill/>
          <a:ln>
            <a:noFill/>
          </a:ln>
        </p:spPr>
      </p:pic>
      <p:sp>
        <p:nvSpPr>
          <p:cNvPr id="663" name="Shape 663"/>
          <p:cNvSpPr txBox="1">
            <a:spLocks noGrp="1"/>
          </p:cNvSpPr>
          <p:nvPr>
            <p:ph type="title"/>
          </p:nvPr>
        </p:nvSpPr>
        <p:spPr>
          <a:xfrm>
            <a:off x="1601975" y="0"/>
            <a:ext cx="5562600" cy="777899"/>
          </a:xfrm>
          <a:prstGeom prst="rect">
            <a:avLst/>
          </a:prstGeom>
        </p:spPr>
        <p:txBody>
          <a:bodyPr lIns="91425" tIns="91425" rIns="91425" bIns="91425" anchor="ctr" anchorCtr="0">
            <a:noAutofit/>
          </a:bodyPr>
          <a:lstStyle/>
          <a:p>
            <a:pPr lvl="0" algn="ctr" rtl="0">
              <a:spcBef>
                <a:spcPts val="0"/>
              </a:spcBef>
              <a:buNone/>
            </a:pPr>
            <a:r>
              <a:rPr lang="en">
                <a:solidFill>
                  <a:srgbClr val="55D7FF"/>
                </a:solidFill>
              </a:rPr>
              <a:t>IMPLEMENTATION</a:t>
            </a:r>
          </a:p>
        </p:txBody>
      </p:sp>
      <p:sp>
        <p:nvSpPr>
          <p:cNvPr id="664" name="Shape 664"/>
          <p:cNvSpPr txBox="1">
            <a:spLocks noGrp="1"/>
          </p:cNvSpPr>
          <p:nvPr>
            <p:ph type="body" idx="1"/>
          </p:nvPr>
        </p:nvSpPr>
        <p:spPr>
          <a:xfrm>
            <a:off x="660725" y="1150375"/>
            <a:ext cx="7445099" cy="3849300"/>
          </a:xfrm>
          <a:prstGeom prst="rect">
            <a:avLst/>
          </a:prstGeom>
          <a:solidFill>
            <a:srgbClr val="000000">
              <a:alpha val="37310"/>
            </a:srgbClr>
          </a:solidFill>
        </p:spPr>
        <p:txBody>
          <a:bodyPr lIns="91425" tIns="91425" rIns="91425" bIns="91425" anchor="t" anchorCtr="0">
            <a:noAutofit/>
          </a:bodyPr>
          <a:lstStyle/>
          <a:p>
            <a:pPr marL="0" lvl="0" indent="0" rtl="0">
              <a:spcBef>
                <a:spcPts val="0"/>
              </a:spcBef>
              <a:buNone/>
            </a:pPr>
            <a:r>
              <a:rPr lang="en">
                <a:solidFill>
                  <a:srgbClr val="FFFFFF"/>
                </a:solidFill>
              </a:rPr>
              <a:t>Strategic Partnerships</a:t>
            </a:r>
          </a:p>
          <a:p>
            <a:pPr marL="914400" lvl="1" indent="-342900" rtl="0">
              <a:spcBef>
                <a:spcPts val="0"/>
              </a:spcBef>
              <a:buClr>
                <a:srgbClr val="FFFFFF"/>
              </a:buClr>
              <a:buSzPct val="90000"/>
              <a:buFont typeface="Arial"/>
              <a:buChar char="–"/>
            </a:pPr>
            <a:r>
              <a:rPr lang="en">
                <a:solidFill>
                  <a:srgbClr val="FFFFFF"/>
                </a:solidFill>
              </a:rPr>
              <a:t>Marketing: NGOs to help inform and educate customers</a:t>
            </a:r>
          </a:p>
          <a:p>
            <a:pPr marL="914400" lvl="1" indent="-342900" rtl="0">
              <a:spcBef>
                <a:spcPts val="0"/>
              </a:spcBef>
              <a:buClr>
                <a:srgbClr val="FFFFFF"/>
              </a:buClr>
              <a:buSzPct val="90000"/>
              <a:buFont typeface="Arial"/>
              <a:buChar char="–"/>
            </a:pPr>
            <a:r>
              <a:rPr lang="en">
                <a:solidFill>
                  <a:srgbClr val="FFFFFF"/>
                </a:solidFill>
              </a:rPr>
              <a:t>Distribution: Sierra club</a:t>
            </a:r>
          </a:p>
          <a:p>
            <a:pPr marL="914400" lvl="1" indent="-342900" rtl="0">
              <a:spcBef>
                <a:spcPts val="0"/>
              </a:spcBef>
              <a:buClr>
                <a:srgbClr val="FFFFFF"/>
              </a:buClr>
              <a:buSzPct val="90000"/>
              <a:buFont typeface="Arial"/>
              <a:buChar char="–"/>
            </a:pPr>
            <a:r>
              <a:rPr lang="en">
                <a:solidFill>
                  <a:srgbClr val="FFFFFF"/>
                </a:solidFill>
              </a:rPr>
              <a:t>Repairs: Retail outlets to pickup/dropoff</a:t>
            </a:r>
          </a:p>
          <a:p>
            <a:pPr marL="0" lvl="0" indent="0" rtl="0">
              <a:spcBef>
                <a:spcPts val="0"/>
              </a:spcBef>
              <a:buNone/>
            </a:pPr>
            <a:r>
              <a:rPr lang="en">
                <a:solidFill>
                  <a:srgbClr val="FFFFFF"/>
                </a:solidFill>
              </a:rPr>
              <a:t>Build 2nd Hand E-store</a:t>
            </a:r>
          </a:p>
          <a:p>
            <a:pPr marL="914400" lvl="1" indent="-342900" rtl="0">
              <a:spcBef>
                <a:spcPts val="0"/>
              </a:spcBef>
              <a:buClr>
                <a:srgbClr val="FFFFFF"/>
              </a:buClr>
              <a:buSzPct val="90000"/>
              <a:buFont typeface="Arial"/>
              <a:buChar char="–"/>
            </a:pPr>
            <a:r>
              <a:rPr lang="en">
                <a:solidFill>
                  <a:srgbClr val="FFFFFF"/>
                </a:solidFill>
              </a:rPr>
              <a:t>Revenue share partnership with eBay</a:t>
            </a:r>
          </a:p>
          <a:p>
            <a:pPr marL="914400" lvl="1" indent="-342900" rtl="0">
              <a:spcBef>
                <a:spcPts val="0"/>
              </a:spcBef>
              <a:buClr>
                <a:srgbClr val="FFFFFF"/>
              </a:buClr>
              <a:buSzPct val="90000"/>
              <a:buFont typeface="Arial"/>
              <a:buChar char="–"/>
            </a:pPr>
            <a:r>
              <a:rPr lang="en">
                <a:solidFill>
                  <a:srgbClr val="FFFFFF"/>
                </a:solidFill>
              </a:rPr>
              <a:t>Online swap market</a:t>
            </a:r>
          </a:p>
          <a:p>
            <a:pPr marL="914400" lvl="1" indent="-342900" rtl="0">
              <a:spcBef>
                <a:spcPts val="0"/>
              </a:spcBef>
              <a:buClr>
                <a:srgbClr val="FFFFFF"/>
              </a:buClr>
              <a:buSzPct val="90000"/>
              <a:buFont typeface="Arial"/>
              <a:buChar char="–"/>
            </a:pPr>
            <a:r>
              <a:rPr lang="en">
                <a:solidFill>
                  <a:srgbClr val="FFFFFF"/>
                </a:solidFill>
              </a:rPr>
              <a:t>Appraisal and refurbishment service</a:t>
            </a:r>
          </a:p>
        </p:txBody>
      </p:sp>
      <p:pic>
        <p:nvPicPr>
          <p:cNvPr id="665" name="Shape 665"/>
          <p:cNvPicPr preferRelativeResize="0"/>
          <p:nvPr/>
        </p:nvPicPr>
        <p:blipFill>
          <a:blip r:embed="rId4">
            <a:alphaModFix amt="80000"/>
          </a:blip>
          <a:stretch>
            <a:fillRect/>
          </a:stretch>
        </p:blipFill>
        <p:spPr>
          <a:xfrm>
            <a:off x="5555575" y="5362802"/>
            <a:ext cx="2550250" cy="1065750"/>
          </a:xfrm>
          <a:prstGeom prst="rect">
            <a:avLst/>
          </a:prstGeom>
          <a:noFill/>
          <a:ln>
            <a:noFill/>
          </a:ln>
        </p:spPr>
      </p:pic>
      <p:pic>
        <p:nvPicPr>
          <p:cNvPr id="666" name="Shape 666"/>
          <p:cNvPicPr preferRelativeResize="0"/>
          <p:nvPr/>
        </p:nvPicPr>
        <p:blipFill>
          <a:blip r:embed="rId5">
            <a:alphaModFix amt="80000"/>
          </a:blip>
          <a:stretch>
            <a:fillRect/>
          </a:stretch>
        </p:blipFill>
        <p:spPr>
          <a:xfrm>
            <a:off x="3285525" y="5348647"/>
            <a:ext cx="2195499" cy="1094049"/>
          </a:xfrm>
          <a:prstGeom prst="rect">
            <a:avLst/>
          </a:prstGeom>
          <a:noFill/>
          <a:ln>
            <a:noFill/>
          </a:ln>
        </p:spPr>
      </p:pic>
      <p:pic>
        <p:nvPicPr>
          <p:cNvPr id="667" name="Shape 667"/>
          <p:cNvPicPr preferRelativeResize="0"/>
          <p:nvPr/>
        </p:nvPicPr>
        <p:blipFill>
          <a:blip r:embed="rId6">
            <a:alphaModFix amt="80000"/>
          </a:blip>
          <a:stretch>
            <a:fillRect/>
          </a:stretch>
        </p:blipFill>
        <p:spPr>
          <a:xfrm>
            <a:off x="660720" y="5362803"/>
            <a:ext cx="2455754" cy="1065749"/>
          </a:xfrm>
          <a:prstGeom prst="rect">
            <a:avLst/>
          </a:prstGeom>
          <a:noFill/>
          <a:ln>
            <a:noFill/>
          </a:ln>
        </p:spPr>
      </p:pic>
    </p:spTree>
  </p:cSld>
  <p:clrMapOvr>
    <a:masterClrMapping/>
  </p:clrMapOvr>
  <p:transition xmlns:p14="http://schemas.microsoft.com/office/powerpoint/2010/mai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pic>
        <p:nvPicPr>
          <p:cNvPr id="672" name="Shape 672"/>
          <p:cNvPicPr preferRelativeResize="0"/>
          <p:nvPr/>
        </p:nvPicPr>
        <p:blipFill rotWithShape="1">
          <a:blip r:embed="rId3">
            <a:alphaModFix/>
          </a:blip>
          <a:srcRect r="14052" b="3362"/>
          <a:stretch/>
        </p:blipFill>
        <p:spPr>
          <a:xfrm>
            <a:off x="0" y="0"/>
            <a:ext cx="9144000" cy="6858000"/>
          </a:xfrm>
          <a:prstGeom prst="rect">
            <a:avLst/>
          </a:prstGeom>
          <a:noFill/>
          <a:ln>
            <a:noFill/>
          </a:ln>
        </p:spPr>
      </p:pic>
      <p:sp>
        <p:nvSpPr>
          <p:cNvPr id="673" name="Shape 673"/>
          <p:cNvSpPr txBox="1">
            <a:spLocks noGrp="1"/>
          </p:cNvSpPr>
          <p:nvPr>
            <p:ph type="body" idx="1"/>
          </p:nvPr>
        </p:nvSpPr>
        <p:spPr>
          <a:xfrm>
            <a:off x="952725" y="1068625"/>
            <a:ext cx="7427400" cy="4807199"/>
          </a:xfrm>
          <a:prstGeom prst="rect">
            <a:avLst/>
          </a:prstGeom>
          <a:solidFill>
            <a:srgbClr val="FFFFFF">
              <a:alpha val="64230"/>
            </a:srgbClr>
          </a:solidFill>
        </p:spPr>
        <p:txBody>
          <a:bodyPr lIns="91425" tIns="91425" rIns="91425" bIns="91425" anchor="t" anchorCtr="0">
            <a:noAutofit/>
          </a:bodyPr>
          <a:lstStyle/>
          <a:p>
            <a:pPr marL="457200" lvl="0" indent="-355600" rtl="0">
              <a:spcBef>
                <a:spcPts val="0"/>
              </a:spcBef>
              <a:buClr>
                <a:schemeClr val="dk1"/>
              </a:buClr>
              <a:buSzPct val="100000"/>
              <a:buFont typeface="Arial"/>
              <a:buChar char="•"/>
            </a:pPr>
            <a:r>
              <a:rPr lang="en">
                <a:solidFill>
                  <a:schemeClr val="dk1"/>
                </a:solidFill>
              </a:rPr>
              <a:t>PLI Integrated Marketing Communications</a:t>
            </a:r>
          </a:p>
          <a:p>
            <a:pPr marL="914400" lvl="1" indent="-342900" rtl="0">
              <a:spcBef>
                <a:spcPts val="0"/>
              </a:spcBef>
              <a:buClr>
                <a:schemeClr val="dk1"/>
              </a:buClr>
              <a:buSzPct val="90000"/>
              <a:buFont typeface="Arial"/>
              <a:buChar char="–"/>
            </a:pPr>
            <a:r>
              <a:rPr lang="en">
                <a:solidFill>
                  <a:schemeClr val="dk1"/>
                </a:solidFill>
              </a:rPr>
              <a:t>Objectives: </a:t>
            </a:r>
          </a:p>
          <a:p>
            <a:pPr marL="1371600" lvl="2" indent="-342900" rtl="0">
              <a:lnSpc>
                <a:spcPct val="150000"/>
              </a:lnSpc>
              <a:spcBef>
                <a:spcPts val="0"/>
              </a:spcBef>
              <a:buClr>
                <a:schemeClr val="dk1"/>
              </a:buClr>
              <a:buSzPct val="100000"/>
              <a:buFont typeface="Arial"/>
              <a:buAutoNum type="romanLcPeriod"/>
            </a:pPr>
            <a:r>
              <a:rPr lang="en" sz="1800">
                <a:solidFill>
                  <a:schemeClr val="dk1"/>
                </a:solidFill>
              </a:rPr>
              <a:t>To build awareness and community</a:t>
            </a:r>
          </a:p>
          <a:p>
            <a:pPr marL="1371600" lvl="2" indent="-342900" rtl="0">
              <a:lnSpc>
                <a:spcPct val="150000"/>
              </a:lnSpc>
              <a:spcBef>
                <a:spcPts val="0"/>
              </a:spcBef>
              <a:buClr>
                <a:schemeClr val="dk1"/>
              </a:buClr>
              <a:buSzPct val="100000"/>
              <a:buFont typeface="Arial"/>
              <a:buAutoNum type="romanLcPeriod"/>
            </a:pPr>
            <a:r>
              <a:rPr lang="en" sz="1800">
                <a:solidFill>
                  <a:schemeClr val="dk1"/>
                </a:solidFill>
              </a:rPr>
              <a:t>To disseminate Information</a:t>
            </a:r>
          </a:p>
          <a:p>
            <a:pPr marL="1371600" lvl="2" indent="-342900" rtl="0">
              <a:lnSpc>
                <a:spcPct val="150000"/>
              </a:lnSpc>
              <a:spcBef>
                <a:spcPts val="0"/>
              </a:spcBef>
              <a:buClr>
                <a:schemeClr val="dk1"/>
              </a:buClr>
              <a:buSzPct val="100000"/>
              <a:buFont typeface="Arial"/>
              <a:buAutoNum type="romanLcPeriod"/>
            </a:pPr>
            <a:r>
              <a:rPr lang="en" sz="1800">
                <a:solidFill>
                  <a:schemeClr val="dk1"/>
                </a:solidFill>
              </a:rPr>
              <a:t>To educate consumers</a:t>
            </a:r>
          </a:p>
          <a:p>
            <a:pPr marL="914400" lvl="1" indent="-342900" rtl="0">
              <a:spcBef>
                <a:spcPts val="0"/>
              </a:spcBef>
              <a:buClr>
                <a:schemeClr val="dk1"/>
              </a:buClr>
              <a:buSzPct val="90000"/>
              <a:buFont typeface="Arial"/>
              <a:buChar char="–"/>
            </a:pPr>
            <a:r>
              <a:rPr lang="en">
                <a:solidFill>
                  <a:schemeClr val="dk1"/>
                </a:solidFill>
              </a:rPr>
              <a:t>Advertising and public relations</a:t>
            </a:r>
          </a:p>
          <a:p>
            <a:pPr marL="914400" lvl="1" indent="-342900" rtl="0">
              <a:spcBef>
                <a:spcPts val="0"/>
              </a:spcBef>
              <a:buClr>
                <a:schemeClr val="dk1"/>
              </a:buClr>
              <a:buSzPct val="90000"/>
              <a:buFont typeface="Arial"/>
              <a:buChar char="–"/>
            </a:pPr>
            <a:r>
              <a:rPr lang="en">
                <a:solidFill>
                  <a:schemeClr val="dk1"/>
                </a:solidFill>
              </a:rPr>
              <a:t>Direct: repair workshops/van tour, send DIY repair kits</a:t>
            </a:r>
          </a:p>
          <a:p>
            <a:pPr marL="914400" lvl="1" indent="-342900" rtl="0">
              <a:spcBef>
                <a:spcPts val="0"/>
              </a:spcBef>
              <a:buClr>
                <a:schemeClr val="dk1"/>
              </a:buClr>
              <a:buSzPct val="90000"/>
              <a:buFont typeface="Arial"/>
              <a:buChar char="–"/>
            </a:pPr>
            <a:r>
              <a:rPr lang="en">
                <a:solidFill>
                  <a:schemeClr val="dk1"/>
                </a:solidFill>
              </a:rPr>
              <a:t>Internet: social media, youtube videos, online forums, blogs</a:t>
            </a:r>
          </a:p>
          <a:p>
            <a:pPr marL="457200" lvl="0" indent="-355600" rtl="0">
              <a:spcBef>
                <a:spcPts val="0"/>
              </a:spcBef>
              <a:buClr>
                <a:schemeClr val="dk1"/>
              </a:buClr>
              <a:buSzPct val="100000"/>
              <a:buFont typeface="Arial"/>
              <a:buChar char="•"/>
            </a:pPr>
            <a:r>
              <a:rPr lang="en">
                <a:solidFill>
                  <a:schemeClr val="dk1"/>
                </a:solidFill>
              </a:rPr>
              <a:t>Improve Inventory Management</a:t>
            </a:r>
          </a:p>
          <a:p>
            <a:pPr marL="457200" lvl="0" indent="-355600" rtl="0">
              <a:spcBef>
                <a:spcPts val="0"/>
              </a:spcBef>
              <a:buClr>
                <a:schemeClr val="dk1"/>
              </a:buClr>
              <a:buSzPct val="100000"/>
              <a:buFont typeface="Arial"/>
              <a:buChar char="•"/>
            </a:pPr>
            <a:r>
              <a:rPr lang="en">
                <a:solidFill>
                  <a:schemeClr val="dk1"/>
                </a:solidFill>
              </a:rPr>
              <a:t>Governance</a:t>
            </a:r>
          </a:p>
          <a:p>
            <a:pPr marL="914400" lvl="1" indent="-342900" rtl="0">
              <a:spcBef>
                <a:spcPts val="0"/>
              </a:spcBef>
              <a:buClr>
                <a:schemeClr val="dk1"/>
              </a:buClr>
              <a:buSzPct val="90000"/>
              <a:buFont typeface="Arial"/>
              <a:buChar char="–"/>
            </a:pPr>
            <a:r>
              <a:rPr lang="en">
                <a:solidFill>
                  <a:schemeClr val="dk1"/>
                </a:solidFill>
              </a:rPr>
              <a:t>Integrate independant board members to keep vision in check</a:t>
            </a:r>
          </a:p>
          <a:p>
            <a:pPr>
              <a:spcBef>
                <a:spcPts val="0"/>
              </a:spcBef>
              <a:buNone/>
            </a:pPr>
            <a:endParaRPr/>
          </a:p>
        </p:txBody>
      </p:sp>
      <p:sp>
        <p:nvSpPr>
          <p:cNvPr id="674" name="Shape 674"/>
          <p:cNvSpPr txBox="1">
            <a:spLocks noGrp="1"/>
          </p:cNvSpPr>
          <p:nvPr>
            <p:ph type="title"/>
          </p:nvPr>
        </p:nvSpPr>
        <p:spPr>
          <a:xfrm>
            <a:off x="1601975" y="0"/>
            <a:ext cx="5562600" cy="777899"/>
          </a:xfrm>
          <a:prstGeom prst="rect">
            <a:avLst/>
          </a:prstGeom>
        </p:spPr>
        <p:txBody>
          <a:bodyPr lIns="91425" tIns="91425" rIns="91425" bIns="91425" anchor="ctr" anchorCtr="0">
            <a:noAutofit/>
          </a:bodyPr>
          <a:lstStyle/>
          <a:p>
            <a:pPr lvl="0" algn="ctr" rtl="0">
              <a:spcBef>
                <a:spcPts val="0"/>
              </a:spcBef>
              <a:buNone/>
            </a:pPr>
            <a:r>
              <a:rPr lang="en"/>
              <a:t>IMPLEMENTATION</a:t>
            </a:r>
          </a:p>
        </p:txBody>
      </p:sp>
    </p:spTree>
  </p:cSld>
  <p:clrMapOvr>
    <a:masterClrMapping/>
  </p:clrMapOvr>
  <p:transition xmlns:p14="http://schemas.microsoft.com/office/powerpoint/2010/mai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graphicFrame>
        <p:nvGraphicFramePr>
          <p:cNvPr id="679" name="Shape 679"/>
          <p:cNvGraphicFramePr/>
          <p:nvPr/>
        </p:nvGraphicFramePr>
        <p:xfrm>
          <a:off x="371010" y="3019"/>
          <a:ext cx="8785050" cy="6858350"/>
        </p:xfrm>
        <a:graphic>
          <a:graphicData uri="http://schemas.openxmlformats.org/drawingml/2006/table">
            <a:tbl>
              <a:tblPr firstRow="1" bandRow="1">
                <a:noFill/>
                <a:tableStyleId>{04028E74-F240-44A1-AED5-7A4BB2EA845D}</a:tableStyleId>
              </a:tblPr>
              <a:tblGrid>
                <a:gridCol w="2928350"/>
                <a:gridCol w="2928350"/>
                <a:gridCol w="2928350"/>
              </a:tblGrid>
              <a:tr h="506225">
                <a:tc>
                  <a:txBody>
                    <a:bodyPr/>
                    <a:lstStyle/>
                    <a:p>
                      <a:pPr marL="0" marR="0" lvl="0" indent="0" algn="ctr" rtl="0">
                        <a:spcBef>
                          <a:spcPts val="0"/>
                        </a:spcBef>
                        <a:buSzPct val="25000"/>
                        <a:buNone/>
                      </a:pPr>
                      <a:r>
                        <a:rPr lang="en" sz="1600">
                          <a:latin typeface="Arial"/>
                          <a:ea typeface="Arial"/>
                          <a:cs typeface="Arial"/>
                          <a:sym typeface="Arial"/>
                        </a:rPr>
                        <a:t>2010</a:t>
                      </a:r>
                    </a:p>
                  </a:txBody>
                  <a:tcPr marL="121925" marR="121925" marT="45725" marB="45725" anchor="ctr"/>
                </a:tc>
                <a:tc>
                  <a:txBody>
                    <a:bodyPr/>
                    <a:lstStyle/>
                    <a:p>
                      <a:pPr marL="0" marR="0" lvl="0" indent="0" algn="ctr" rtl="0">
                        <a:spcBef>
                          <a:spcPts val="0"/>
                        </a:spcBef>
                        <a:buSzPct val="25000"/>
                        <a:buNone/>
                      </a:pPr>
                      <a:r>
                        <a:rPr lang="en" sz="1600">
                          <a:latin typeface="Arial"/>
                          <a:ea typeface="Arial"/>
                          <a:cs typeface="Arial"/>
                          <a:sym typeface="Arial"/>
                        </a:rPr>
                        <a:t>2011</a:t>
                      </a:r>
                    </a:p>
                  </a:txBody>
                  <a:tcPr marL="121925" marR="121925" marT="45725" marB="45725" anchor="ctr"/>
                </a:tc>
                <a:tc>
                  <a:txBody>
                    <a:bodyPr/>
                    <a:lstStyle/>
                    <a:p>
                      <a:pPr marL="0" marR="0" lvl="0" indent="0" algn="ctr" rtl="0">
                        <a:spcBef>
                          <a:spcPts val="0"/>
                        </a:spcBef>
                        <a:buSzPct val="25000"/>
                        <a:buNone/>
                      </a:pPr>
                      <a:r>
                        <a:rPr lang="en" sz="1600">
                          <a:latin typeface="Arial"/>
                          <a:ea typeface="Arial"/>
                          <a:cs typeface="Arial"/>
                          <a:sym typeface="Arial"/>
                        </a:rPr>
                        <a:t>2012</a:t>
                      </a:r>
                    </a:p>
                  </a:txBody>
                  <a:tcPr marL="121925" marR="121925" marT="45725" marB="45725" anchor="ctr"/>
                </a:tc>
              </a:tr>
              <a:tr h="6352125">
                <a:tc>
                  <a:txBody>
                    <a:bodyPr/>
                    <a:lstStyle/>
                    <a:p>
                      <a:pPr marL="0" marR="0" lvl="0" indent="0" algn="l" rtl="0">
                        <a:spcBef>
                          <a:spcPts val="0"/>
                        </a:spcBef>
                        <a:buNone/>
                      </a:pPr>
                      <a:endParaRPr sz="1350" u="none" strike="noStrike" cap="none" baseline="0"/>
                    </a:p>
                  </a:txBody>
                  <a:tcPr marL="121925" marR="121925" marT="45725" marB="45725"/>
                </a:tc>
                <a:tc>
                  <a:txBody>
                    <a:bodyPr/>
                    <a:lstStyle/>
                    <a:p>
                      <a:pPr marL="0" marR="0" lvl="0" indent="0" algn="l" rtl="0">
                        <a:spcBef>
                          <a:spcPts val="0"/>
                        </a:spcBef>
                        <a:buNone/>
                      </a:pPr>
                      <a:endParaRPr sz="1350" u="none" strike="noStrike" cap="none" baseline="0"/>
                    </a:p>
                  </a:txBody>
                  <a:tcPr marL="121925" marR="121925" marT="45725" marB="45725"/>
                </a:tc>
                <a:tc>
                  <a:txBody>
                    <a:bodyPr/>
                    <a:lstStyle/>
                    <a:p>
                      <a:pPr marL="0" marR="0" lvl="0" indent="0" algn="l" rtl="0">
                        <a:spcBef>
                          <a:spcPts val="0"/>
                        </a:spcBef>
                        <a:buNone/>
                      </a:pPr>
                      <a:endParaRPr sz="1350" u="none" strike="noStrike" cap="none" baseline="0"/>
                    </a:p>
                  </a:txBody>
                  <a:tcPr marL="121925" marR="121925" marT="45725" marB="45725"/>
                </a:tc>
              </a:tr>
            </a:tbl>
          </a:graphicData>
        </a:graphic>
      </p:graphicFrame>
      <p:sp>
        <p:nvSpPr>
          <p:cNvPr id="680" name="Shape 680"/>
          <p:cNvSpPr/>
          <p:nvPr/>
        </p:nvSpPr>
        <p:spPr>
          <a:xfrm>
            <a:off x="4162500" y="1369400"/>
            <a:ext cx="4981500" cy="294299"/>
          </a:xfrm>
          <a:prstGeom prst="rect">
            <a:avLst/>
          </a:prstGeom>
          <a:solidFill>
            <a:srgbClr val="A4C2F4"/>
          </a:solidFill>
          <a:ln>
            <a:noFill/>
          </a:ln>
        </p:spPr>
        <p:txBody>
          <a:bodyPr lIns="91425" tIns="45700" rIns="91425" bIns="45700" anchor="ctr" anchorCtr="0">
            <a:noAutofit/>
          </a:bodyPr>
          <a:lstStyle/>
          <a:p>
            <a:pPr marL="0" marR="0" lvl="0" indent="0" algn="ctr" rtl="0">
              <a:spcBef>
                <a:spcPts val="0"/>
              </a:spcBef>
              <a:buSzPct val="25000"/>
              <a:buNone/>
            </a:pPr>
            <a:r>
              <a:rPr lang="en" sz="1800"/>
              <a:t>Sierra club (distribution, donations, marketing)</a:t>
            </a:r>
          </a:p>
        </p:txBody>
      </p:sp>
      <p:sp>
        <p:nvSpPr>
          <p:cNvPr id="681" name="Shape 681"/>
          <p:cNvSpPr txBox="1"/>
          <p:nvPr/>
        </p:nvSpPr>
        <p:spPr>
          <a:xfrm rot="-5400000">
            <a:off x="-763753" y="1461770"/>
            <a:ext cx="1811999" cy="2768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1800">
                <a:solidFill>
                  <a:schemeClr val="dk1"/>
                </a:solidFill>
              </a:rPr>
              <a:t>Partnerships</a:t>
            </a:r>
          </a:p>
        </p:txBody>
      </p:sp>
      <p:sp>
        <p:nvSpPr>
          <p:cNvPr id="682" name="Shape 682"/>
          <p:cNvSpPr txBox="1"/>
          <p:nvPr/>
        </p:nvSpPr>
        <p:spPr>
          <a:xfrm rot="-5400000">
            <a:off x="-763744" y="3493468"/>
            <a:ext cx="1811999" cy="2768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1800">
                <a:solidFill>
                  <a:schemeClr val="dk1"/>
                </a:solidFill>
              </a:rPr>
              <a:t>Development</a:t>
            </a:r>
          </a:p>
        </p:txBody>
      </p:sp>
      <p:cxnSp>
        <p:nvCxnSpPr>
          <p:cNvPr id="683" name="Shape 683"/>
          <p:cNvCxnSpPr/>
          <p:nvPr/>
        </p:nvCxnSpPr>
        <p:spPr>
          <a:xfrm>
            <a:off x="3800" y="2632793"/>
            <a:ext cx="9185400" cy="0"/>
          </a:xfrm>
          <a:prstGeom prst="straightConnector1">
            <a:avLst/>
          </a:prstGeom>
          <a:noFill/>
          <a:ln w="9525" cap="flat" cmpd="sng">
            <a:solidFill>
              <a:schemeClr val="accent1"/>
            </a:solidFill>
            <a:prstDash val="solid"/>
            <a:miter/>
            <a:headEnd type="none" w="med" len="med"/>
            <a:tailEnd type="none" w="med" len="med"/>
          </a:ln>
        </p:spPr>
      </p:cxnSp>
      <p:cxnSp>
        <p:nvCxnSpPr>
          <p:cNvPr id="684" name="Shape 684"/>
          <p:cNvCxnSpPr/>
          <p:nvPr/>
        </p:nvCxnSpPr>
        <p:spPr>
          <a:xfrm>
            <a:off x="0" y="4631017"/>
            <a:ext cx="9158700" cy="0"/>
          </a:xfrm>
          <a:prstGeom prst="straightConnector1">
            <a:avLst/>
          </a:prstGeom>
          <a:noFill/>
          <a:ln w="9525" cap="flat" cmpd="sng">
            <a:solidFill>
              <a:schemeClr val="accent1"/>
            </a:solidFill>
            <a:prstDash val="solid"/>
            <a:miter/>
            <a:headEnd type="none" w="med" len="med"/>
            <a:tailEnd type="none" w="med" len="med"/>
          </a:ln>
        </p:spPr>
      </p:cxnSp>
      <p:sp>
        <p:nvSpPr>
          <p:cNvPr id="685" name="Shape 685"/>
          <p:cNvSpPr/>
          <p:nvPr/>
        </p:nvSpPr>
        <p:spPr>
          <a:xfrm>
            <a:off x="3291575" y="2011575"/>
            <a:ext cx="5852399" cy="327299"/>
          </a:xfrm>
          <a:prstGeom prst="rect">
            <a:avLst/>
          </a:prstGeom>
          <a:solidFill>
            <a:srgbClr val="A4C2F4"/>
          </a:solidFill>
          <a:ln>
            <a:noFill/>
          </a:ln>
        </p:spPr>
        <p:txBody>
          <a:bodyPr lIns="91425" tIns="45700" rIns="91425" bIns="45700" anchor="ctr" anchorCtr="0">
            <a:noAutofit/>
          </a:bodyPr>
          <a:lstStyle/>
          <a:p>
            <a:pPr marL="0" marR="0" lvl="0" indent="0" algn="ctr" rtl="0">
              <a:spcBef>
                <a:spcPts val="0"/>
              </a:spcBef>
              <a:buSzPct val="25000"/>
              <a:buNone/>
            </a:pPr>
            <a:r>
              <a:rPr lang="en" sz="1800"/>
              <a:t>Regional outlets, retail channels (repairs, second hand)</a:t>
            </a:r>
          </a:p>
        </p:txBody>
      </p:sp>
      <p:sp>
        <p:nvSpPr>
          <p:cNvPr id="686" name="Shape 686"/>
          <p:cNvSpPr/>
          <p:nvPr/>
        </p:nvSpPr>
        <p:spPr>
          <a:xfrm>
            <a:off x="1220575" y="3992000"/>
            <a:ext cx="3168600" cy="341699"/>
          </a:xfrm>
          <a:prstGeom prst="rect">
            <a:avLst/>
          </a:prstGeom>
          <a:solidFill>
            <a:srgbClr val="3C78D8"/>
          </a:solidFill>
          <a:ln>
            <a:noFill/>
          </a:ln>
        </p:spPr>
        <p:txBody>
          <a:bodyPr lIns="91425" tIns="45700" rIns="91425" bIns="45700" anchor="ctr" anchorCtr="0">
            <a:noAutofit/>
          </a:bodyPr>
          <a:lstStyle/>
          <a:p>
            <a:pPr marR="0" lvl="0" algn="l" rtl="0">
              <a:spcBef>
                <a:spcPts val="0"/>
              </a:spcBef>
              <a:buNone/>
            </a:pPr>
            <a:r>
              <a:rPr lang="en" sz="1800">
                <a:solidFill>
                  <a:schemeClr val="dk1"/>
                </a:solidFill>
              </a:rPr>
              <a:t>Expand repair facility</a:t>
            </a:r>
          </a:p>
        </p:txBody>
      </p:sp>
      <p:sp>
        <p:nvSpPr>
          <p:cNvPr id="687" name="Shape 687"/>
          <p:cNvSpPr/>
          <p:nvPr/>
        </p:nvSpPr>
        <p:spPr>
          <a:xfrm>
            <a:off x="3291575" y="6530700"/>
            <a:ext cx="5852399" cy="327299"/>
          </a:xfrm>
          <a:prstGeom prst="rect">
            <a:avLst/>
          </a:prstGeom>
          <a:solidFill>
            <a:srgbClr val="1C4587"/>
          </a:solidFill>
          <a:ln>
            <a:noFill/>
          </a:ln>
        </p:spPr>
        <p:txBody>
          <a:bodyPr lIns="91425" tIns="45700" rIns="91425" bIns="45700" anchor="ctr" anchorCtr="0">
            <a:noAutofit/>
          </a:bodyPr>
          <a:lstStyle/>
          <a:p>
            <a:pPr marL="0" marR="0" lvl="0" indent="0" algn="ctr" rtl="0">
              <a:spcBef>
                <a:spcPts val="0"/>
              </a:spcBef>
              <a:buSzPct val="25000"/>
              <a:buNone/>
            </a:pPr>
            <a:r>
              <a:rPr lang="en" sz="1800">
                <a:solidFill>
                  <a:srgbClr val="FFFFFF"/>
                </a:solidFill>
              </a:rPr>
              <a:t>Hold swap/donation events</a:t>
            </a:r>
          </a:p>
        </p:txBody>
      </p:sp>
      <p:sp>
        <p:nvSpPr>
          <p:cNvPr id="688" name="Shape 688"/>
          <p:cNvSpPr/>
          <p:nvPr/>
        </p:nvSpPr>
        <p:spPr>
          <a:xfrm>
            <a:off x="1741100" y="4828250"/>
            <a:ext cx="2648100" cy="370200"/>
          </a:xfrm>
          <a:prstGeom prst="rect">
            <a:avLst/>
          </a:prstGeom>
          <a:solidFill>
            <a:srgbClr val="1C4587"/>
          </a:solidFill>
          <a:ln>
            <a:noFill/>
          </a:ln>
        </p:spPr>
        <p:txBody>
          <a:bodyPr lIns="91425" tIns="45700" rIns="91425" bIns="45700" anchor="ctr" anchorCtr="0">
            <a:noAutofit/>
          </a:bodyPr>
          <a:lstStyle/>
          <a:p>
            <a:pPr marL="0" marR="0" lvl="0" indent="0" algn="ctr" rtl="0">
              <a:spcBef>
                <a:spcPts val="0"/>
              </a:spcBef>
              <a:buSzPct val="25000"/>
              <a:buNone/>
            </a:pPr>
            <a:r>
              <a:rPr lang="en" sz="1800">
                <a:solidFill>
                  <a:srgbClr val="FFFFFF"/>
                </a:solidFill>
              </a:rPr>
              <a:t>IMC Planning</a:t>
            </a:r>
          </a:p>
        </p:txBody>
      </p:sp>
      <p:sp>
        <p:nvSpPr>
          <p:cNvPr id="689" name="Shape 689"/>
          <p:cNvSpPr/>
          <p:nvPr/>
        </p:nvSpPr>
        <p:spPr>
          <a:xfrm>
            <a:off x="4389300" y="5448850"/>
            <a:ext cx="4754700" cy="370200"/>
          </a:xfrm>
          <a:prstGeom prst="rect">
            <a:avLst/>
          </a:prstGeom>
          <a:solidFill>
            <a:srgbClr val="1C4587"/>
          </a:solidFill>
          <a:ln>
            <a:noFill/>
          </a:ln>
        </p:spPr>
        <p:txBody>
          <a:bodyPr lIns="91425" tIns="45700" rIns="91425" bIns="45700" anchor="ctr" anchorCtr="0">
            <a:noAutofit/>
          </a:bodyPr>
          <a:lstStyle/>
          <a:p>
            <a:pPr marL="0" marR="0" lvl="0" indent="0" algn="ctr" rtl="0">
              <a:spcBef>
                <a:spcPts val="0"/>
              </a:spcBef>
              <a:buSzPct val="25000"/>
              <a:buNone/>
            </a:pPr>
            <a:r>
              <a:rPr lang="en" sz="1800">
                <a:solidFill>
                  <a:srgbClr val="FFFFFF"/>
                </a:solidFill>
              </a:rPr>
              <a:t>2nd Hand Store Social Media Campaign</a:t>
            </a:r>
          </a:p>
        </p:txBody>
      </p:sp>
      <p:sp>
        <p:nvSpPr>
          <p:cNvPr id="690" name="Shape 690"/>
          <p:cNvSpPr/>
          <p:nvPr/>
        </p:nvSpPr>
        <p:spPr>
          <a:xfrm>
            <a:off x="3291575" y="5986825"/>
            <a:ext cx="5867100" cy="327299"/>
          </a:xfrm>
          <a:prstGeom prst="rect">
            <a:avLst/>
          </a:prstGeom>
          <a:solidFill>
            <a:srgbClr val="1C4587"/>
          </a:solidFill>
          <a:ln>
            <a:noFill/>
          </a:ln>
        </p:spPr>
        <p:txBody>
          <a:bodyPr lIns="91425" tIns="45700" rIns="91425" bIns="45700" anchor="ctr" anchorCtr="0">
            <a:noAutofit/>
          </a:bodyPr>
          <a:lstStyle/>
          <a:p>
            <a:pPr marL="0" marR="0" lvl="0" indent="0" algn="ctr" rtl="0">
              <a:spcBef>
                <a:spcPts val="0"/>
              </a:spcBef>
              <a:buSzPct val="25000"/>
              <a:buNone/>
            </a:pPr>
            <a:r>
              <a:rPr lang="en" sz="1800">
                <a:solidFill>
                  <a:srgbClr val="FFFFFF"/>
                </a:solidFill>
              </a:rPr>
              <a:t>Launch Mobile Repair Workshops</a:t>
            </a:r>
          </a:p>
        </p:txBody>
      </p:sp>
      <p:sp>
        <p:nvSpPr>
          <p:cNvPr id="691" name="Shape 691"/>
          <p:cNvSpPr txBox="1"/>
          <p:nvPr/>
        </p:nvSpPr>
        <p:spPr>
          <a:xfrm rot="-5400000">
            <a:off x="-848949" y="5595775"/>
            <a:ext cx="1982399" cy="2768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1800">
                <a:solidFill>
                  <a:schemeClr val="dk1"/>
                </a:solidFill>
              </a:rPr>
              <a:t>Marketing/Events</a:t>
            </a:r>
          </a:p>
        </p:txBody>
      </p:sp>
      <p:sp>
        <p:nvSpPr>
          <p:cNvPr id="692" name="Shape 692"/>
          <p:cNvSpPr/>
          <p:nvPr/>
        </p:nvSpPr>
        <p:spPr>
          <a:xfrm>
            <a:off x="370999" y="694225"/>
            <a:ext cx="4018200" cy="327299"/>
          </a:xfrm>
          <a:prstGeom prst="rect">
            <a:avLst/>
          </a:prstGeom>
          <a:solidFill>
            <a:srgbClr val="A4C2F4"/>
          </a:solidFill>
          <a:ln>
            <a:noFill/>
          </a:ln>
        </p:spPr>
        <p:txBody>
          <a:bodyPr lIns="91425" tIns="45700" rIns="91425" bIns="45700" anchor="ctr" anchorCtr="0">
            <a:noAutofit/>
          </a:bodyPr>
          <a:lstStyle/>
          <a:p>
            <a:pPr marL="0" marR="0" lvl="0" indent="0" algn="ctr" rtl="0">
              <a:spcBef>
                <a:spcPts val="0"/>
              </a:spcBef>
              <a:buSzPct val="25000"/>
              <a:buNone/>
            </a:pPr>
            <a:r>
              <a:rPr lang="en" sz="1800"/>
              <a:t>eBay (online platform)</a:t>
            </a:r>
          </a:p>
        </p:txBody>
      </p:sp>
      <p:sp>
        <p:nvSpPr>
          <p:cNvPr id="693" name="Shape 693"/>
          <p:cNvSpPr/>
          <p:nvPr/>
        </p:nvSpPr>
        <p:spPr>
          <a:xfrm>
            <a:off x="1741100" y="2876075"/>
            <a:ext cx="2648100" cy="341699"/>
          </a:xfrm>
          <a:prstGeom prst="rect">
            <a:avLst/>
          </a:prstGeom>
          <a:solidFill>
            <a:srgbClr val="3C78D8"/>
          </a:solidFill>
          <a:ln>
            <a:noFill/>
          </a:ln>
        </p:spPr>
        <p:txBody>
          <a:bodyPr lIns="91425" tIns="45700" rIns="91425" bIns="45700" anchor="ctr" anchorCtr="0">
            <a:noAutofit/>
          </a:bodyPr>
          <a:lstStyle/>
          <a:p>
            <a:pPr marR="0" lvl="0" algn="l" rtl="0">
              <a:spcBef>
                <a:spcPts val="0"/>
              </a:spcBef>
              <a:buNone/>
            </a:pPr>
            <a:r>
              <a:rPr lang="en" sz="1800">
                <a:solidFill>
                  <a:schemeClr val="dk1"/>
                </a:solidFill>
              </a:rPr>
              <a:t>Build online platform</a:t>
            </a:r>
          </a:p>
        </p:txBody>
      </p:sp>
      <p:sp>
        <p:nvSpPr>
          <p:cNvPr id="694" name="Shape 694"/>
          <p:cNvSpPr/>
          <p:nvPr/>
        </p:nvSpPr>
        <p:spPr>
          <a:xfrm>
            <a:off x="455100" y="3461075"/>
            <a:ext cx="3934200" cy="341699"/>
          </a:xfrm>
          <a:prstGeom prst="rect">
            <a:avLst/>
          </a:prstGeom>
          <a:solidFill>
            <a:srgbClr val="3C78D8"/>
          </a:solidFill>
          <a:ln>
            <a:noFill/>
          </a:ln>
        </p:spPr>
        <p:txBody>
          <a:bodyPr lIns="91425" tIns="45700" rIns="91425" bIns="45700" anchor="ctr" anchorCtr="0">
            <a:noAutofit/>
          </a:bodyPr>
          <a:lstStyle/>
          <a:p>
            <a:pPr marR="0" lvl="0" algn="l" rtl="0">
              <a:spcBef>
                <a:spcPts val="0"/>
              </a:spcBef>
              <a:buNone/>
            </a:pPr>
            <a:r>
              <a:rPr lang="en" sz="1800">
                <a:solidFill>
                  <a:schemeClr val="dk1"/>
                </a:solidFill>
              </a:rPr>
              <a:t>Improve Inventory Management</a:t>
            </a:r>
          </a:p>
        </p:txBody>
      </p:sp>
    </p:spTree>
  </p:cSld>
  <p:clrMapOvr>
    <a:masterClrMapping/>
  </p:clrMapOvr>
  <p:transition xmlns:p14="http://schemas.microsoft.com/office/powerpoint/2010/mai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pic>
        <p:nvPicPr>
          <p:cNvPr id="699" name="Shape 699"/>
          <p:cNvPicPr preferRelativeResize="0"/>
          <p:nvPr/>
        </p:nvPicPr>
        <p:blipFill rotWithShape="1">
          <a:blip r:embed="rId3">
            <a:alphaModFix/>
          </a:blip>
          <a:srcRect r="15789" b="5311"/>
          <a:stretch/>
        </p:blipFill>
        <p:spPr>
          <a:xfrm>
            <a:off x="0" y="0"/>
            <a:ext cx="9144000" cy="6858000"/>
          </a:xfrm>
          <a:prstGeom prst="rect">
            <a:avLst/>
          </a:prstGeom>
          <a:noFill/>
          <a:ln>
            <a:noFill/>
          </a:ln>
        </p:spPr>
      </p:pic>
      <p:sp>
        <p:nvSpPr>
          <p:cNvPr id="700" name="Shape 700"/>
          <p:cNvSpPr txBox="1">
            <a:spLocks noGrp="1"/>
          </p:cNvSpPr>
          <p:nvPr>
            <p:ph type="body" idx="1"/>
          </p:nvPr>
        </p:nvSpPr>
        <p:spPr>
          <a:xfrm>
            <a:off x="321700" y="2369825"/>
            <a:ext cx="3981899" cy="3405900"/>
          </a:xfrm>
          <a:prstGeom prst="rect">
            <a:avLst/>
          </a:prstGeom>
          <a:solidFill>
            <a:srgbClr val="000000">
              <a:alpha val="56540"/>
            </a:srgbClr>
          </a:solidFill>
        </p:spPr>
        <p:txBody>
          <a:bodyPr lIns="91425" tIns="91425" rIns="91425" bIns="91425" anchor="t" anchorCtr="0">
            <a:noAutofit/>
          </a:bodyPr>
          <a:lstStyle/>
          <a:p>
            <a:pPr rtl="0">
              <a:spcBef>
                <a:spcPts val="0"/>
              </a:spcBef>
              <a:buNone/>
            </a:pPr>
            <a:r>
              <a:rPr lang="en">
                <a:solidFill>
                  <a:srgbClr val="FFFFFF"/>
                </a:solidFill>
              </a:rPr>
              <a:t>“I’m kind of like a Samurai.  They say if you want to be a Samurai, you can’t be afraid of dying, and as soon as you flinch, you get your head cut off”</a:t>
            </a:r>
          </a:p>
          <a:p>
            <a:pPr lvl="0" algn="r" rtl="0">
              <a:spcBef>
                <a:spcPts val="0"/>
              </a:spcBef>
              <a:buNone/>
            </a:pPr>
            <a:r>
              <a:rPr lang="en" sz="1400">
                <a:solidFill>
                  <a:srgbClr val="FFFFFF"/>
                </a:solidFill>
              </a:rPr>
              <a:t>- Yvon Chouinard, Founder, Patagonia</a:t>
            </a:r>
          </a:p>
        </p:txBody>
      </p:sp>
      <p:sp>
        <p:nvSpPr>
          <p:cNvPr id="701" name="Shape 701"/>
          <p:cNvSpPr txBox="1">
            <a:spLocks noGrp="1"/>
          </p:cNvSpPr>
          <p:nvPr>
            <p:ph type="title"/>
          </p:nvPr>
        </p:nvSpPr>
        <p:spPr>
          <a:xfrm>
            <a:off x="1601975" y="138400"/>
            <a:ext cx="5562600" cy="777899"/>
          </a:xfrm>
          <a:prstGeom prst="rect">
            <a:avLst/>
          </a:prstGeom>
        </p:spPr>
        <p:txBody>
          <a:bodyPr lIns="91425" tIns="91425" rIns="91425" bIns="91425" anchor="ctr" anchorCtr="0">
            <a:noAutofit/>
          </a:bodyPr>
          <a:lstStyle/>
          <a:p>
            <a:pPr lvl="0" algn="ctr" rtl="0">
              <a:spcBef>
                <a:spcPts val="0"/>
              </a:spcBef>
              <a:buNone/>
            </a:pPr>
            <a:r>
              <a:rPr lang="en" sz="3600"/>
              <a:t>Questions?</a:t>
            </a:r>
          </a:p>
        </p:txBody>
      </p:sp>
    </p:spTree>
  </p:cSld>
  <p:clrMapOvr>
    <a:masterClrMapping/>
  </p:clrMapOvr>
  <p:transition xmlns:p14="http://schemas.microsoft.com/office/powerpoint/2010/main" spd="slow">
    <p:cut/>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05"/>
        <p:cNvGrpSpPr/>
        <p:nvPr/>
      </p:nvGrpSpPr>
      <p:grpSpPr>
        <a:xfrm>
          <a:off x="0" y="0"/>
          <a:ext cx="0" cy="0"/>
          <a:chOff x="0" y="0"/>
          <a:chExt cx="0" cy="0"/>
        </a:xfrm>
      </p:grpSpPr>
      <p:sp>
        <p:nvSpPr>
          <p:cNvPr id="706" name="Shape 706"/>
          <p:cNvSpPr txBox="1">
            <a:spLocks noGrp="1"/>
          </p:cNvSpPr>
          <p:nvPr>
            <p:ph type="ctrTitle"/>
          </p:nvPr>
        </p:nvSpPr>
        <p:spPr>
          <a:xfrm>
            <a:off x="685800" y="2130425"/>
            <a:ext cx="7772400" cy="1470000"/>
          </a:xfrm>
          <a:prstGeom prst="rect">
            <a:avLst/>
          </a:prstGeom>
        </p:spPr>
        <p:txBody>
          <a:bodyPr lIns="91425" tIns="91425" rIns="91425" bIns="91425" anchor="ctr" anchorCtr="0">
            <a:noAutofit/>
          </a:bodyPr>
          <a:lstStyle/>
          <a:p>
            <a:pPr>
              <a:spcBef>
                <a:spcPts val="0"/>
              </a:spcBef>
              <a:buNone/>
            </a:pPr>
            <a:r>
              <a:rPr lang="en" sz="3000">
                <a:solidFill>
                  <a:srgbClr val="FFFFFF"/>
                </a:solidFill>
              </a:rPr>
              <a:t>APPENDIX</a:t>
            </a:r>
          </a:p>
        </p:txBody>
      </p:sp>
    </p:spTree>
  </p:cSld>
  <p:clrMapOvr>
    <a:masterClrMapping/>
  </p:clrMapOvr>
  <p:transition xmlns:p14="http://schemas.microsoft.com/office/powerpoint/2010/mai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pic>
        <p:nvPicPr>
          <p:cNvPr id="712" name="Shape 712"/>
          <p:cNvPicPr preferRelativeResize="0"/>
          <p:nvPr/>
        </p:nvPicPr>
        <p:blipFill rotWithShape="1">
          <a:blip r:embed="rId3">
            <a:alphaModFix/>
          </a:blip>
          <a:srcRect t="1097" r="17614"/>
          <a:stretch/>
        </p:blipFill>
        <p:spPr>
          <a:xfrm>
            <a:off x="0" y="0"/>
            <a:ext cx="9143999" cy="6858000"/>
          </a:xfrm>
          <a:prstGeom prst="rect">
            <a:avLst/>
          </a:prstGeom>
          <a:noFill/>
          <a:ln>
            <a:noFill/>
          </a:ln>
        </p:spPr>
      </p:pic>
      <p:sp>
        <p:nvSpPr>
          <p:cNvPr id="713" name="Shape 713"/>
          <p:cNvSpPr txBox="1"/>
          <p:nvPr/>
        </p:nvSpPr>
        <p:spPr>
          <a:xfrm>
            <a:off x="618400" y="890125"/>
            <a:ext cx="4352100" cy="4344599"/>
          </a:xfrm>
          <a:prstGeom prst="rect">
            <a:avLst/>
          </a:prstGeom>
          <a:solidFill>
            <a:srgbClr val="EFEFEF">
              <a:alpha val="61380"/>
            </a:srgbClr>
          </a:solidFill>
          <a:ln>
            <a:noFill/>
          </a:ln>
        </p:spPr>
        <p:txBody>
          <a:bodyPr lIns="91425" tIns="91425" rIns="91425" bIns="91425" anchor="t" anchorCtr="0">
            <a:noAutofit/>
          </a:bodyPr>
          <a:lstStyle/>
          <a:p>
            <a:pPr lvl="0" rtl="0">
              <a:spcBef>
                <a:spcPts val="0"/>
              </a:spcBef>
              <a:buNone/>
            </a:pPr>
            <a:r>
              <a:rPr lang="en" sz="2000" b="1"/>
              <a:t>MANAGEMENT</a:t>
            </a:r>
          </a:p>
          <a:p>
            <a:pPr lvl="0" rtl="0">
              <a:spcBef>
                <a:spcPts val="0"/>
              </a:spcBef>
              <a:buNone/>
            </a:pPr>
            <a:endParaRPr sz="2000"/>
          </a:p>
          <a:p>
            <a:pPr marL="457200" lvl="0" indent="-355600" rtl="0">
              <a:spcBef>
                <a:spcPts val="0"/>
              </a:spcBef>
              <a:buClr>
                <a:srgbClr val="000000"/>
              </a:buClr>
              <a:buSzPct val="100000"/>
              <a:buFont typeface="Arial"/>
              <a:buChar char="●"/>
            </a:pPr>
            <a:r>
              <a:rPr lang="en" sz="2000"/>
              <a:t>Privately owned by Lost Arrow Corporation</a:t>
            </a:r>
          </a:p>
          <a:p>
            <a:pPr marL="457200" lvl="0" indent="-355600" rtl="0">
              <a:spcBef>
                <a:spcPts val="0"/>
              </a:spcBef>
              <a:buClr>
                <a:srgbClr val="000000"/>
              </a:buClr>
              <a:buSzPct val="100000"/>
              <a:buFont typeface="Arial"/>
              <a:buChar char="●"/>
            </a:pPr>
            <a:r>
              <a:rPr lang="en" sz="2000"/>
              <a:t>High CEO turnover</a:t>
            </a:r>
          </a:p>
          <a:p>
            <a:pPr lvl="0" rtl="0">
              <a:spcBef>
                <a:spcPts val="0"/>
              </a:spcBef>
              <a:buNone/>
            </a:pPr>
            <a:endParaRPr sz="2000"/>
          </a:p>
          <a:p>
            <a:pPr lvl="0" rtl="0">
              <a:spcBef>
                <a:spcPts val="0"/>
              </a:spcBef>
              <a:buNone/>
            </a:pPr>
            <a:endParaRPr sz="2000"/>
          </a:p>
          <a:p>
            <a:pPr lvl="0" rtl="0">
              <a:spcBef>
                <a:spcPts val="0"/>
              </a:spcBef>
              <a:buNone/>
            </a:pPr>
            <a:r>
              <a:rPr lang="en" sz="2000" b="1"/>
              <a:t>HUMAN RESOURCES</a:t>
            </a:r>
          </a:p>
          <a:p>
            <a:pPr lvl="0" rtl="0">
              <a:spcBef>
                <a:spcPts val="0"/>
              </a:spcBef>
              <a:buNone/>
            </a:pPr>
            <a:endParaRPr sz="2000"/>
          </a:p>
          <a:p>
            <a:pPr marL="457200" lvl="0" indent="-355600" rtl="0">
              <a:lnSpc>
                <a:spcPct val="90000"/>
              </a:lnSpc>
              <a:spcBef>
                <a:spcPts val="370"/>
              </a:spcBef>
              <a:buClr>
                <a:schemeClr val="dk1"/>
              </a:buClr>
              <a:buSzPct val="100000"/>
              <a:buFont typeface="Arial"/>
              <a:buChar char="●"/>
            </a:pPr>
            <a:r>
              <a:rPr lang="en" sz="2000">
                <a:solidFill>
                  <a:schemeClr val="dk1"/>
                </a:solidFill>
              </a:rPr>
              <a:t>Dirtbag employees</a:t>
            </a:r>
          </a:p>
          <a:p>
            <a:pPr marL="457200" lvl="0" indent="-355600" rtl="0">
              <a:lnSpc>
                <a:spcPct val="90000"/>
              </a:lnSpc>
              <a:spcBef>
                <a:spcPts val="370"/>
              </a:spcBef>
              <a:buClr>
                <a:schemeClr val="dk1"/>
              </a:buClr>
              <a:buSzPct val="100000"/>
              <a:buFont typeface="Arial"/>
              <a:buChar char="●"/>
            </a:pPr>
            <a:r>
              <a:rPr lang="en" sz="2000">
                <a:solidFill>
                  <a:schemeClr val="dk1"/>
                </a:solidFill>
              </a:rPr>
              <a:t>Eco-friendly staff</a:t>
            </a:r>
          </a:p>
          <a:p>
            <a:pPr marL="457200" lvl="0" indent="-355600" rtl="0">
              <a:lnSpc>
                <a:spcPct val="90000"/>
              </a:lnSpc>
              <a:spcBef>
                <a:spcPts val="370"/>
              </a:spcBef>
              <a:buClr>
                <a:schemeClr val="dk1"/>
              </a:buClr>
              <a:buSzPct val="100000"/>
              <a:buFont typeface="Arial"/>
              <a:buChar char="●"/>
            </a:pPr>
            <a:r>
              <a:rPr lang="en" sz="2000">
                <a:solidFill>
                  <a:schemeClr val="dk1"/>
                </a:solidFill>
              </a:rPr>
              <a:t>Less than 5% turnover</a:t>
            </a:r>
          </a:p>
          <a:p>
            <a:pPr marL="457200" lvl="0" indent="-355600" rtl="0">
              <a:lnSpc>
                <a:spcPct val="90000"/>
              </a:lnSpc>
              <a:spcBef>
                <a:spcPts val="370"/>
              </a:spcBef>
              <a:buClr>
                <a:schemeClr val="dk1"/>
              </a:buClr>
              <a:buSzPct val="100000"/>
              <a:buFont typeface="Arial"/>
              <a:buChar char="●"/>
            </a:pPr>
            <a:r>
              <a:rPr lang="en" sz="2000">
                <a:solidFill>
                  <a:schemeClr val="dk1"/>
                </a:solidFill>
              </a:rPr>
              <a:t>Voted best company to work for</a:t>
            </a:r>
          </a:p>
        </p:txBody>
      </p:sp>
    </p:spTree>
  </p:cSld>
  <p:clrMapOvr>
    <a:masterClrMapping/>
  </p:clrMapOvr>
  <p:transition xmlns:p14="http://schemas.microsoft.com/office/powerpoint/2010/mai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Shape 263"/>
          <p:cNvPicPr preferRelativeResize="0"/>
          <p:nvPr/>
        </p:nvPicPr>
        <p:blipFill rotWithShape="1">
          <a:blip r:embed="rId3">
            <a:alphaModFix/>
          </a:blip>
          <a:srcRect l="17457"/>
          <a:stretch/>
        </p:blipFill>
        <p:spPr>
          <a:xfrm>
            <a:off x="0" y="0"/>
            <a:ext cx="9176151" cy="6857998"/>
          </a:xfrm>
          <a:prstGeom prst="rect">
            <a:avLst/>
          </a:prstGeom>
          <a:noFill/>
          <a:ln>
            <a:noFill/>
          </a:ln>
        </p:spPr>
      </p:pic>
      <p:pic>
        <p:nvPicPr>
          <p:cNvPr id="264" name="Shape 264"/>
          <p:cNvPicPr preferRelativeResize="0"/>
          <p:nvPr/>
        </p:nvPicPr>
        <p:blipFill>
          <a:blip r:embed="rId4">
            <a:alphaModFix amt="61000"/>
          </a:blip>
          <a:stretch>
            <a:fillRect/>
          </a:stretch>
        </p:blipFill>
        <p:spPr>
          <a:xfrm>
            <a:off x="6952617" y="5655300"/>
            <a:ext cx="1967100" cy="1070999"/>
          </a:xfrm>
          <a:prstGeom prst="roundRect">
            <a:avLst>
              <a:gd name="adj" fmla="val 16667"/>
            </a:avLst>
          </a:prstGeom>
          <a:noFill/>
          <a:ln>
            <a:noFill/>
          </a:ln>
        </p:spPr>
      </p:pic>
      <p:sp>
        <p:nvSpPr>
          <p:cNvPr id="265" name="Shape 265"/>
          <p:cNvSpPr txBox="1"/>
          <p:nvPr/>
        </p:nvSpPr>
        <p:spPr>
          <a:xfrm>
            <a:off x="463125" y="5770950"/>
            <a:ext cx="4380899" cy="839700"/>
          </a:xfrm>
          <a:prstGeom prst="rect">
            <a:avLst/>
          </a:prstGeom>
          <a:noFill/>
          <a:ln>
            <a:noFill/>
          </a:ln>
        </p:spPr>
        <p:txBody>
          <a:bodyPr lIns="91425" tIns="91425" rIns="91425" bIns="91425" anchor="t" anchorCtr="0">
            <a:noAutofit/>
          </a:bodyPr>
          <a:lstStyle/>
          <a:p>
            <a:pPr lvl="0" rtl="0">
              <a:spcBef>
                <a:spcPts val="0"/>
              </a:spcBef>
              <a:buNone/>
            </a:pPr>
            <a:r>
              <a:rPr lang="en" sz="3000">
                <a:solidFill>
                  <a:srgbClr val="FFFFFF"/>
                </a:solidFill>
              </a:rPr>
              <a:t>EXTERNAL ANALYSIS</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Shape 718"/>
          <p:cNvSpPr txBox="1">
            <a:spLocks noGrp="1"/>
          </p:cNvSpPr>
          <p:nvPr>
            <p:ph type="title"/>
          </p:nvPr>
        </p:nvSpPr>
        <p:spPr>
          <a:xfrm>
            <a:off x="3124200" y="154875"/>
            <a:ext cx="5562600" cy="777899"/>
          </a:xfrm>
          <a:prstGeom prst="rect">
            <a:avLst/>
          </a:prstGeom>
        </p:spPr>
        <p:txBody>
          <a:bodyPr lIns="91425" tIns="91425" rIns="91425" bIns="91425" anchor="ctr" anchorCtr="0">
            <a:noAutofit/>
          </a:bodyPr>
          <a:lstStyle/>
          <a:p>
            <a:pPr>
              <a:spcBef>
                <a:spcPts val="0"/>
              </a:spcBef>
              <a:buNone/>
            </a:pPr>
            <a:r>
              <a:rPr lang="en"/>
              <a:t>COMPETITION</a:t>
            </a:r>
          </a:p>
        </p:txBody>
      </p:sp>
      <p:graphicFrame>
        <p:nvGraphicFramePr>
          <p:cNvPr id="719" name="Shape 719"/>
          <p:cNvGraphicFramePr/>
          <p:nvPr/>
        </p:nvGraphicFramePr>
        <p:xfrm>
          <a:off x="313075" y="898500"/>
          <a:ext cx="8551100" cy="5681400"/>
        </p:xfrm>
        <a:graphic>
          <a:graphicData uri="http://schemas.openxmlformats.org/drawingml/2006/table">
            <a:tbl>
              <a:tblPr>
                <a:noFill/>
                <a:tableStyleId>{C0806BAB-B001-4471-9187-83BD69E791B0}</a:tableStyleId>
              </a:tblPr>
              <a:tblGrid>
                <a:gridCol w="1882025"/>
                <a:gridCol w="1905800"/>
                <a:gridCol w="2143700"/>
                <a:gridCol w="2619575"/>
              </a:tblGrid>
              <a:tr h="577575">
                <a:tc>
                  <a:txBody>
                    <a:bodyPr/>
                    <a:lstStyle/>
                    <a:p>
                      <a:pPr algn="ctr">
                        <a:spcBef>
                          <a:spcPts val="0"/>
                        </a:spcBef>
                        <a:buNone/>
                      </a:pPr>
                      <a:r>
                        <a:rPr lang="en" b="1"/>
                        <a:t>COMPANY</a:t>
                      </a:r>
                    </a:p>
                  </a:txBody>
                  <a:tcPr marL="91425" marR="91425" marT="91425" marB="91425" anchor="ctr"/>
                </a:tc>
                <a:tc>
                  <a:txBody>
                    <a:bodyPr/>
                    <a:lstStyle/>
                    <a:p>
                      <a:pPr algn="ctr">
                        <a:spcBef>
                          <a:spcPts val="0"/>
                        </a:spcBef>
                        <a:buNone/>
                      </a:pPr>
                      <a:r>
                        <a:rPr lang="en" b="1"/>
                        <a:t>STRENGTH</a:t>
                      </a:r>
                    </a:p>
                  </a:txBody>
                  <a:tcPr marL="91425" marR="91425" marT="91425" marB="91425" anchor="ctr"/>
                </a:tc>
                <a:tc>
                  <a:txBody>
                    <a:bodyPr/>
                    <a:lstStyle/>
                    <a:p>
                      <a:pPr algn="ctr">
                        <a:spcBef>
                          <a:spcPts val="0"/>
                        </a:spcBef>
                        <a:buNone/>
                      </a:pPr>
                      <a:r>
                        <a:rPr lang="en" b="1"/>
                        <a:t>WEAKNESS</a:t>
                      </a:r>
                    </a:p>
                  </a:txBody>
                  <a:tcPr marL="91425" marR="91425" marT="91425" marB="91425" anchor="ctr"/>
                </a:tc>
                <a:tc>
                  <a:txBody>
                    <a:bodyPr/>
                    <a:lstStyle/>
                    <a:p>
                      <a:pPr algn="ctr">
                        <a:spcBef>
                          <a:spcPts val="0"/>
                        </a:spcBef>
                        <a:buNone/>
                      </a:pPr>
                      <a:r>
                        <a:rPr lang="en" b="1"/>
                        <a:t>STRATEGY</a:t>
                      </a:r>
                    </a:p>
                  </a:txBody>
                  <a:tcPr marL="91425" marR="91425" marT="91425" marB="91425" anchor="ctr"/>
                </a:tc>
              </a:tr>
              <a:tr h="770400">
                <a:tc>
                  <a:txBody>
                    <a:bodyPr/>
                    <a:lstStyle/>
                    <a:p>
                      <a:pPr>
                        <a:spcBef>
                          <a:spcPts val="0"/>
                        </a:spcBef>
                        <a:buNone/>
                      </a:pPr>
                      <a:endParaRPr/>
                    </a:p>
                  </a:txBody>
                  <a:tcPr marL="91425" marR="91425" marT="91425" marB="91425" anchor="ctr"/>
                </a:tc>
                <a:tc>
                  <a:txBody>
                    <a:bodyPr/>
                    <a:lstStyle/>
                    <a:p>
                      <a:pPr marL="457200" lvl="0" indent="-292100" rtl="0">
                        <a:spcBef>
                          <a:spcPts val="0"/>
                        </a:spcBef>
                        <a:buClr>
                          <a:srgbClr val="000000"/>
                        </a:buClr>
                        <a:buSzPct val="100000"/>
                        <a:buFont typeface="Arial"/>
                        <a:buChar char="●"/>
                      </a:pPr>
                      <a:r>
                        <a:rPr lang="en" sz="1000"/>
                        <a:t>Brand power</a:t>
                      </a:r>
                    </a:p>
                    <a:p>
                      <a:pPr marL="457200" lvl="0" indent="-292100" rtl="0">
                        <a:spcBef>
                          <a:spcPts val="0"/>
                        </a:spcBef>
                        <a:buClr>
                          <a:srgbClr val="000000"/>
                        </a:buClr>
                        <a:buSzPct val="100000"/>
                        <a:buFont typeface="Arial"/>
                        <a:buChar char="●"/>
                      </a:pPr>
                      <a:r>
                        <a:rPr lang="en" sz="1000"/>
                        <a:t>Distribution Network</a:t>
                      </a:r>
                    </a:p>
                    <a:p>
                      <a:pPr marL="457200" lvl="0" indent="-292100">
                        <a:spcBef>
                          <a:spcPts val="0"/>
                        </a:spcBef>
                        <a:buClr>
                          <a:srgbClr val="000000"/>
                        </a:buClr>
                        <a:buSzPct val="100000"/>
                        <a:buFont typeface="Arial"/>
                        <a:buChar char="●"/>
                      </a:pPr>
                      <a:r>
                        <a:rPr lang="en" sz="1000"/>
                        <a:t>Large corporate resources</a:t>
                      </a:r>
                    </a:p>
                  </a:txBody>
                  <a:tcPr marL="91425" marR="91425" marT="91425" marB="91425"/>
                </a:tc>
                <a:tc>
                  <a:txBody>
                    <a:bodyPr/>
                    <a:lstStyle/>
                    <a:p>
                      <a:pPr marL="457200" lvl="0" indent="-292100" rtl="0">
                        <a:spcBef>
                          <a:spcPts val="0"/>
                        </a:spcBef>
                        <a:buClr>
                          <a:srgbClr val="000000"/>
                        </a:buClr>
                        <a:buSzPct val="100000"/>
                        <a:buFont typeface="Arial"/>
                        <a:buChar char="●"/>
                      </a:pPr>
                      <a:r>
                        <a:rPr lang="en" sz="1000"/>
                        <a:t>No product specialization</a:t>
                      </a:r>
                    </a:p>
                    <a:p>
                      <a:pPr marL="457200" lvl="0" indent="-292100" rtl="0">
                        <a:spcBef>
                          <a:spcPts val="0"/>
                        </a:spcBef>
                        <a:buClr>
                          <a:srgbClr val="000000"/>
                        </a:buClr>
                        <a:buSzPct val="100000"/>
                        <a:buFont typeface="Arial"/>
                        <a:buChar char="●"/>
                      </a:pPr>
                      <a:r>
                        <a:rPr lang="en" sz="1000"/>
                        <a:t>Low-tech</a:t>
                      </a:r>
                    </a:p>
                    <a:p>
                      <a:pPr marL="457200" lvl="0" indent="-292100">
                        <a:spcBef>
                          <a:spcPts val="0"/>
                        </a:spcBef>
                        <a:buClr>
                          <a:srgbClr val="000000"/>
                        </a:buClr>
                        <a:buSzPct val="100000"/>
                        <a:buFont typeface="Arial"/>
                        <a:buChar char="●"/>
                      </a:pPr>
                      <a:r>
                        <a:rPr lang="en" sz="1000"/>
                        <a:t>No environmental appeal</a:t>
                      </a:r>
                    </a:p>
                  </a:txBody>
                  <a:tcPr marL="91425" marR="91425" marT="91425" marB="91425"/>
                </a:tc>
                <a:tc>
                  <a:txBody>
                    <a:bodyPr/>
                    <a:lstStyle/>
                    <a:p>
                      <a:pPr marL="457200" lvl="0" indent="-292100" rtl="0">
                        <a:spcBef>
                          <a:spcPts val="0"/>
                        </a:spcBef>
                        <a:buClr>
                          <a:srgbClr val="000000"/>
                        </a:buClr>
                        <a:buSzPct val="100000"/>
                        <a:buFont typeface="Arial"/>
                        <a:buChar char="●"/>
                      </a:pPr>
                      <a:r>
                        <a:rPr lang="en" sz="1000"/>
                        <a:t>Full Market Coverage</a:t>
                      </a:r>
                    </a:p>
                    <a:p>
                      <a:pPr marL="457200" lvl="0" indent="-292100" rtl="0">
                        <a:spcBef>
                          <a:spcPts val="0"/>
                        </a:spcBef>
                        <a:buClr>
                          <a:srgbClr val="000000"/>
                        </a:buClr>
                        <a:buSzPct val="100000"/>
                        <a:buFont typeface="Arial"/>
                        <a:buChar char="●"/>
                      </a:pPr>
                      <a:r>
                        <a:rPr lang="en" sz="1000"/>
                        <a:t>Large distribution network</a:t>
                      </a:r>
                    </a:p>
                    <a:p>
                      <a:pPr marL="457200" lvl="0" indent="-292100" rtl="0">
                        <a:spcBef>
                          <a:spcPts val="0"/>
                        </a:spcBef>
                        <a:buClr>
                          <a:srgbClr val="000000"/>
                        </a:buClr>
                        <a:buSzPct val="100000"/>
                        <a:buFont typeface="Arial"/>
                        <a:buChar char="●"/>
                      </a:pPr>
                      <a:r>
                        <a:rPr lang="en" sz="1000"/>
                        <a:t>Cost leadership</a:t>
                      </a:r>
                    </a:p>
                    <a:p>
                      <a:pPr marL="457200" lvl="0" indent="-292100">
                        <a:spcBef>
                          <a:spcPts val="0"/>
                        </a:spcBef>
                        <a:buClr>
                          <a:srgbClr val="000000"/>
                        </a:buClr>
                        <a:buSzPct val="100000"/>
                        <a:buFont typeface="Arial"/>
                        <a:buChar char="●"/>
                      </a:pPr>
                      <a:r>
                        <a:rPr lang="en" sz="1000"/>
                        <a:t>Brand recognition</a:t>
                      </a:r>
                    </a:p>
                  </a:txBody>
                  <a:tcPr marL="91425" marR="91425" marT="91425" marB="91425"/>
                </a:tc>
              </a:tr>
              <a:tr h="622225">
                <a:tc>
                  <a:txBody>
                    <a:bodyPr/>
                    <a:lstStyle/>
                    <a:p>
                      <a:pPr>
                        <a:spcBef>
                          <a:spcPts val="0"/>
                        </a:spcBef>
                        <a:buNone/>
                      </a:pPr>
                      <a:endParaRPr/>
                    </a:p>
                  </a:txBody>
                  <a:tcPr marL="91425" marR="91425" marT="91425" marB="91425" anchor="ctr"/>
                </a:tc>
                <a:tc>
                  <a:txBody>
                    <a:bodyPr/>
                    <a:lstStyle/>
                    <a:p>
                      <a:pPr marL="457200" lvl="0" indent="-292100" rtl="0">
                        <a:spcBef>
                          <a:spcPts val="0"/>
                        </a:spcBef>
                        <a:buClr>
                          <a:srgbClr val="000000"/>
                        </a:buClr>
                        <a:buSzPct val="100000"/>
                        <a:buFont typeface="Arial"/>
                        <a:buChar char="●"/>
                      </a:pPr>
                      <a:r>
                        <a:rPr lang="en" sz="1000"/>
                        <a:t>Distribution network</a:t>
                      </a:r>
                    </a:p>
                    <a:p>
                      <a:pPr marL="457200" lvl="0" indent="-292100">
                        <a:spcBef>
                          <a:spcPts val="0"/>
                        </a:spcBef>
                        <a:buClr>
                          <a:srgbClr val="000000"/>
                        </a:buClr>
                        <a:buSzPct val="100000"/>
                        <a:buFont typeface="Arial"/>
                        <a:buChar char="●"/>
                      </a:pPr>
                      <a:r>
                        <a:rPr lang="en" sz="1000"/>
                        <a:t>Wide market coverage</a:t>
                      </a:r>
                    </a:p>
                  </a:txBody>
                  <a:tcPr marL="91425" marR="91425" marT="91425" marB="91425"/>
                </a:tc>
                <a:tc>
                  <a:txBody>
                    <a:bodyPr/>
                    <a:lstStyle/>
                    <a:p>
                      <a:pPr marL="457200" lvl="0" indent="-292100" rtl="0">
                        <a:spcBef>
                          <a:spcPts val="0"/>
                        </a:spcBef>
                        <a:buClr>
                          <a:srgbClr val="000000"/>
                        </a:buClr>
                        <a:buSzPct val="100000"/>
                        <a:buFont typeface="Arial"/>
                        <a:buChar char="●"/>
                      </a:pPr>
                      <a:r>
                        <a:rPr lang="en" sz="1000"/>
                        <a:t>Low differentiation</a:t>
                      </a:r>
                    </a:p>
                    <a:p>
                      <a:pPr marL="457200" lvl="0" indent="-292100" rtl="0">
                        <a:spcBef>
                          <a:spcPts val="0"/>
                        </a:spcBef>
                        <a:buClr>
                          <a:srgbClr val="000000"/>
                        </a:buClr>
                        <a:buSzPct val="100000"/>
                        <a:buFont typeface="Arial"/>
                        <a:buChar char="●"/>
                      </a:pPr>
                      <a:r>
                        <a:rPr lang="en" sz="1000"/>
                        <a:t>No product specialization</a:t>
                      </a:r>
                    </a:p>
                    <a:p>
                      <a:pPr marL="457200" lvl="0" indent="-292100">
                        <a:spcBef>
                          <a:spcPts val="0"/>
                        </a:spcBef>
                        <a:buClr>
                          <a:srgbClr val="000000"/>
                        </a:buClr>
                        <a:buSzPct val="100000"/>
                        <a:buFont typeface="Arial"/>
                        <a:buChar char="●"/>
                      </a:pPr>
                      <a:r>
                        <a:rPr lang="en" sz="1000"/>
                        <a:t>Low-tech</a:t>
                      </a:r>
                    </a:p>
                  </a:txBody>
                  <a:tcPr marL="91425" marR="91425" marT="91425" marB="91425"/>
                </a:tc>
                <a:tc>
                  <a:txBody>
                    <a:bodyPr/>
                    <a:lstStyle/>
                    <a:p>
                      <a:pPr marL="457200" lvl="0" indent="-292100" rtl="0">
                        <a:spcBef>
                          <a:spcPts val="0"/>
                        </a:spcBef>
                        <a:buClr>
                          <a:srgbClr val="000000"/>
                        </a:buClr>
                        <a:buSzPct val="100000"/>
                        <a:buFont typeface="Arial"/>
                        <a:buChar char="●"/>
                      </a:pPr>
                      <a:r>
                        <a:rPr lang="en" sz="1000"/>
                        <a:t>Wide market coverage</a:t>
                      </a:r>
                    </a:p>
                    <a:p>
                      <a:pPr marL="457200" lvl="0" indent="-292100">
                        <a:spcBef>
                          <a:spcPts val="0"/>
                        </a:spcBef>
                        <a:buClr>
                          <a:srgbClr val="000000"/>
                        </a:buClr>
                        <a:buSzPct val="100000"/>
                        <a:buFont typeface="Arial"/>
                        <a:buChar char="●"/>
                      </a:pPr>
                      <a:r>
                        <a:rPr lang="en" sz="1000"/>
                        <a:t>Cost leadership</a:t>
                      </a:r>
                    </a:p>
                  </a:txBody>
                  <a:tcPr marL="91425" marR="91425" marT="91425" marB="91425"/>
                </a:tc>
              </a:tr>
              <a:tr h="622225">
                <a:tc>
                  <a:txBody>
                    <a:bodyPr/>
                    <a:lstStyle/>
                    <a:p>
                      <a:pPr>
                        <a:spcBef>
                          <a:spcPts val="0"/>
                        </a:spcBef>
                        <a:buNone/>
                      </a:pPr>
                      <a:endParaRPr/>
                    </a:p>
                  </a:txBody>
                  <a:tcPr marL="91425" marR="91425" marT="91425" marB="91425" anchor="ctr"/>
                </a:tc>
                <a:tc>
                  <a:txBody>
                    <a:bodyPr/>
                    <a:lstStyle/>
                    <a:p>
                      <a:pPr marL="457200" lvl="0" indent="-292100" rtl="0">
                        <a:spcBef>
                          <a:spcPts val="0"/>
                        </a:spcBef>
                        <a:buClr>
                          <a:srgbClr val="000000"/>
                        </a:buClr>
                        <a:buSzPct val="100000"/>
                        <a:buFont typeface="Arial"/>
                        <a:buChar char="●"/>
                      </a:pPr>
                      <a:r>
                        <a:rPr lang="en" sz="1000"/>
                        <a:t>Specialized products</a:t>
                      </a:r>
                    </a:p>
                    <a:p>
                      <a:pPr marL="457200" lvl="0" indent="-292100">
                        <a:spcBef>
                          <a:spcPts val="0"/>
                        </a:spcBef>
                        <a:buClr>
                          <a:srgbClr val="000000"/>
                        </a:buClr>
                        <a:buSzPct val="100000"/>
                        <a:buFont typeface="Arial"/>
                        <a:buChar char="●"/>
                      </a:pPr>
                      <a:r>
                        <a:rPr lang="en" sz="1000"/>
                        <a:t>Parent company support</a:t>
                      </a:r>
                    </a:p>
                  </a:txBody>
                  <a:tcPr marL="91425" marR="91425" marT="91425" marB="91425"/>
                </a:tc>
                <a:tc>
                  <a:txBody>
                    <a:bodyPr/>
                    <a:lstStyle/>
                    <a:p>
                      <a:pPr marL="457200" lvl="0" indent="-292100" rtl="0">
                        <a:spcBef>
                          <a:spcPts val="0"/>
                        </a:spcBef>
                        <a:buClr>
                          <a:srgbClr val="000000"/>
                        </a:buClr>
                        <a:buSzPct val="100000"/>
                        <a:buFont typeface="Arial"/>
                        <a:buChar char="●"/>
                      </a:pPr>
                      <a:r>
                        <a:rPr lang="en" sz="1000"/>
                        <a:t>Low brand power</a:t>
                      </a:r>
                    </a:p>
                    <a:p>
                      <a:pPr marL="457200" lvl="0" indent="-292100">
                        <a:spcBef>
                          <a:spcPts val="0"/>
                        </a:spcBef>
                        <a:buClr>
                          <a:srgbClr val="000000"/>
                        </a:buClr>
                        <a:buSzPct val="100000"/>
                        <a:buFont typeface="Arial"/>
                        <a:buChar char="●"/>
                      </a:pPr>
                      <a:r>
                        <a:rPr lang="en" sz="1000"/>
                        <a:t>Weak environmental appeal</a:t>
                      </a:r>
                    </a:p>
                  </a:txBody>
                  <a:tcPr marL="91425" marR="91425" marT="91425" marB="91425"/>
                </a:tc>
                <a:tc>
                  <a:txBody>
                    <a:bodyPr/>
                    <a:lstStyle/>
                    <a:p>
                      <a:pPr marL="457200" lvl="0" indent="-292100" rtl="0">
                        <a:spcBef>
                          <a:spcPts val="0"/>
                        </a:spcBef>
                        <a:buClr>
                          <a:schemeClr val="dk1"/>
                        </a:buClr>
                        <a:buSzPct val="100000"/>
                        <a:buFont typeface="Arial"/>
                        <a:buChar char="●"/>
                      </a:pPr>
                      <a:r>
                        <a:rPr lang="en" sz="1000">
                          <a:solidFill>
                            <a:schemeClr val="dk1"/>
                          </a:solidFill>
                        </a:rPr>
                        <a:t>Product specialization</a:t>
                      </a:r>
                    </a:p>
                    <a:p>
                      <a:pPr marL="457200" lvl="0" indent="-292100" rtl="0">
                        <a:spcBef>
                          <a:spcPts val="0"/>
                        </a:spcBef>
                        <a:buClr>
                          <a:schemeClr val="dk1"/>
                        </a:buClr>
                        <a:buSzPct val="100000"/>
                        <a:buFont typeface="Arial"/>
                        <a:buChar char="●"/>
                      </a:pPr>
                      <a:r>
                        <a:rPr lang="en" sz="1000">
                          <a:solidFill>
                            <a:schemeClr val="dk1"/>
                          </a:solidFill>
                        </a:rPr>
                        <a:t>High price/quality</a:t>
                      </a:r>
                    </a:p>
                  </a:txBody>
                  <a:tcPr marL="91425" marR="91425" marT="91425" marB="91425"/>
                </a:tc>
              </a:tr>
              <a:tr h="833425">
                <a:tc>
                  <a:txBody>
                    <a:bodyPr/>
                    <a:lstStyle/>
                    <a:p>
                      <a:pPr>
                        <a:spcBef>
                          <a:spcPts val="0"/>
                        </a:spcBef>
                        <a:buNone/>
                      </a:pPr>
                      <a:endParaRPr/>
                    </a:p>
                  </a:txBody>
                  <a:tcPr marL="91425" marR="91425" marT="91425" marB="91425" anchor="ctr"/>
                </a:tc>
                <a:tc>
                  <a:txBody>
                    <a:bodyPr/>
                    <a:lstStyle/>
                    <a:p>
                      <a:pPr marL="457200" lvl="0" indent="-292100" rtl="0">
                        <a:spcBef>
                          <a:spcPts val="0"/>
                        </a:spcBef>
                        <a:buClr>
                          <a:srgbClr val="000000"/>
                        </a:buClr>
                        <a:buSzPct val="100000"/>
                        <a:buFont typeface="Arial"/>
                        <a:buChar char="●"/>
                      </a:pPr>
                      <a:r>
                        <a:rPr lang="en" sz="1000"/>
                        <a:t>Brand power</a:t>
                      </a:r>
                    </a:p>
                    <a:p>
                      <a:pPr marL="457200" lvl="0" indent="-292100" rtl="0">
                        <a:spcBef>
                          <a:spcPts val="0"/>
                        </a:spcBef>
                        <a:buClr>
                          <a:srgbClr val="000000"/>
                        </a:buClr>
                        <a:buSzPct val="100000"/>
                        <a:buFont typeface="Arial"/>
                        <a:buChar char="●"/>
                      </a:pPr>
                      <a:r>
                        <a:rPr lang="en" sz="1000"/>
                        <a:t>Large corporate resources</a:t>
                      </a:r>
                    </a:p>
                    <a:p>
                      <a:pPr marL="457200" lvl="0" indent="-292100">
                        <a:spcBef>
                          <a:spcPts val="0"/>
                        </a:spcBef>
                        <a:buClr>
                          <a:srgbClr val="000000"/>
                        </a:buClr>
                        <a:buSzPct val="100000"/>
                        <a:buFont typeface="Arial"/>
                        <a:buChar char="●"/>
                      </a:pPr>
                      <a:r>
                        <a:rPr lang="en" sz="1000"/>
                        <a:t>Market leader</a:t>
                      </a:r>
                    </a:p>
                  </a:txBody>
                  <a:tcPr marL="91425" marR="91425" marT="91425" marB="91425"/>
                </a:tc>
                <a:tc>
                  <a:txBody>
                    <a:bodyPr/>
                    <a:lstStyle/>
                    <a:p>
                      <a:pPr marL="457200" lvl="0" indent="-292100" rtl="0">
                        <a:spcBef>
                          <a:spcPts val="0"/>
                        </a:spcBef>
                        <a:buClr>
                          <a:srgbClr val="000000"/>
                        </a:buClr>
                        <a:buSzPct val="100000"/>
                        <a:buFont typeface="Arial"/>
                        <a:buChar char="●"/>
                      </a:pPr>
                      <a:r>
                        <a:rPr lang="en" sz="1000"/>
                        <a:t>Not focused on specialization</a:t>
                      </a:r>
                    </a:p>
                    <a:p>
                      <a:pPr marL="457200" lvl="0" indent="-292100">
                        <a:spcBef>
                          <a:spcPts val="0"/>
                        </a:spcBef>
                        <a:buClr>
                          <a:srgbClr val="000000"/>
                        </a:buClr>
                        <a:buSzPct val="100000"/>
                        <a:buFont typeface="Arial"/>
                        <a:buChar char="●"/>
                      </a:pPr>
                      <a:r>
                        <a:rPr lang="en" sz="1000"/>
                        <a:t>Weaker environmental appeal</a:t>
                      </a:r>
                    </a:p>
                  </a:txBody>
                  <a:tcPr marL="91425" marR="91425" marT="91425" marB="91425"/>
                </a:tc>
                <a:tc>
                  <a:txBody>
                    <a:bodyPr/>
                    <a:lstStyle/>
                    <a:p>
                      <a:pPr marL="457200" lvl="0" indent="-292100" rtl="0">
                        <a:spcBef>
                          <a:spcPts val="0"/>
                        </a:spcBef>
                        <a:buClr>
                          <a:srgbClr val="000000"/>
                        </a:buClr>
                        <a:buSzPct val="100000"/>
                        <a:buFont typeface="Arial"/>
                        <a:buChar char="●"/>
                      </a:pPr>
                      <a:r>
                        <a:rPr lang="en" sz="1000"/>
                        <a:t>Broad product range</a:t>
                      </a:r>
                    </a:p>
                    <a:p>
                      <a:pPr marL="457200" lvl="0" indent="-292100" rtl="0">
                        <a:spcBef>
                          <a:spcPts val="0"/>
                        </a:spcBef>
                        <a:buClr>
                          <a:srgbClr val="000000"/>
                        </a:buClr>
                        <a:buSzPct val="100000"/>
                        <a:buFont typeface="Arial"/>
                        <a:buChar char="●"/>
                      </a:pPr>
                      <a:r>
                        <a:rPr lang="en" sz="1000"/>
                        <a:t>Large distribution network</a:t>
                      </a:r>
                    </a:p>
                    <a:p>
                      <a:pPr marL="457200" lvl="0" indent="-292100">
                        <a:spcBef>
                          <a:spcPts val="0"/>
                        </a:spcBef>
                        <a:buClr>
                          <a:srgbClr val="000000"/>
                        </a:buClr>
                        <a:buSzPct val="100000"/>
                        <a:buFont typeface="Arial"/>
                        <a:buChar char="●"/>
                      </a:pPr>
                      <a:r>
                        <a:rPr lang="en" sz="1000"/>
                        <a:t>Brand awareness</a:t>
                      </a:r>
                    </a:p>
                  </a:txBody>
                  <a:tcPr marL="91425" marR="91425" marT="91425" marB="91425"/>
                </a:tc>
              </a:tr>
              <a:tr h="721425">
                <a:tc>
                  <a:txBody>
                    <a:bodyPr/>
                    <a:lstStyle/>
                    <a:p>
                      <a:pPr>
                        <a:spcBef>
                          <a:spcPts val="0"/>
                        </a:spcBef>
                        <a:buNone/>
                      </a:pPr>
                      <a:endParaRPr/>
                    </a:p>
                  </a:txBody>
                  <a:tcPr marL="91425" marR="91425" marT="91425" marB="91425" anchor="ctr"/>
                </a:tc>
                <a:tc>
                  <a:txBody>
                    <a:bodyPr/>
                    <a:lstStyle/>
                    <a:p>
                      <a:pPr marL="457200" lvl="0" indent="-292100" rtl="0">
                        <a:spcBef>
                          <a:spcPts val="0"/>
                        </a:spcBef>
                        <a:buClr>
                          <a:srgbClr val="000000"/>
                        </a:buClr>
                        <a:buSzPct val="100000"/>
                        <a:buFont typeface="Arial"/>
                        <a:buChar char="●"/>
                      </a:pPr>
                      <a:r>
                        <a:rPr lang="en" sz="1000"/>
                        <a:t>Specialized products</a:t>
                      </a:r>
                    </a:p>
                    <a:p>
                      <a:pPr marL="457200" lvl="0" indent="-292100">
                        <a:spcBef>
                          <a:spcPts val="0"/>
                        </a:spcBef>
                        <a:buClr>
                          <a:srgbClr val="000000"/>
                        </a:buClr>
                        <a:buSzPct val="100000"/>
                        <a:buFont typeface="Arial"/>
                        <a:buChar char="●"/>
                      </a:pPr>
                      <a:r>
                        <a:rPr lang="en" sz="1000"/>
                        <a:t>Environmental appeal</a:t>
                      </a:r>
                    </a:p>
                  </a:txBody>
                  <a:tcPr marL="91425" marR="91425" marT="91425" marB="91425"/>
                </a:tc>
                <a:tc>
                  <a:txBody>
                    <a:bodyPr/>
                    <a:lstStyle/>
                    <a:p>
                      <a:pPr marL="457200" lvl="0" indent="-292100">
                        <a:spcBef>
                          <a:spcPts val="0"/>
                        </a:spcBef>
                        <a:buClr>
                          <a:srgbClr val="000000"/>
                        </a:buClr>
                        <a:buSzPct val="100000"/>
                        <a:buFont typeface="Arial"/>
                        <a:buChar char="●"/>
                      </a:pPr>
                      <a:r>
                        <a:rPr lang="en" sz="1000"/>
                        <a:t>Low brand power</a:t>
                      </a:r>
                    </a:p>
                  </a:txBody>
                  <a:tcPr marL="91425" marR="91425" marT="91425" marB="91425"/>
                </a:tc>
                <a:tc>
                  <a:txBody>
                    <a:bodyPr/>
                    <a:lstStyle/>
                    <a:p>
                      <a:pPr marL="457200" lvl="0" indent="-292100" rtl="0">
                        <a:spcBef>
                          <a:spcPts val="0"/>
                        </a:spcBef>
                        <a:buClr>
                          <a:srgbClr val="000000"/>
                        </a:buClr>
                        <a:buSzPct val="100000"/>
                        <a:buFont typeface="Arial"/>
                        <a:buChar char="●"/>
                      </a:pPr>
                      <a:r>
                        <a:rPr lang="en" sz="1000"/>
                        <a:t>Product specialization</a:t>
                      </a:r>
                    </a:p>
                    <a:p>
                      <a:pPr marL="457200" lvl="0" indent="-292100">
                        <a:spcBef>
                          <a:spcPts val="0"/>
                        </a:spcBef>
                        <a:buClr>
                          <a:srgbClr val="000000"/>
                        </a:buClr>
                        <a:buSzPct val="100000"/>
                        <a:buFont typeface="Arial"/>
                        <a:buChar char="●"/>
                      </a:pPr>
                      <a:r>
                        <a:rPr lang="en" sz="1000"/>
                        <a:t>High price/quality</a:t>
                      </a:r>
                    </a:p>
                  </a:txBody>
                  <a:tcPr marL="91425" marR="91425" marT="91425" marB="91425"/>
                </a:tc>
              </a:tr>
              <a:tr h="653450">
                <a:tc>
                  <a:txBody>
                    <a:bodyPr/>
                    <a:lstStyle/>
                    <a:p>
                      <a:pPr rtl="0">
                        <a:spcBef>
                          <a:spcPts val="0"/>
                        </a:spcBef>
                        <a:buNone/>
                      </a:pPr>
                      <a:endParaRPr/>
                    </a:p>
                  </a:txBody>
                  <a:tcPr marL="91425" marR="91425" marT="91425" marB="91425" anchor="ctr"/>
                </a:tc>
                <a:tc>
                  <a:txBody>
                    <a:bodyPr/>
                    <a:lstStyle/>
                    <a:p>
                      <a:pPr marL="457200" lvl="0" indent="-292100" rtl="0">
                        <a:spcBef>
                          <a:spcPts val="0"/>
                        </a:spcBef>
                        <a:buClr>
                          <a:srgbClr val="000000"/>
                        </a:buClr>
                        <a:buSzPct val="100000"/>
                        <a:buFont typeface="Arial"/>
                        <a:buChar char="●"/>
                      </a:pPr>
                      <a:r>
                        <a:rPr lang="en" sz="1000"/>
                        <a:t>Multi-product offering</a:t>
                      </a:r>
                    </a:p>
                    <a:p>
                      <a:pPr marL="457200" lvl="0" indent="-292100">
                        <a:spcBef>
                          <a:spcPts val="0"/>
                        </a:spcBef>
                        <a:buClr>
                          <a:srgbClr val="000000"/>
                        </a:buClr>
                        <a:buSzPct val="100000"/>
                        <a:buFont typeface="Arial"/>
                        <a:buChar char="●"/>
                      </a:pPr>
                      <a:r>
                        <a:rPr lang="en" sz="1000"/>
                        <a:t>Wide market coverage</a:t>
                      </a:r>
                    </a:p>
                  </a:txBody>
                  <a:tcPr marL="91425" marR="91425" marT="91425" marB="91425"/>
                </a:tc>
                <a:tc>
                  <a:txBody>
                    <a:bodyPr/>
                    <a:lstStyle/>
                    <a:p>
                      <a:pPr marL="457200" lvl="0" indent="-292100" rtl="0">
                        <a:spcBef>
                          <a:spcPts val="0"/>
                        </a:spcBef>
                        <a:buClr>
                          <a:srgbClr val="000000"/>
                        </a:buClr>
                        <a:buSzPct val="100000"/>
                        <a:buFont typeface="Arial"/>
                        <a:buChar char="●"/>
                      </a:pPr>
                      <a:r>
                        <a:rPr lang="en" sz="1000"/>
                        <a:t>Caters to mainstream, casual consumers</a:t>
                      </a:r>
                    </a:p>
                    <a:p>
                      <a:pPr marL="457200" lvl="0" indent="-292100">
                        <a:spcBef>
                          <a:spcPts val="0"/>
                        </a:spcBef>
                        <a:buClr>
                          <a:srgbClr val="000000"/>
                        </a:buClr>
                        <a:buSzPct val="100000"/>
                        <a:buFont typeface="Arial"/>
                        <a:buChar char="●"/>
                      </a:pPr>
                      <a:r>
                        <a:rPr lang="en" sz="1000"/>
                        <a:t>No environmental appeal</a:t>
                      </a:r>
                    </a:p>
                  </a:txBody>
                  <a:tcPr marL="91425" marR="91425" marT="91425" marB="91425"/>
                </a:tc>
                <a:tc>
                  <a:txBody>
                    <a:bodyPr/>
                    <a:lstStyle/>
                    <a:p>
                      <a:pPr marL="457200" lvl="0" indent="-292100" rtl="0">
                        <a:spcBef>
                          <a:spcPts val="0"/>
                        </a:spcBef>
                        <a:buClr>
                          <a:srgbClr val="000000"/>
                        </a:buClr>
                        <a:buSzPct val="100000"/>
                        <a:buFont typeface="Arial"/>
                        <a:buChar char="●"/>
                      </a:pPr>
                      <a:r>
                        <a:rPr lang="en" sz="1000"/>
                        <a:t>Mainstream casual appeal</a:t>
                      </a:r>
                    </a:p>
                    <a:p>
                      <a:pPr marL="457200" lvl="0" indent="-292100">
                        <a:spcBef>
                          <a:spcPts val="0"/>
                        </a:spcBef>
                        <a:buClr>
                          <a:srgbClr val="000000"/>
                        </a:buClr>
                        <a:buSzPct val="100000"/>
                        <a:buFont typeface="Arial"/>
                        <a:buChar char="●"/>
                      </a:pPr>
                      <a:r>
                        <a:rPr lang="en" sz="1000"/>
                        <a:t>Develop a few key apparel lines</a:t>
                      </a:r>
                    </a:p>
                  </a:txBody>
                  <a:tcPr marL="91425" marR="91425" marT="91425" marB="91425"/>
                </a:tc>
              </a:tr>
              <a:tr h="822975">
                <a:tc>
                  <a:txBody>
                    <a:bodyPr/>
                    <a:lstStyle/>
                    <a:p>
                      <a:pPr rtl="0">
                        <a:spcBef>
                          <a:spcPts val="0"/>
                        </a:spcBef>
                        <a:buNone/>
                      </a:pPr>
                      <a:endParaRPr/>
                    </a:p>
                  </a:txBody>
                  <a:tcPr marL="91425" marR="91425" marT="91425" marB="91425" anchor="ctr"/>
                </a:tc>
                <a:tc>
                  <a:txBody>
                    <a:bodyPr/>
                    <a:lstStyle/>
                    <a:p>
                      <a:pPr marL="457200" lvl="0" indent="-292100" rtl="0">
                        <a:spcBef>
                          <a:spcPts val="0"/>
                        </a:spcBef>
                        <a:buClr>
                          <a:srgbClr val="000000"/>
                        </a:buClr>
                        <a:buSzPct val="100000"/>
                        <a:buFont typeface="Arial"/>
                        <a:buChar char="●"/>
                      </a:pPr>
                      <a:r>
                        <a:rPr lang="en" sz="1000"/>
                        <a:t>Specialized products</a:t>
                      </a:r>
                    </a:p>
                    <a:p>
                      <a:pPr marL="457200" lvl="0" indent="-292100" rtl="0">
                        <a:spcBef>
                          <a:spcPts val="0"/>
                        </a:spcBef>
                        <a:buClr>
                          <a:srgbClr val="000000"/>
                        </a:buClr>
                        <a:buSzPct val="100000"/>
                        <a:buFont typeface="Arial"/>
                        <a:buChar char="●"/>
                      </a:pPr>
                      <a:r>
                        <a:rPr lang="en" sz="1000"/>
                        <a:t>High-quality</a:t>
                      </a:r>
                    </a:p>
                  </a:txBody>
                  <a:tcPr marL="91425" marR="91425" marT="91425" marB="91425"/>
                </a:tc>
                <a:tc>
                  <a:txBody>
                    <a:bodyPr/>
                    <a:lstStyle/>
                    <a:p>
                      <a:pPr marL="457200" lvl="0" indent="-292100" rtl="0">
                        <a:spcBef>
                          <a:spcPts val="0"/>
                        </a:spcBef>
                        <a:buClr>
                          <a:srgbClr val="000000"/>
                        </a:buClr>
                        <a:buSzPct val="100000"/>
                        <a:buFont typeface="Arial"/>
                        <a:buChar char="●"/>
                      </a:pPr>
                      <a:r>
                        <a:rPr lang="en" sz="1000"/>
                        <a:t>Weak environmental appeal</a:t>
                      </a:r>
                    </a:p>
                    <a:p>
                      <a:pPr marL="457200" lvl="0" indent="-292100" rtl="0">
                        <a:spcBef>
                          <a:spcPts val="0"/>
                        </a:spcBef>
                        <a:buClr>
                          <a:srgbClr val="000000"/>
                        </a:buClr>
                        <a:buSzPct val="100000"/>
                        <a:buFont typeface="Arial"/>
                        <a:buChar char="●"/>
                      </a:pPr>
                      <a:r>
                        <a:rPr lang="en" sz="1000"/>
                        <a:t>Brand awareness</a:t>
                      </a:r>
                    </a:p>
                  </a:txBody>
                  <a:tcPr marL="91425" marR="91425" marT="91425" marB="91425"/>
                </a:tc>
                <a:tc>
                  <a:txBody>
                    <a:bodyPr/>
                    <a:lstStyle/>
                    <a:p>
                      <a:pPr marL="457200" lvl="0" indent="-292100" rtl="0">
                        <a:spcBef>
                          <a:spcPts val="0"/>
                        </a:spcBef>
                        <a:buClr>
                          <a:schemeClr val="dk1"/>
                        </a:buClr>
                        <a:buSzPct val="100000"/>
                        <a:buFont typeface="Arial"/>
                        <a:buChar char="●"/>
                      </a:pPr>
                      <a:r>
                        <a:rPr lang="en" sz="1000">
                          <a:solidFill>
                            <a:schemeClr val="dk1"/>
                          </a:solidFill>
                        </a:rPr>
                        <a:t>Product specialization</a:t>
                      </a:r>
                    </a:p>
                    <a:p>
                      <a:pPr marL="457200" lvl="0" indent="-292100" rtl="0">
                        <a:spcBef>
                          <a:spcPts val="0"/>
                        </a:spcBef>
                        <a:buClr>
                          <a:schemeClr val="dk1"/>
                        </a:buClr>
                        <a:buSzPct val="100000"/>
                        <a:buFont typeface="Arial"/>
                        <a:buChar char="●"/>
                      </a:pPr>
                      <a:r>
                        <a:rPr lang="en" sz="1000">
                          <a:solidFill>
                            <a:schemeClr val="dk1"/>
                          </a:solidFill>
                        </a:rPr>
                        <a:t>High price/quality</a:t>
                      </a:r>
                    </a:p>
                  </a:txBody>
                  <a:tcPr marL="91425" marR="91425" marT="91425" marB="91425"/>
                </a:tc>
              </a:tr>
            </a:tbl>
          </a:graphicData>
        </a:graphic>
      </p:graphicFrame>
      <p:pic>
        <p:nvPicPr>
          <p:cNvPr id="720" name="Shape 720"/>
          <p:cNvPicPr preferRelativeResize="0"/>
          <p:nvPr/>
        </p:nvPicPr>
        <p:blipFill rotWithShape="1">
          <a:blip r:embed="rId3">
            <a:alphaModFix/>
          </a:blip>
          <a:srcRect t="19181" b="23593"/>
          <a:stretch/>
        </p:blipFill>
        <p:spPr>
          <a:xfrm>
            <a:off x="764675" y="1669100"/>
            <a:ext cx="1018150" cy="582599"/>
          </a:xfrm>
          <a:prstGeom prst="rect">
            <a:avLst/>
          </a:prstGeom>
          <a:noFill/>
          <a:ln>
            <a:noFill/>
          </a:ln>
        </p:spPr>
      </p:pic>
      <p:pic>
        <p:nvPicPr>
          <p:cNvPr id="721" name="Shape 721"/>
          <p:cNvPicPr preferRelativeResize="0"/>
          <p:nvPr/>
        </p:nvPicPr>
        <p:blipFill>
          <a:blip r:embed="rId4">
            <a:alphaModFix/>
          </a:blip>
          <a:stretch>
            <a:fillRect/>
          </a:stretch>
        </p:blipFill>
        <p:spPr>
          <a:xfrm>
            <a:off x="421502" y="2374416"/>
            <a:ext cx="1556199" cy="432283"/>
          </a:xfrm>
          <a:prstGeom prst="rect">
            <a:avLst/>
          </a:prstGeom>
          <a:noFill/>
          <a:ln>
            <a:noFill/>
          </a:ln>
        </p:spPr>
      </p:pic>
      <p:pic>
        <p:nvPicPr>
          <p:cNvPr id="722" name="Shape 722"/>
          <p:cNvPicPr preferRelativeResize="0"/>
          <p:nvPr/>
        </p:nvPicPr>
        <p:blipFill>
          <a:blip r:embed="rId5">
            <a:alphaModFix/>
          </a:blip>
          <a:stretch>
            <a:fillRect/>
          </a:stretch>
        </p:blipFill>
        <p:spPr>
          <a:xfrm>
            <a:off x="670026" y="2929424"/>
            <a:ext cx="1059151" cy="554075"/>
          </a:xfrm>
          <a:prstGeom prst="rect">
            <a:avLst/>
          </a:prstGeom>
          <a:noFill/>
          <a:ln>
            <a:noFill/>
          </a:ln>
        </p:spPr>
      </p:pic>
      <p:pic>
        <p:nvPicPr>
          <p:cNvPr id="723" name="Shape 723"/>
          <p:cNvPicPr preferRelativeResize="0"/>
          <p:nvPr/>
        </p:nvPicPr>
        <p:blipFill rotWithShape="1">
          <a:blip r:embed="rId6">
            <a:alphaModFix/>
          </a:blip>
          <a:srcRect l="7944" t="28643" b="29116"/>
          <a:stretch/>
        </p:blipFill>
        <p:spPr>
          <a:xfrm>
            <a:off x="670026" y="3734075"/>
            <a:ext cx="1207448" cy="554075"/>
          </a:xfrm>
          <a:prstGeom prst="rect">
            <a:avLst/>
          </a:prstGeom>
          <a:noFill/>
          <a:ln>
            <a:noFill/>
          </a:ln>
        </p:spPr>
      </p:pic>
      <p:pic>
        <p:nvPicPr>
          <p:cNvPr id="724" name="Shape 724"/>
          <p:cNvPicPr preferRelativeResize="0"/>
          <p:nvPr/>
        </p:nvPicPr>
        <p:blipFill>
          <a:blip r:embed="rId7">
            <a:alphaModFix/>
          </a:blip>
          <a:stretch>
            <a:fillRect/>
          </a:stretch>
        </p:blipFill>
        <p:spPr>
          <a:xfrm>
            <a:off x="720237" y="4460887"/>
            <a:ext cx="958715" cy="582599"/>
          </a:xfrm>
          <a:prstGeom prst="rect">
            <a:avLst/>
          </a:prstGeom>
          <a:noFill/>
          <a:ln>
            <a:noFill/>
          </a:ln>
        </p:spPr>
      </p:pic>
      <p:pic>
        <p:nvPicPr>
          <p:cNvPr id="725" name="Shape 725"/>
          <p:cNvPicPr preferRelativeResize="0"/>
          <p:nvPr/>
        </p:nvPicPr>
        <p:blipFill>
          <a:blip r:embed="rId8">
            <a:alphaModFix/>
          </a:blip>
          <a:stretch>
            <a:fillRect/>
          </a:stretch>
        </p:blipFill>
        <p:spPr>
          <a:xfrm>
            <a:off x="536787" y="5301171"/>
            <a:ext cx="1325624" cy="243003"/>
          </a:xfrm>
          <a:prstGeom prst="rect">
            <a:avLst/>
          </a:prstGeom>
          <a:noFill/>
          <a:ln>
            <a:noFill/>
          </a:ln>
        </p:spPr>
      </p:pic>
      <p:pic>
        <p:nvPicPr>
          <p:cNvPr id="726" name="Shape 726"/>
          <p:cNvPicPr preferRelativeResize="0"/>
          <p:nvPr/>
        </p:nvPicPr>
        <p:blipFill rotWithShape="1">
          <a:blip r:embed="rId9">
            <a:alphaModFix/>
          </a:blip>
          <a:srcRect l="12078" t="32642" r="10641" b="32426"/>
          <a:stretch/>
        </p:blipFill>
        <p:spPr>
          <a:xfrm>
            <a:off x="427951" y="6020873"/>
            <a:ext cx="1691599" cy="339801"/>
          </a:xfrm>
          <a:prstGeom prst="rect">
            <a:avLst/>
          </a:prstGeom>
          <a:noFill/>
          <a:ln>
            <a:noFill/>
          </a:ln>
        </p:spPr>
      </p:pic>
    </p:spTree>
  </p:cSld>
  <p:clrMapOvr>
    <a:masterClrMapping/>
  </p:clrMapOvr>
  <p:transition xmlns:p14="http://schemas.microsoft.com/office/powerpoint/2010/mai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Shape 731"/>
          <p:cNvSpPr txBox="1">
            <a:spLocks noGrp="1"/>
          </p:cNvSpPr>
          <p:nvPr>
            <p:ph type="title"/>
          </p:nvPr>
        </p:nvSpPr>
        <p:spPr>
          <a:xfrm>
            <a:off x="628650" y="365129"/>
            <a:ext cx="7886700" cy="1325700"/>
          </a:xfrm>
          <a:prstGeom prst="rect">
            <a:avLst/>
          </a:prstGeom>
          <a:solidFill>
            <a:schemeClr val="dk1"/>
          </a:solidFill>
          <a:ln>
            <a:noFill/>
          </a:ln>
        </p:spPr>
        <p:txBody>
          <a:bodyPr lIns="91425" tIns="45700" rIns="91425" bIns="45700" anchor="ctr" anchorCtr="0">
            <a:noAutofit/>
          </a:bodyPr>
          <a:lstStyle/>
          <a:p>
            <a:pPr lvl="0" rtl="0">
              <a:spcBef>
                <a:spcPts val="0"/>
              </a:spcBef>
              <a:buNone/>
            </a:pPr>
            <a:r>
              <a:rPr lang="en" sz="2100" b="1">
                <a:solidFill>
                  <a:srgbClr val="FFFFFF"/>
                </a:solidFill>
              </a:rPr>
              <a:t>Cost/ Expenses</a:t>
            </a:r>
          </a:p>
          <a:p>
            <a:pPr marL="0" marR="0" lvl="0" indent="0" algn="l" rtl="0">
              <a:lnSpc>
                <a:spcPct val="90000"/>
              </a:lnSpc>
              <a:spcBef>
                <a:spcPts val="0"/>
              </a:spcBef>
              <a:buClr>
                <a:schemeClr val="lt1"/>
              </a:buClr>
              <a:buFont typeface="Impact"/>
              <a:buNone/>
            </a:pPr>
            <a:endParaRPr sz="2100" b="1">
              <a:solidFill>
                <a:srgbClr val="FFFFFF"/>
              </a:solidFill>
            </a:endParaRPr>
          </a:p>
        </p:txBody>
      </p:sp>
      <p:sp>
        <p:nvSpPr>
          <p:cNvPr id="732" name="Shape 732"/>
          <p:cNvSpPr txBox="1">
            <a:spLocks noGrp="1"/>
          </p:cNvSpPr>
          <p:nvPr>
            <p:ph type="body" idx="1"/>
          </p:nvPr>
        </p:nvSpPr>
        <p:spPr>
          <a:xfrm>
            <a:off x="628650" y="1825625"/>
            <a:ext cx="3886200" cy="4351199"/>
          </a:xfrm>
          <a:prstGeom prst="rect">
            <a:avLst/>
          </a:prstGeom>
          <a:noFill/>
          <a:ln>
            <a:noFill/>
          </a:ln>
        </p:spPr>
        <p:txBody>
          <a:bodyPr lIns="91425" tIns="45700" rIns="91425" bIns="45700" anchor="t" anchorCtr="0">
            <a:noAutofit/>
          </a:bodyPr>
          <a:lstStyle/>
          <a:p>
            <a:pPr marL="171450" marR="0" lvl="0" indent="-171450" algn="l" rtl="0">
              <a:lnSpc>
                <a:spcPct val="90000"/>
              </a:lnSpc>
              <a:spcBef>
                <a:spcPts val="750"/>
              </a:spcBef>
              <a:buClr>
                <a:schemeClr val="dk1"/>
              </a:buClr>
              <a:buSzPct val="100000"/>
              <a:buFont typeface="Arial"/>
              <a:buChar char="•"/>
            </a:pPr>
            <a:r>
              <a:rPr lang="en" sz="2100" b="0" i="0" u="none" strike="noStrike" cap="none" baseline="0">
                <a:solidFill>
                  <a:schemeClr val="dk1"/>
                </a:solidFill>
                <a:latin typeface="Arial"/>
                <a:ea typeface="Arial"/>
                <a:cs typeface="Arial"/>
                <a:sym typeface="Arial"/>
              </a:rPr>
              <a:t>$3.8 million for eco-friendly commitment in 2009</a:t>
            </a:r>
          </a:p>
          <a:p>
            <a:pPr marL="171450" marR="0" lvl="0" indent="-171450" algn="l" rtl="0">
              <a:lnSpc>
                <a:spcPct val="90000"/>
              </a:lnSpc>
              <a:spcBef>
                <a:spcPts val="750"/>
              </a:spcBef>
              <a:buClr>
                <a:schemeClr val="dk1"/>
              </a:buClr>
              <a:buSzPct val="100000"/>
              <a:buFont typeface="Arial"/>
              <a:buChar char="•"/>
            </a:pPr>
            <a:r>
              <a:rPr lang="en" sz="2100" b="0" i="0" u="none" strike="noStrike" cap="none" baseline="0">
                <a:solidFill>
                  <a:schemeClr val="dk1"/>
                </a:solidFill>
                <a:latin typeface="Arial"/>
                <a:ea typeface="Arial"/>
                <a:cs typeface="Arial"/>
                <a:sym typeface="Arial"/>
              </a:rPr>
              <a:t>$100k annually on field testing</a:t>
            </a:r>
          </a:p>
          <a:p>
            <a:pPr marL="171450" marR="0" lvl="0" indent="-171450" algn="l" rtl="0">
              <a:lnSpc>
                <a:spcPct val="90000"/>
              </a:lnSpc>
              <a:spcBef>
                <a:spcPts val="750"/>
              </a:spcBef>
              <a:buClr>
                <a:schemeClr val="dk1"/>
              </a:buClr>
              <a:buSzPct val="100000"/>
              <a:buFont typeface="Arial"/>
              <a:buChar char="•"/>
            </a:pPr>
            <a:r>
              <a:rPr lang="en" sz="2100" b="0" i="0" u="none" strike="noStrike" cap="none" baseline="0">
                <a:solidFill>
                  <a:schemeClr val="dk1"/>
                </a:solidFill>
                <a:latin typeface="Arial"/>
                <a:ea typeface="Arial"/>
                <a:cs typeface="Arial"/>
                <a:sym typeface="Arial"/>
              </a:rPr>
              <a:t>$350k to repair 12k garments/yr = $29 per garment</a:t>
            </a:r>
          </a:p>
          <a:p>
            <a:pPr marL="171450" marR="0" lvl="0" indent="-171450" algn="l" rtl="0">
              <a:lnSpc>
                <a:spcPct val="90000"/>
              </a:lnSpc>
              <a:spcBef>
                <a:spcPts val="750"/>
              </a:spcBef>
              <a:buClr>
                <a:schemeClr val="dk1"/>
              </a:buClr>
              <a:buSzPct val="100000"/>
              <a:buFont typeface="Arial"/>
              <a:buChar char="•"/>
            </a:pPr>
            <a:r>
              <a:rPr lang="en" sz="2100" b="0" i="0" u="none" strike="noStrike" cap="none" baseline="0">
                <a:solidFill>
                  <a:schemeClr val="dk1"/>
                </a:solidFill>
                <a:latin typeface="Arial"/>
                <a:ea typeface="Arial"/>
                <a:cs typeface="Arial"/>
                <a:sym typeface="Arial"/>
              </a:rPr>
              <a:t>Less than 1% revenues on marketing</a:t>
            </a:r>
          </a:p>
          <a:p>
            <a:pPr marL="171450" marR="0" lvl="0" indent="-171450" algn="l" rtl="0">
              <a:lnSpc>
                <a:spcPct val="90000"/>
              </a:lnSpc>
              <a:spcBef>
                <a:spcPts val="750"/>
              </a:spcBef>
              <a:buClr>
                <a:schemeClr val="dk1"/>
              </a:buClr>
              <a:buSzPct val="100000"/>
              <a:buFont typeface="Arial"/>
              <a:buChar char="•"/>
            </a:pPr>
            <a:r>
              <a:rPr lang="en" sz="2100" b="0" i="0" u="none" strike="noStrike" cap="none" baseline="0">
                <a:solidFill>
                  <a:schemeClr val="dk1"/>
                </a:solidFill>
                <a:latin typeface="Arial"/>
                <a:ea typeface="Arial"/>
                <a:cs typeface="Arial"/>
                <a:sym typeface="Arial"/>
              </a:rPr>
              <a:t>1% revenues on environmental causes</a:t>
            </a:r>
          </a:p>
          <a:p>
            <a:pPr marL="171450" marR="0" lvl="0" indent="-171450" algn="l" rtl="0">
              <a:lnSpc>
                <a:spcPct val="90000"/>
              </a:lnSpc>
              <a:spcBef>
                <a:spcPts val="750"/>
              </a:spcBef>
              <a:buClr>
                <a:schemeClr val="dk1"/>
              </a:buClr>
              <a:buSzPct val="100000"/>
              <a:buFont typeface="Arial"/>
              <a:buChar char="•"/>
            </a:pPr>
            <a:r>
              <a:rPr lang="en" sz="2100" b="0" i="0" u="none" strike="noStrike" cap="none" baseline="0">
                <a:solidFill>
                  <a:schemeClr val="dk1"/>
                </a:solidFill>
                <a:latin typeface="Arial"/>
                <a:ea typeface="Arial"/>
                <a:cs typeface="Arial"/>
                <a:sym typeface="Arial"/>
              </a:rPr>
              <a:t>$200k in kind donations to eco-causes</a:t>
            </a:r>
          </a:p>
          <a:p>
            <a:pPr marL="171450" marR="0" lvl="0" indent="-38100" algn="l" rtl="0">
              <a:lnSpc>
                <a:spcPct val="90000"/>
              </a:lnSpc>
              <a:spcBef>
                <a:spcPts val="750"/>
              </a:spcBef>
              <a:buClr>
                <a:schemeClr val="dk1"/>
              </a:buClr>
              <a:buFont typeface="Arial"/>
              <a:buNone/>
            </a:pPr>
            <a:endParaRPr sz="2100" b="0" i="0" u="none" strike="noStrike" cap="none" baseline="0">
              <a:solidFill>
                <a:schemeClr val="dk1"/>
              </a:solidFill>
              <a:latin typeface="Arial"/>
              <a:ea typeface="Arial"/>
              <a:cs typeface="Arial"/>
              <a:sym typeface="Arial"/>
            </a:endParaRPr>
          </a:p>
        </p:txBody>
      </p:sp>
    </p:spTree>
  </p:cSld>
  <p:clrMapOvr>
    <a:masterClrMapping/>
  </p:clrMapOvr>
  <p:transition xmlns:p14="http://schemas.microsoft.com/office/powerpoint/2010/mai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Shape 737"/>
          <p:cNvSpPr txBox="1">
            <a:spLocks noGrp="1"/>
          </p:cNvSpPr>
          <p:nvPr>
            <p:ph type="title"/>
          </p:nvPr>
        </p:nvSpPr>
        <p:spPr>
          <a:xfrm>
            <a:off x="0" y="158523"/>
            <a:ext cx="9144000" cy="842999"/>
          </a:xfrm>
          <a:prstGeom prst="rect">
            <a:avLst/>
          </a:prstGeom>
          <a:solidFill>
            <a:schemeClr val="dk1"/>
          </a:solid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Impact"/>
              <a:buNone/>
            </a:pPr>
            <a:r>
              <a:rPr lang="en" sz="2600" b="0" i="0" u="none" strike="noStrike" cap="none" baseline="0">
                <a:solidFill>
                  <a:schemeClr val="lt1"/>
                </a:solidFill>
                <a:latin typeface="Impact"/>
                <a:ea typeface="Impact"/>
                <a:cs typeface="Impact"/>
                <a:sym typeface="Impact"/>
              </a:rPr>
              <a:t>INTRODUCTION OF RECYCLING PROGRAM DID HAVE A POSITIVE IMPACT ON SALES</a:t>
            </a:r>
          </a:p>
        </p:txBody>
      </p:sp>
      <p:sp>
        <p:nvSpPr>
          <p:cNvPr id="738" name="Shape 738"/>
          <p:cNvSpPr/>
          <p:nvPr/>
        </p:nvSpPr>
        <p:spPr>
          <a:xfrm>
            <a:off x="0" y="6069976"/>
            <a:ext cx="9144000" cy="572699"/>
          </a:xfrm>
          <a:prstGeom prst="rect">
            <a:avLst/>
          </a:prstGeom>
          <a:solidFill>
            <a:schemeClr val="dk1"/>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SzPct val="25000"/>
              <a:buNone/>
            </a:pPr>
            <a:r>
              <a:rPr lang="en" sz="2600" b="0" i="0" u="none" strike="noStrike" cap="none" baseline="0">
                <a:solidFill>
                  <a:schemeClr val="lt1"/>
                </a:solidFill>
                <a:latin typeface="Impact"/>
                <a:ea typeface="Impact"/>
                <a:cs typeface="Impact"/>
                <a:sym typeface="Impact"/>
              </a:rPr>
              <a:t>PROGRAM ENHANCEMENT HAS THE POTENTIAL TO FUEL TOP LINE GROWTH</a:t>
            </a:r>
          </a:p>
        </p:txBody>
      </p:sp>
      <p:pic>
        <p:nvPicPr>
          <p:cNvPr id="739" name="Shape 739"/>
          <p:cNvPicPr preferRelativeResize="0"/>
          <p:nvPr/>
        </p:nvPicPr>
        <p:blipFill>
          <a:blip r:embed="rId3">
            <a:alphaModFix/>
          </a:blip>
          <a:stretch>
            <a:fillRect/>
          </a:stretch>
        </p:blipFill>
        <p:spPr>
          <a:xfrm>
            <a:off x="342175" y="1273825"/>
            <a:ext cx="7458204" cy="4481125"/>
          </a:xfrm>
          <a:prstGeom prst="rect">
            <a:avLst/>
          </a:prstGeom>
          <a:noFill/>
          <a:ln>
            <a:noFill/>
          </a:ln>
        </p:spPr>
      </p:pic>
      <p:sp>
        <p:nvSpPr>
          <p:cNvPr id="740" name="Shape 740"/>
          <p:cNvSpPr/>
          <p:nvPr/>
        </p:nvSpPr>
        <p:spPr>
          <a:xfrm>
            <a:off x="3739153" y="1421189"/>
            <a:ext cx="4641299" cy="4229100"/>
          </a:xfrm>
          <a:prstGeom prst="roundRect">
            <a:avLst>
              <a:gd name="adj" fmla="val 8559"/>
            </a:avLst>
          </a:prstGeom>
          <a:solidFill>
            <a:srgbClr val="FFC000">
              <a:alpha val="5490"/>
            </a:srgbClr>
          </a:solidFill>
          <a:ln w="12700" cap="flat" cmpd="sng">
            <a:solidFill>
              <a:srgbClr val="13405B"/>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Tree>
  </p:cSld>
  <p:clrMapOvr>
    <a:masterClrMapping/>
  </p:clrMapOvr>
  <p:transition xmlns:p14="http://schemas.microsoft.com/office/powerpoint/2010/mai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Shape 745"/>
          <p:cNvSpPr txBox="1">
            <a:spLocks noGrp="1"/>
          </p:cNvSpPr>
          <p:nvPr>
            <p:ph type="title"/>
          </p:nvPr>
        </p:nvSpPr>
        <p:spPr>
          <a:xfrm>
            <a:off x="0" y="158523"/>
            <a:ext cx="9144000" cy="842999"/>
          </a:xfrm>
          <a:prstGeom prst="rect">
            <a:avLst/>
          </a:prstGeom>
          <a:solidFill>
            <a:schemeClr val="dk1"/>
          </a:solid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Impact"/>
              <a:buNone/>
            </a:pPr>
            <a:r>
              <a:rPr lang="en" sz="2600" b="0" i="0" u="none" strike="noStrike" cap="none" baseline="0">
                <a:solidFill>
                  <a:schemeClr val="lt1"/>
                </a:solidFill>
                <a:latin typeface="Impact"/>
                <a:ea typeface="Impact"/>
                <a:cs typeface="Impact"/>
                <a:sym typeface="Impact"/>
              </a:rPr>
              <a:t>PATAGONIA HAS BEEN </a:t>
            </a:r>
            <a:r>
              <a:rPr lang="en">
                <a:solidFill>
                  <a:schemeClr val="lt1"/>
                </a:solidFill>
              </a:rPr>
              <a:t>OUT</a:t>
            </a:r>
            <a:r>
              <a:rPr lang="en" sz="2600" b="0" i="0" u="none" strike="noStrike" cap="none" baseline="0">
                <a:solidFill>
                  <a:schemeClr val="lt1"/>
                </a:solidFill>
                <a:latin typeface="Impact"/>
                <a:ea typeface="Impact"/>
                <a:cs typeface="Impact"/>
                <a:sym typeface="Impact"/>
              </a:rPr>
              <a:t>PERFORMING </a:t>
            </a:r>
            <a:r>
              <a:rPr lang="en">
                <a:solidFill>
                  <a:schemeClr val="lt1"/>
                </a:solidFill>
              </a:rPr>
              <a:t>ITS</a:t>
            </a:r>
            <a:r>
              <a:rPr lang="en" sz="2600" b="0" i="0" u="none" strike="noStrike" cap="none" baseline="0">
                <a:solidFill>
                  <a:schemeClr val="lt1"/>
                </a:solidFill>
                <a:latin typeface="Impact"/>
                <a:ea typeface="Impact"/>
                <a:cs typeface="Impact"/>
                <a:sym typeface="Impact"/>
              </a:rPr>
              <a:t> INDUSTRY</a:t>
            </a:r>
          </a:p>
        </p:txBody>
      </p:sp>
      <p:sp>
        <p:nvSpPr>
          <p:cNvPr id="746" name="Shape 746"/>
          <p:cNvSpPr/>
          <p:nvPr/>
        </p:nvSpPr>
        <p:spPr>
          <a:xfrm>
            <a:off x="0" y="6069976"/>
            <a:ext cx="9144000" cy="572699"/>
          </a:xfrm>
          <a:prstGeom prst="rect">
            <a:avLst/>
          </a:prstGeom>
          <a:solidFill>
            <a:schemeClr val="dk1"/>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SzPct val="25000"/>
              <a:buNone/>
            </a:pPr>
            <a:r>
              <a:rPr lang="en" sz="2600" b="0" i="0" u="none" strike="noStrike" cap="none" baseline="0">
                <a:solidFill>
                  <a:schemeClr val="lt1"/>
                </a:solidFill>
                <a:latin typeface="Impact"/>
                <a:ea typeface="Impact"/>
                <a:cs typeface="Impact"/>
                <a:sym typeface="Impact"/>
              </a:rPr>
              <a:t>ABLE TO PROTECT PROFITS EVEN DURING RECESSIONARY TIMES</a:t>
            </a:r>
          </a:p>
        </p:txBody>
      </p:sp>
      <p:sp>
        <p:nvSpPr>
          <p:cNvPr id="747" name="Shape 747"/>
          <p:cNvSpPr txBox="1"/>
          <p:nvPr/>
        </p:nvSpPr>
        <p:spPr>
          <a:xfrm>
            <a:off x="1000675" y="1846050"/>
            <a:ext cx="7784399" cy="908100"/>
          </a:xfrm>
          <a:prstGeom prst="rect">
            <a:avLst/>
          </a:prstGeom>
          <a:noFill/>
          <a:ln>
            <a:noFill/>
          </a:ln>
        </p:spPr>
        <p:txBody>
          <a:bodyPr lIns="91425" tIns="91425" rIns="91425" bIns="91425" anchor="t" anchorCtr="0">
            <a:noAutofit/>
          </a:bodyPr>
          <a:lstStyle/>
          <a:p>
            <a:pPr>
              <a:spcBef>
                <a:spcPts val="0"/>
              </a:spcBef>
              <a:buNone/>
            </a:pPr>
            <a:endParaRPr/>
          </a:p>
        </p:txBody>
      </p:sp>
      <p:pic>
        <p:nvPicPr>
          <p:cNvPr id="748" name="Shape 748"/>
          <p:cNvPicPr preferRelativeResize="0"/>
          <p:nvPr/>
        </p:nvPicPr>
        <p:blipFill>
          <a:blip r:embed="rId3">
            <a:alphaModFix/>
          </a:blip>
          <a:stretch>
            <a:fillRect/>
          </a:stretch>
        </p:blipFill>
        <p:spPr>
          <a:xfrm>
            <a:off x="583700" y="1001525"/>
            <a:ext cx="7784400" cy="4677113"/>
          </a:xfrm>
          <a:prstGeom prst="rect">
            <a:avLst/>
          </a:prstGeom>
          <a:noFill/>
          <a:ln>
            <a:noFill/>
          </a:ln>
        </p:spPr>
      </p:pic>
    </p:spTree>
  </p:cSld>
  <p:clrMapOvr>
    <a:masterClrMapping/>
  </p:clrMapOvr>
  <p:transition xmlns:p14="http://schemas.microsoft.com/office/powerpoint/2010/main" spd="slow">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Shape 753"/>
          <p:cNvSpPr txBox="1">
            <a:spLocks noGrp="1"/>
          </p:cNvSpPr>
          <p:nvPr>
            <p:ph type="title"/>
          </p:nvPr>
        </p:nvSpPr>
        <p:spPr>
          <a:xfrm>
            <a:off x="0" y="158523"/>
            <a:ext cx="9144000" cy="842999"/>
          </a:xfrm>
          <a:prstGeom prst="rect">
            <a:avLst/>
          </a:prstGeom>
          <a:solidFill>
            <a:schemeClr val="dk1"/>
          </a:solid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Impact"/>
              <a:buNone/>
            </a:pPr>
            <a:r>
              <a:rPr lang="en" sz="2600" b="0" i="0" u="none" strike="noStrike" cap="none" baseline="0">
                <a:solidFill>
                  <a:schemeClr val="lt1"/>
                </a:solidFill>
                <a:latin typeface="Impact"/>
                <a:ea typeface="Impact"/>
                <a:cs typeface="Impact"/>
                <a:sym typeface="Impact"/>
              </a:rPr>
              <a:t>VAST MAJORITY OF REVENUES COMES FROM 3 MAJOR PRODUCT LINES</a:t>
            </a:r>
          </a:p>
        </p:txBody>
      </p:sp>
      <p:sp>
        <p:nvSpPr>
          <p:cNvPr id="754" name="Shape 754"/>
          <p:cNvSpPr/>
          <p:nvPr/>
        </p:nvSpPr>
        <p:spPr>
          <a:xfrm>
            <a:off x="0" y="6069976"/>
            <a:ext cx="9144000" cy="572699"/>
          </a:xfrm>
          <a:prstGeom prst="rect">
            <a:avLst/>
          </a:prstGeom>
          <a:solidFill>
            <a:schemeClr val="dk1"/>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SzPct val="25000"/>
              <a:buNone/>
            </a:pPr>
            <a:r>
              <a:rPr lang="en" sz="2600" b="0" i="0" u="none" strike="noStrike" cap="none" baseline="0">
                <a:solidFill>
                  <a:schemeClr val="lt1"/>
                </a:solidFill>
                <a:latin typeface="Impact"/>
                <a:ea typeface="Impact"/>
                <a:cs typeface="Impact"/>
                <a:sym typeface="Impact"/>
              </a:rPr>
              <a:t>POTENTIAL TO RATIONALIZE PRODUCTS IN ORDER TO ENHANCE INVENTORY MANAGEMENT</a:t>
            </a:r>
          </a:p>
        </p:txBody>
      </p:sp>
      <p:pic>
        <p:nvPicPr>
          <p:cNvPr id="755" name="Shape 755"/>
          <p:cNvPicPr preferRelativeResize="0"/>
          <p:nvPr/>
        </p:nvPicPr>
        <p:blipFill>
          <a:blip r:embed="rId3">
            <a:alphaModFix/>
          </a:blip>
          <a:stretch>
            <a:fillRect/>
          </a:stretch>
        </p:blipFill>
        <p:spPr>
          <a:xfrm>
            <a:off x="380708" y="1001525"/>
            <a:ext cx="7782475" cy="4675975"/>
          </a:xfrm>
          <a:prstGeom prst="rect">
            <a:avLst/>
          </a:prstGeom>
          <a:noFill/>
          <a:ln>
            <a:noFill/>
          </a:ln>
        </p:spPr>
      </p:pic>
    </p:spTree>
  </p:cSld>
  <p:clrMapOvr>
    <a:masterClrMapping/>
  </p:clrMapOvr>
  <p:transition xmlns:p14="http://schemas.microsoft.com/office/powerpoint/2010/main" spd="slow">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Shape 760"/>
          <p:cNvSpPr txBox="1">
            <a:spLocks noGrp="1"/>
          </p:cNvSpPr>
          <p:nvPr>
            <p:ph type="title"/>
          </p:nvPr>
        </p:nvSpPr>
        <p:spPr>
          <a:xfrm>
            <a:off x="0" y="158523"/>
            <a:ext cx="9144000" cy="842999"/>
          </a:xfrm>
          <a:prstGeom prst="rect">
            <a:avLst/>
          </a:prstGeom>
          <a:solidFill>
            <a:schemeClr val="dk1"/>
          </a:solid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Impact"/>
              <a:buNone/>
            </a:pPr>
            <a:r>
              <a:rPr lang="en">
                <a:solidFill>
                  <a:schemeClr val="lt1"/>
                </a:solidFill>
              </a:rPr>
              <a:t>Heaviest returns from direct sales channel	</a:t>
            </a:r>
          </a:p>
        </p:txBody>
      </p:sp>
      <p:pic>
        <p:nvPicPr>
          <p:cNvPr id="761" name="Shape 761"/>
          <p:cNvPicPr preferRelativeResize="0"/>
          <p:nvPr/>
        </p:nvPicPr>
        <p:blipFill>
          <a:blip r:embed="rId3">
            <a:alphaModFix/>
          </a:blip>
          <a:stretch>
            <a:fillRect/>
          </a:stretch>
        </p:blipFill>
        <p:spPr>
          <a:xfrm>
            <a:off x="404175" y="1001525"/>
            <a:ext cx="7918200" cy="4757499"/>
          </a:xfrm>
          <a:prstGeom prst="rect">
            <a:avLst/>
          </a:prstGeom>
          <a:noFill/>
          <a:ln>
            <a:noFill/>
          </a:ln>
        </p:spPr>
      </p:pic>
    </p:spTree>
  </p:cSld>
  <p:clrMapOvr>
    <a:masterClrMapping/>
  </p:clrMapOvr>
  <p:transition xmlns:p14="http://schemas.microsoft.com/office/powerpoint/2010/main" spd="slow">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Shape 766"/>
          <p:cNvSpPr txBox="1">
            <a:spLocks noGrp="1"/>
          </p:cNvSpPr>
          <p:nvPr>
            <p:ph type="title"/>
          </p:nvPr>
        </p:nvSpPr>
        <p:spPr>
          <a:xfrm>
            <a:off x="3124200" y="154875"/>
            <a:ext cx="5562600" cy="777899"/>
          </a:xfrm>
          <a:prstGeom prst="rect">
            <a:avLst/>
          </a:prstGeom>
        </p:spPr>
        <p:txBody>
          <a:bodyPr lIns="91425" tIns="91425" rIns="91425" bIns="91425" anchor="ctr" anchorCtr="0">
            <a:noAutofit/>
          </a:bodyPr>
          <a:lstStyle/>
          <a:p>
            <a:pPr lvl="0" rtl="0">
              <a:spcBef>
                <a:spcPts val="0"/>
              </a:spcBef>
              <a:buNone/>
            </a:pPr>
            <a:r>
              <a:rPr lang="en"/>
              <a:t>Recommendation</a:t>
            </a:r>
          </a:p>
        </p:txBody>
      </p:sp>
      <p:graphicFrame>
        <p:nvGraphicFramePr>
          <p:cNvPr id="767" name="Shape 767"/>
          <p:cNvGraphicFramePr/>
          <p:nvPr/>
        </p:nvGraphicFramePr>
        <p:xfrm>
          <a:off x="362100" y="1557775"/>
          <a:ext cx="8264725" cy="3962249"/>
        </p:xfrm>
        <a:graphic>
          <a:graphicData uri="http://schemas.openxmlformats.org/drawingml/2006/table">
            <a:tbl>
              <a:tblPr>
                <a:noFill/>
                <a:tableStyleId>{9FE9A4EA-0039-431F-80DC-2A3096783368}</a:tableStyleId>
              </a:tblPr>
              <a:tblGrid>
                <a:gridCol w="998325"/>
                <a:gridCol w="3531075"/>
                <a:gridCol w="3735325"/>
              </a:tblGrid>
              <a:tr h="396200">
                <a:tc>
                  <a:txBody>
                    <a:bodyPr/>
                    <a:lstStyle/>
                    <a:p>
                      <a:pPr lvl="0" rtl="0">
                        <a:spcBef>
                          <a:spcPts val="0"/>
                        </a:spcBef>
                        <a:buNone/>
                      </a:pPr>
                      <a:endParaRPr/>
                    </a:p>
                  </a:txBody>
                  <a:tcPr marL="91425" marR="91425" marT="91425" marB="91425"/>
                </a:tc>
                <a:tc>
                  <a:txBody>
                    <a:bodyPr/>
                    <a:lstStyle/>
                    <a:p>
                      <a:pPr lvl="0" rtl="0">
                        <a:spcBef>
                          <a:spcPts val="0"/>
                        </a:spcBef>
                        <a:buNone/>
                      </a:pPr>
                      <a:r>
                        <a:rPr lang="en" sz="1800" b="1"/>
                        <a:t>Costs</a:t>
                      </a:r>
                    </a:p>
                  </a:txBody>
                  <a:tcPr marL="91425" marR="91425" marT="91425" marB="91425"/>
                </a:tc>
                <a:tc>
                  <a:txBody>
                    <a:bodyPr/>
                    <a:lstStyle/>
                    <a:p>
                      <a:pPr lvl="0" rtl="0">
                        <a:spcBef>
                          <a:spcPts val="0"/>
                        </a:spcBef>
                        <a:buNone/>
                      </a:pPr>
                      <a:r>
                        <a:rPr lang="en" sz="1800" b="1"/>
                        <a:t>Benefits</a:t>
                      </a:r>
                    </a:p>
                  </a:txBody>
                  <a:tcPr marL="91425" marR="91425" marT="91425" marB="91425"/>
                </a:tc>
              </a:tr>
              <a:tr h="381000">
                <a:tc>
                  <a:txBody>
                    <a:bodyPr/>
                    <a:lstStyle/>
                    <a:p>
                      <a:pPr lvl="0" rtl="0">
                        <a:spcBef>
                          <a:spcPts val="0"/>
                        </a:spcBef>
                        <a:buNone/>
                      </a:pPr>
                      <a:r>
                        <a:rPr lang="en" sz="1800"/>
                        <a:t>Reduce</a:t>
                      </a:r>
                    </a:p>
                  </a:txBody>
                  <a:tcPr marL="91425" marR="91425" marT="91425" marB="91425" anchor="ctr"/>
                </a:tc>
                <a:tc>
                  <a:txBody>
                    <a:bodyPr/>
                    <a:lstStyle/>
                    <a:p>
                      <a:pPr marL="457200" lvl="0" indent="-317500" rtl="0">
                        <a:spcBef>
                          <a:spcPts val="0"/>
                        </a:spcBef>
                        <a:buClr>
                          <a:srgbClr val="000000"/>
                        </a:buClr>
                        <a:buSzPct val="100000"/>
                        <a:buFont typeface="Arial"/>
                        <a:buChar char="●"/>
                      </a:pPr>
                      <a:r>
                        <a:rPr lang="en"/>
                        <a:t>short-term sales and profitability</a:t>
                      </a:r>
                    </a:p>
                  </a:txBody>
                  <a:tcPr marL="91425" marR="91425" marT="91425" marB="91425"/>
                </a:tc>
                <a:tc>
                  <a:txBody>
                    <a:bodyPr/>
                    <a:lstStyle/>
                    <a:p>
                      <a:pPr marL="457200" lvl="0" indent="-317500" rtl="0">
                        <a:spcBef>
                          <a:spcPts val="0"/>
                        </a:spcBef>
                        <a:buClr>
                          <a:srgbClr val="000000"/>
                        </a:buClr>
                        <a:buSzPct val="100000"/>
                        <a:buFont typeface="Arial"/>
                        <a:buChar char="●"/>
                      </a:pPr>
                      <a:r>
                        <a:rPr lang="en"/>
                        <a:t>high environmental impact</a:t>
                      </a:r>
                    </a:p>
                    <a:p>
                      <a:pPr marL="457200" lvl="0" indent="-317500" rtl="0">
                        <a:spcBef>
                          <a:spcPts val="0"/>
                        </a:spcBef>
                        <a:buClr>
                          <a:srgbClr val="000000"/>
                        </a:buClr>
                        <a:buSzPct val="100000"/>
                        <a:buFont typeface="Arial"/>
                        <a:buChar char="●"/>
                      </a:pPr>
                      <a:r>
                        <a:rPr lang="en"/>
                        <a:t>enhance brand image</a:t>
                      </a:r>
                    </a:p>
                    <a:p>
                      <a:pPr marL="457200" lvl="0" indent="-317500" rtl="0">
                        <a:spcBef>
                          <a:spcPts val="0"/>
                        </a:spcBef>
                        <a:buClr>
                          <a:srgbClr val="000000"/>
                        </a:buClr>
                        <a:buSzPct val="100000"/>
                        <a:buFont typeface="Arial"/>
                        <a:buChar char="●"/>
                      </a:pPr>
                      <a:r>
                        <a:rPr lang="en"/>
                        <a:t>blue ocean marketing</a:t>
                      </a:r>
                    </a:p>
                  </a:txBody>
                  <a:tcPr marL="91425" marR="91425" marT="91425" marB="91425"/>
                </a:tc>
              </a:tr>
              <a:tr h="381000">
                <a:tc>
                  <a:txBody>
                    <a:bodyPr/>
                    <a:lstStyle/>
                    <a:p>
                      <a:pPr lvl="0" rtl="0">
                        <a:spcBef>
                          <a:spcPts val="0"/>
                        </a:spcBef>
                        <a:buNone/>
                      </a:pPr>
                      <a:r>
                        <a:rPr lang="en" sz="1800"/>
                        <a:t>Repair</a:t>
                      </a:r>
                    </a:p>
                  </a:txBody>
                  <a:tcPr marL="91425" marR="91425" marT="91425" marB="91425" anchor="ctr"/>
                </a:tc>
                <a:tc>
                  <a:txBody>
                    <a:bodyPr/>
                    <a:lstStyle/>
                    <a:p>
                      <a:pPr marL="457200" lvl="0" indent="-317500" rtl="0">
                        <a:spcBef>
                          <a:spcPts val="0"/>
                        </a:spcBef>
                        <a:buClr>
                          <a:srgbClr val="000000"/>
                        </a:buClr>
                        <a:buSzPct val="100000"/>
                        <a:buFont typeface="Arial"/>
                        <a:buChar char="●"/>
                      </a:pPr>
                      <a:r>
                        <a:rPr lang="en"/>
                        <a:t>cost for free shipping</a:t>
                      </a:r>
                    </a:p>
                    <a:p>
                      <a:pPr marL="457200" lvl="0" indent="-317500" rtl="0">
                        <a:spcBef>
                          <a:spcPts val="0"/>
                        </a:spcBef>
                        <a:buClr>
                          <a:srgbClr val="000000"/>
                        </a:buClr>
                        <a:buSzPct val="100000"/>
                        <a:buFont typeface="Arial"/>
                        <a:buChar char="●"/>
                      </a:pPr>
                      <a:r>
                        <a:rPr lang="en"/>
                        <a:t>educating consumers about repair</a:t>
                      </a:r>
                    </a:p>
                    <a:p>
                      <a:pPr marL="457200" lvl="0" indent="-317500" rtl="0">
                        <a:spcBef>
                          <a:spcPts val="0"/>
                        </a:spcBef>
                        <a:buClr>
                          <a:srgbClr val="000000"/>
                        </a:buClr>
                        <a:buSzPct val="100000"/>
                        <a:buFont typeface="Arial"/>
                        <a:buChar char="●"/>
                      </a:pPr>
                      <a:r>
                        <a:rPr lang="en"/>
                        <a:t>expand repair department capacity</a:t>
                      </a:r>
                    </a:p>
                  </a:txBody>
                  <a:tcPr marL="91425" marR="91425" marT="91425" marB="91425"/>
                </a:tc>
                <a:tc>
                  <a:txBody>
                    <a:bodyPr/>
                    <a:lstStyle/>
                    <a:p>
                      <a:pPr marL="457200" lvl="0" indent="-317500" rtl="0">
                        <a:spcBef>
                          <a:spcPts val="0"/>
                        </a:spcBef>
                        <a:buClr>
                          <a:srgbClr val="000000"/>
                        </a:buClr>
                        <a:buSzPct val="100000"/>
                        <a:buFont typeface="Arial"/>
                        <a:buChar char="●"/>
                      </a:pPr>
                      <a:r>
                        <a:rPr lang="en"/>
                        <a:t>high environmental impact</a:t>
                      </a:r>
                    </a:p>
                    <a:p>
                      <a:pPr marL="457200" lvl="0" indent="-317500" rtl="0">
                        <a:spcBef>
                          <a:spcPts val="0"/>
                        </a:spcBef>
                        <a:buClr>
                          <a:srgbClr val="000000"/>
                        </a:buClr>
                        <a:buSzPct val="100000"/>
                        <a:buFont typeface="Arial"/>
                        <a:buChar char="●"/>
                      </a:pPr>
                      <a:r>
                        <a:rPr lang="en"/>
                        <a:t>high-quality image</a:t>
                      </a:r>
                    </a:p>
                    <a:p>
                      <a:pPr marL="457200" lvl="0" indent="-317500" rtl="0">
                        <a:spcBef>
                          <a:spcPts val="0"/>
                        </a:spcBef>
                        <a:buClr>
                          <a:srgbClr val="000000"/>
                        </a:buClr>
                        <a:buSzPct val="100000"/>
                        <a:buFont typeface="Arial"/>
                        <a:buChar char="●"/>
                      </a:pPr>
                      <a:r>
                        <a:rPr lang="en"/>
                        <a:t>reduced costs in returns (currently replace rather than repair)</a:t>
                      </a:r>
                    </a:p>
                  </a:txBody>
                  <a:tcPr marL="91425" marR="91425" marT="91425" marB="91425"/>
                </a:tc>
              </a:tr>
              <a:tr h="381000">
                <a:tc>
                  <a:txBody>
                    <a:bodyPr/>
                    <a:lstStyle/>
                    <a:p>
                      <a:pPr lvl="0" rtl="0">
                        <a:spcBef>
                          <a:spcPts val="0"/>
                        </a:spcBef>
                        <a:buNone/>
                      </a:pPr>
                      <a:r>
                        <a:rPr lang="en" sz="1800"/>
                        <a:t>Reuse</a:t>
                      </a:r>
                    </a:p>
                  </a:txBody>
                  <a:tcPr marL="91425" marR="91425" marT="91425" marB="91425" anchor="ctr"/>
                </a:tc>
                <a:tc>
                  <a:txBody>
                    <a:bodyPr/>
                    <a:lstStyle/>
                    <a:p>
                      <a:pPr marL="457200" lvl="0" indent="-317500" rtl="0">
                        <a:spcBef>
                          <a:spcPts val="0"/>
                        </a:spcBef>
                        <a:buClr>
                          <a:srgbClr val="000000"/>
                        </a:buClr>
                        <a:buSzPct val="100000"/>
                        <a:buFont typeface="Arial"/>
                        <a:buChar char="●"/>
                      </a:pPr>
                      <a:r>
                        <a:rPr lang="en"/>
                        <a:t>administration of swap and donation events</a:t>
                      </a:r>
                    </a:p>
                    <a:p>
                      <a:pPr marL="457200" lvl="0" indent="-317500" rtl="0">
                        <a:spcBef>
                          <a:spcPts val="0"/>
                        </a:spcBef>
                        <a:buClr>
                          <a:srgbClr val="000000"/>
                        </a:buClr>
                        <a:buSzPct val="100000"/>
                        <a:buFont typeface="Arial"/>
                        <a:buChar char="●"/>
                      </a:pPr>
                      <a:r>
                        <a:rPr lang="en"/>
                        <a:t>establish online swap market</a:t>
                      </a:r>
                    </a:p>
                    <a:p>
                      <a:pPr marL="457200" lvl="0" indent="-317500" rtl="0">
                        <a:spcBef>
                          <a:spcPts val="0"/>
                        </a:spcBef>
                        <a:buClr>
                          <a:srgbClr val="000000"/>
                        </a:buClr>
                        <a:buSzPct val="100000"/>
                        <a:buFont typeface="Arial"/>
                        <a:buChar char="●"/>
                      </a:pPr>
                      <a:r>
                        <a:rPr lang="en"/>
                        <a:t>marketing communications</a:t>
                      </a:r>
                    </a:p>
                  </a:txBody>
                  <a:tcPr marL="91425" marR="91425" marT="91425" marB="91425"/>
                </a:tc>
                <a:tc>
                  <a:txBody>
                    <a:bodyPr/>
                    <a:lstStyle/>
                    <a:p>
                      <a:pPr marL="457200" lvl="0" indent="-317500" rtl="0">
                        <a:spcBef>
                          <a:spcPts val="0"/>
                        </a:spcBef>
                        <a:buClr>
                          <a:srgbClr val="000000"/>
                        </a:buClr>
                        <a:buSzPct val="100000"/>
                        <a:buFont typeface="Arial"/>
                        <a:buChar char="●"/>
                      </a:pPr>
                      <a:r>
                        <a:rPr lang="en"/>
                        <a:t>targeting a different market segment</a:t>
                      </a:r>
                    </a:p>
                    <a:p>
                      <a:pPr marL="457200" lvl="0" indent="-317500" rtl="0">
                        <a:spcBef>
                          <a:spcPts val="0"/>
                        </a:spcBef>
                        <a:buClr>
                          <a:srgbClr val="000000"/>
                        </a:buClr>
                        <a:buSzPct val="100000"/>
                        <a:buFont typeface="Arial"/>
                        <a:buChar char="●"/>
                      </a:pPr>
                      <a:r>
                        <a:rPr lang="en"/>
                        <a:t>increased brand awareness</a:t>
                      </a:r>
                    </a:p>
                    <a:p>
                      <a:pPr marL="457200" lvl="0" indent="-317500" rtl="0">
                        <a:spcBef>
                          <a:spcPts val="0"/>
                        </a:spcBef>
                        <a:buClr>
                          <a:srgbClr val="000000"/>
                        </a:buClr>
                        <a:buSzPct val="100000"/>
                        <a:buFont typeface="Arial"/>
                        <a:buChar char="●"/>
                      </a:pPr>
                      <a:r>
                        <a:rPr lang="en"/>
                        <a:t>creating a brand community</a:t>
                      </a:r>
                    </a:p>
                  </a:txBody>
                  <a:tcPr marL="91425" marR="91425" marT="91425" marB="91425"/>
                </a:tc>
              </a:tr>
              <a:tr h="396200">
                <a:tc>
                  <a:txBody>
                    <a:bodyPr/>
                    <a:lstStyle/>
                    <a:p>
                      <a:pPr lvl="0" rtl="0">
                        <a:spcBef>
                          <a:spcPts val="0"/>
                        </a:spcBef>
                        <a:buNone/>
                      </a:pPr>
                      <a:r>
                        <a:rPr lang="en" sz="1800"/>
                        <a:t>Recycle</a:t>
                      </a:r>
                    </a:p>
                  </a:txBody>
                  <a:tcPr marL="91425" marR="91425" marT="91425" marB="91425" anchor="ctr"/>
                </a:tc>
                <a:tc>
                  <a:txBody>
                    <a:bodyPr/>
                    <a:lstStyle/>
                    <a:p>
                      <a:pPr marL="457200" lvl="0" indent="-317500" rtl="0">
                        <a:spcBef>
                          <a:spcPts val="0"/>
                        </a:spcBef>
                        <a:buClr>
                          <a:srgbClr val="000000"/>
                        </a:buClr>
                        <a:buSzPct val="100000"/>
                        <a:buFont typeface="Arial"/>
                        <a:buChar char="●"/>
                      </a:pPr>
                      <a:r>
                        <a:rPr lang="en"/>
                        <a:t>increase staff and storage capacity</a:t>
                      </a:r>
                    </a:p>
                    <a:p>
                      <a:pPr marL="457200" lvl="0" indent="-317500" rtl="0">
                        <a:spcBef>
                          <a:spcPts val="0"/>
                        </a:spcBef>
                        <a:buClr>
                          <a:srgbClr val="000000"/>
                        </a:buClr>
                        <a:buSzPct val="100000"/>
                        <a:buFont typeface="Arial"/>
                        <a:buChar char="●"/>
                      </a:pPr>
                      <a:r>
                        <a:rPr lang="en"/>
                        <a:t>cost for free shipping</a:t>
                      </a:r>
                    </a:p>
                  </a:txBody>
                  <a:tcPr marL="91425" marR="91425" marT="91425" marB="91425"/>
                </a:tc>
                <a:tc>
                  <a:txBody>
                    <a:bodyPr/>
                    <a:lstStyle/>
                    <a:p>
                      <a:pPr marL="457200" lvl="0" indent="-317500" rtl="0">
                        <a:spcBef>
                          <a:spcPts val="0"/>
                        </a:spcBef>
                        <a:buClr>
                          <a:srgbClr val="000000"/>
                        </a:buClr>
                        <a:buSzPct val="100000"/>
                        <a:buFont typeface="Arial"/>
                        <a:buChar char="●"/>
                      </a:pPr>
                      <a:r>
                        <a:rPr lang="en"/>
                        <a:t>reduce landfill waste</a:t>
                      </a:r>
                    </a:p>
                  </a:txBody>
                  <a:tcPr marL="91425" marR="91425" marT="91425" marB="91425"/>
                </a:tc>
              </a:tr>
            </a:tbl>
          </a:graphicData>
        </a:graphic>
      </p:graphicFrame>
    </p:spTree>
  </p:cSld>
  <p:clrMapOvr>
    <a:masterClrMapping/>
  </p:clrMapOvr>
  <p:transition xmlns:p14="http://schemas.microsoft.com/office/powerpoint/2010/main" spd="slow">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Shape 772"/>
          <p:cNvSpPr txBox="1">
            <a:spLocks noGrp="1"/>
          </p:cNvSpPr>
          <p:nvPr>
            <p:ph type="title"/>
          </p:nvPr>
        </p:nvSpPr>
        <p:spPr>
          <a:xfrm>
            <a:off x="2432475" y="176150"/>
            <a:ext cx="5562600" cy="777899"/>
          </a:xfrm>
          <a:prstGeom prst="rect">
            <a:avLst/>
          </a:prstGeom>
        </p:spPr>
        <p:txBody>
          <a:bodyPr lIns="91425" tIns="91425" rIns="91425" bIns="91425" anchor="ctr" anchorCtr="0">
            <a:noAutofit/>
          </a:bodyPr>
          <a:lstStyle/>
          <a:p>
            <a:pPr lvl="0" rtl="0">
              <a:spcBef>
                <a:spcPts val="0"/>
              </a:spcBef>
              <a:buNone/>
            </a:pPr>
            <a:r>
              <a:rPr lang="en"/>
              <a:t>Cost Mitigation Strategies</a:t>
            </a:r>
          </a:p>
        </p:txBody>
      </p:sp>
      <p:graphicFrame>
        <p:nvGraphicFramePr>
          <p:cNvPr id="773" name="Shape 773"/>
          <p:cNvGraphicFramePr/>
          <p:nvPr/>
        </p:nvGraphicFramePr>
        <p:xfrm>
          <a:off x="362100" y="1557775"/>
          <a:ext cx="8264725" cy="3535529"/>
        </p:xfrm>
        <a:graphic>
          <a:graphicData uri="http://schemas.openxmlformats.org/drawingml/2006/table">
            <a:tbl>
              <a:tblPr>
                <a:noFill/>
                <a:tableStyleId>{B1C51B28-4E1F-4F1C-B02C-53E3D52BBD17}</a:tableStyleId>
              </a:tblPr>
              <a:tblGrid>
                <a:gridCol w="998325"/>
                <a:gridCol w="3531075"/>
                <a:gridCol w="3735325"/>
              </a:tblGrid>
              <a:tr h="396200">
                <a:tc>
                  <a:txBody>
                    <a:bodyPr/>
                    <a:lstStyle/>
                    <a:p>
                      <a:pPr lvl="0" rtl="0">
                        <a:spcBef>
                          <a:spcPts val="0"/>
                        </a:spcBef>
                        <a:buNone/>
                      </a:pPr>
                      <a:endParaRPr/>
                    </a:p>
                  </a:txBody>
                  <a:tcPr marL="91425" marR="91425" marT="91425" marB="91425"/>
                </a:tc>
                <a:tc>
                  <a:txBody>
                    <a:bodyPr/>
                    <a:lstStyle/>
                    <a:p>
                      <a:pPr lvl="0" rtl="0">
                        <a:spcBef>
                          <a:spcPts val="0"/>
                        </a:spcBef>
                        <a:buNone/>
                      </a:pPr>
                      <a:r>
                        <a:rPr lang="en" sz="1800" b="1"/>
                        <a:t>Costs</a:t>
                      </a:r>
                    </a:p>
                  </a:txBody>
                  <a:tcPr marL="91425" marR="91425" marT="91425" marB="91425"/>
                </a:tc>
                <a:tc>
                  <a:txBody>
                    <a:bodyPr/>
                    <a:lstStyle/>
                    <a:p>
                      <a:pPr lvl="0" rtl="0">
                        <a:spcBef>
                          <a:spcPts val="0"/>
                        </a:spcBef>
                        <a:buNone/>
                      </a:pPr>
                      <a:r>
                        <a:rPr lang="en" sz="1800" b="1"/>
                        <a:t>Cost Mitigation</a:t>
                      </a:r>
                    </a:p>
                  </a:txBody>
                  <a:tcPr marL="91425" marR="91425" marT="91425" marB="91425"/>
                </a:tc>
              </a:tr>
              <a:tr h="381000">
                <a:tc>
                  <a:txBody>
                    <a:bodyPr/>
                    <a:lstStyle/>
                    <a:p>
                      <a:pPr lvl="0" rtl="0">
                        <a:spcBef>
                          <a:spcPts val="0"/>
                        </a:spcBef>
                        <a:buNone/>
                      </a:pPr>
                      <a:r>
                        <a:rPr lang="en" sz="1800"/>
                        <a:t>Reduce</a:t>
                      </a:r>
                    </a:p>
                  </a:txBody>
                  <a:tcPr marL="91425" marR="91425" marT="91425" marB="91425" anchor="ctr"/>
                </a:tc>
                <a:tc>
                  <a:txBody>
                    <a:bodyPr/>
                    <a:lstStyle/>
                    <a:p>
                      <a:pPr marL="457200" lvl="0" indent="-317500" rtl="0">
                        <a:spcBef>
                          <a:spcPts val="0"/>
                        </a:spcBef>
                        <a:buClr>
                          <a:srgbClr val="000000"/>
                        </a:buClr>
                        <a:buSzPct val="100000"/>
                        <a:buFont typeface="Arial"/>
                        <a:buChar char="●"/>
                      </a:pPr>
                      <a:r>
                        <a:rPr lang="en"/>
                        <a:t>short-term sales and profitability</a:t>
                      </a:r>
                    </a:p>
                  </a:txBody>
                  <a:tcPr marL="91425" marR="91425" marT="91425" marB="91425"/>
                </a:tc>
                <a:tc>
                  <a:txBody>
                    <a:bodyPr/>
                    <a:lstStyle/>
                    <a:p>
                      <a:pPr marL="457200" lvl="0" indent="-317500" rtl="0">
                        <a:spcBef>
                          <a:spcPts val="0"/>
                        </a:spcBef>
                        <a:buClr>
                          <a:srgbClr val="000000"/>
                        </a:buClr>
                        <a:buSzPct val="100000"/>
                        <a:buFont typeface="Arial"/>
                        <a:buChar char="●"/>
                      </a:pPr>
                      <a:r>
                        <a:rPr lang="en"/>
                        <a:t>long-term gains in market growth and market share</a:t>
                      </a:r>
                    </a:p>
                  </a:txBody>
                  <a:tcPr marL="91425" marR="91425" marT="91425" marB="91425"/>
                </a:tc>
              </a:tr>
              <a:tr h="381000">
                <a:tc>
                  <a:txBody>
                    <a:bodyPr/>
                    <a:lstStyle/>
                    <a:p>
                      <a:pPr lvl="0" rtl="0">
                        <a:spcBef>
                          <a:spcPts val="0"/>
                        </a:spcBef>
                        <a:buNone/>
                      </a:pPr>
                      <a:r>
                        <a:rPr lang="en" sz="1800"/>
                        <a:t>Repair</a:t>
                      </a:r>
                    </a:p>
                  </a:txBody>
                  <a:tcPr marL="91425" marR="91425" marT="91425" marB="91425" anchor="ctr"/>
                </a:tc>
                <a:tc>
                  <a:txBody>
                    <a:bodyPr/>
                    <a:lstStyle/>
                    <a:p>
                      <a:pPr marL="457200" lvl="0" indent="-317500" rtl="0">
                        <a:spcBef>
                          <a:spcPts val="0"/>
                        </a:spcBef>
                        <a:buClr>
                          <a:srgbClr val="000000"/>
                        </a:buClr>
                        <a:buSzPct val="100000"/>
                        <a:buFont typeface="Arial"/>
                        <a:buChar char="●"/>
                      </a:pPr>
                      <a:r>
                        <a:rPr lang="en"/>
                        <a:t>cost for free shipping</a:t>
                      </a:r>
                    </a:p>
                    <a:p>
                      <a:pPr marL="457200" lvl="0" indent="-317500" rtl="0">
                        <a:spcBef>
                          <a:spcPts val="0"/>
                        </a:spcBef>
                        <a:buClr>
                          <a:srgbClr val="000000"/>
                        </a:buClr>
                        <a:buSzPct val="100000"/>
                        <a:buFont typeface="Arial"/>
                        <a:buChar char="●"/>
                      </a:pPr>
                      <a:r>
                        <a:rPr lang="en"/>
                        <a:t>educating consumers about repair</a:t>
                      </a:r>
                    </a:p>
                    <a:p>
                      <a:pPr marL="457200" lvl="0" indent="-317500" rtl="0">
                        <a:spcBef>
                          <a:spcPts val="0"/>
                        </a:spcBef>
                        <a:buClr>
                          <a:srgbClr val="000000"/>
                        </a:buClr>
                        <a:buSzPct val="100000"/>
                        <a:buFont typeface="Arial"/>
                        <a:buChar char="●"/>
                      </a:pPr>
                      <a:r>
                        <a:rPr lang="en"/>
                        <a:t>expand repair department capacity</a:t>
                      </a:r>
                    </a:p>
                  </a:txBody>
                  <a:tcPr marL="91425" marR="91425" marT="91425" marB="91425"/>
                </a:tc>
                <a:tc>
                  <a:txBody>
                    <a:bodyPr/>
                    <a:lstStyle/>
                    <a:p>
                      <a:pPr marL="457200" lvl="0" indent="-317500" rtl="0">
                        <a:spcBef>
                          <a:spcPts val="0"/>
                        </a:spcBef>
                        <a:buClr>
                          <a:srgbClr val="000000"/>
                        </a:buClr>
                        <a:buSzPct val="100000"/>
                        <a:buFont typeface="Arial"/>
                        <a:buChar char="●"/>
                      </a:pPr>
                      <a:r>
                        <a:rPr lang="en">
                          <a:solidFill>
                            <a:schemeClr val="dk1"/>
                          </a:solidFill>
                        </a:rPr>
                        <a:t>establish regional partnerships for logistics (e.g. MEC)</a:t>
                      </a:r>
                    </a:p>
                    <a:p>
                      <a:pPr marL="457200" lvl="0" indent="-317500" rtl="0">
                        <a:spcBef>
                          <a:spcPts val="0"/>
                        </a:spcBef>
                        <a:buClr>
                          <a:schemeClr val="dk1"/>
                        </a:buClr>
                        <a:buSzPct val="100000"/>
                        <a:buFont typeface="Arial"/>
                        <a:buChar char="●"/>
                      </a:pPr>
                      <a:r>
                        <a:rPr lang="en">
                          <a:solidFill>
                            <a:schemeClr val="dk1"/>
                          </a:solidFill>
                        </a:rPr>
                        <a:t>limit repairs for other brands</a:t>
                      </a:r>
                    </a:p>
                  </a:txBody>
                  <a:tcPr marL="91425" marR="91425" marT="91425" marB="91425"/>
                </a:tc>
              </a:tr>
              <a:tr h="381000">
                <a:tc>
                  <a:txBody>
                    <a:bodyPr/>
                    <a:lstStyle/>
                    <a:p>
                      <a:pPr lvl="0" rtl="0">
                        <a:spcBef>
                          <a:spcPts val="0"/>
                        </a:spcBef>
                        <a:buNone/>
                      </a:pPr>
                      <a:r>
                        <a:rPr lang="en" sz="1800"/>
                        <a:t>Reuse</a:t>
                      </a:r>
                    </a:p>
                  </a:txBody>
                  <a:tcPr marL="91425" marR="91425" marT="91425" marB="91425" anchor="ctr"/>
                </a:tc>
                <a:tc>
                  <a:txBody>
                    <a:bodyPr/>
                    <a:lstStyle/>
                    <a:p>
                      <a:pPr marL="457200" lvl="0" indent="-317500" rtl="0">
                        <a:spcBef>
                          <a:spcPts val="0"/>
                        </a:spcBef>
                        <a:buClr>
                          <a:srgbClr val="000000"/>
                        </a:buClr>
                        <a:buSzPct val="100000"/>
                        <a:buFont typeface="Arial"/>
                        <a:buChar char="●"/>
                      </a:pPr>
                      <a:r>
                        <a:rPr lang="en"/>
                        <a:t>administration of swap and donation events</a:t>
                      </a:r>
                    </a:p>
                    <a:p>
                      <a:pPr marL="457200" lvl="0" indent="-317500" rtl="0">
                        <a:spcBef>
                          <a:spcPts val="0"/>
                        </a:spcBef>
                        <a:buClr>
                          <a:srgbClr val="000000"/>
                        </a:buClr>
                        <a:buSzPct val="100000"/>
                        <a:buFont typeface="Arial"/>
                        <a:buChar char="●"/>
                      </a:pPr>
                      <a:r>
                        <a:rPr lang="en"/>
                        <a:t>establish online swap market</a:t>
                      </a:r>
                    </a:p>
                    <a:p>
                      <a:pPr marL="457200" lvl="0" indent="-317500" rtl="0">
                        <a:spcBef>
                          <a:spcPts val="0"/>
                        </a:spcBef>
                        <a:buClr>
                          <a:srgbClr val="000000"/>
                        </a:buClr>
                        <a:buSzPct val="100000"/>
                        <a:buFont typeface="Arial"/>
                        <a:buChar char="●"/>
                      </a:pPr>
                      <a:r>
                        <a:rPr lang="en"/>
                        <a:t>marketing communications</a:t>
                      </a:r>
                    </a:p>
                  </a:txBody>
                  <a:tcPr marL="91425" marR="91425" marT="91425" marB="91425"/>
                </a:tc>
                <a:tc>
                  <a:txBody>
                    <a:bodyPr/>
                    <a:lstStyle/>
                    <a:p>
                      <a:pPr marL="457200" lvl="0" indent="-317500" rtl="0">
                        <a:spcBef>
                          <a:spcPts val="0"/>
                        </a:spcBef>
                        <a:buClr>
                          <a:srgbClr val="000000"/>
                        </a:buClr>
                        <a:buSzPct val="100000"/>
                        <a:buFont typeface="Arial"/>
                        <a:buChar char="●"/>
                      </a:pPr>
                      <a:r>
                        <a:rPr lang="en"/>
                        <a:t>partnering with eBay for online market</a:t>
                      </a:r>
                    </a:p>
                    <a:p>
                      <a:pPr marL="457200" lvl="0" indent="-317500" rtl="0">
                        <a:spcBef>
                          <a:spcPts val="0"/>
                        </a:spcBef>
                        <a:buClr>
                          <a:srgbClr val="000000"/>
                        </a:buClr>
                        <a:buSzPct val="100000"/>
                        <a:buFont typeface="Arial"/>
                        <a:buChar char="●"/>
                      </a:pPr>
                      <a:r>
                        <a:rPr lang="en"/>
                        <a:t>allow other brands for swapping</a:t>
                      </a:r>
                    </a:p>
                    <a:p>
                      <a:pPr marL="457200" lvl="0" indent="-317500" rtl="0">
                        <a:spcBef>
                          <a:spcPts val="0"/>
                        </a:spcBef>
                        <a:buClr>
                          <a:srgbClr val="000000"/>
                        </a:buClr>
                        <a:buSzPct val="100000"/>
                        <a:buFont typeface="Arial"/>
                        <a:buChar char="●"/>
                      </a:pPr>
                      <a:r>
                        <a:rPr lang="en"/>
                        <a:t>take a small % of sales</a:t>
                      </a:r>
                    </a:p>
                    <a:p>
                      <a:pPr marL="457200" lvl="0" indent="-317500" rtl="0">
                        <a:spcBef>
                          <a:spcPts val="0"/>
                        </a:spcBef>
                        <a:buClr>
                          <a:srgbClr val="000000"/>
                        </a:buClr>
                        <a:buSzPct val="100000"/>
                        <a:buFont typeface="Arial"/>
                        <a:buChar char="●"/>
                      </a:pPr>
                      <a:r>
                        <a:rPr lang="en"/>
                        <a:t>partner with Sierra Club</a:t>
                      </a:r>
                    </a:p>
                  </a:txBody>
                  <a:tcPr marL="91425" marR="91425" marT="91425" marB="91425"/>
                </a:tc>
              </a:tr>
              <a:tr h="396200">
                <a:tc>
                  <a:txBody>
                    <a:bodyPr/>
                    <a:lstStyle/>
                    <a:p>
                      <a:pPr lvl="0" rtl="0">
                        <a:spcBef>
                          <a:spcPts val="0"/>
                        </a:spcBef>
                        <a:buNone/>
                      </a:pPr>
                      <a:r>
                        <a:rPr lang="en" sz="1800"/>
                        <a:t>Recycle</a:t>
                      </a:r>
                    </a:p>
                  </a:txBody>
                  <a:tcPr marL="91425" marR="91425" marT="91425" marB="91425" anchor="ctr"/>
                </a:tc>
                <a:tc>
                  <a:txBody>
                    <a:bodyPr/>
                    <a:lstStyle/>
                    <a:p>
                      <a:pPr marL="457200" lvl="0" indent="-317500" rtl="0">
                        <a:spcBef>
                          <a:spcPts val="0"/>
                        </a:spcBef>
                        <a:buClr>
                          <a:srgbClr val="000000"/>
                        </a:buClr>
                        <a:buSzPct val="100000"/>
                        <a:buFont typeface="Arial"/>
                        <a:buChar char="●"/>
                      </a:pPr>
                      <a:r>
                        <a:rPr lang="en"/>
                        <a:t>increase staff and storage capacity</a:t>
                      </a:r>
                    </a:p>
                    <a:p>
                      <a:pPr marL="457200" lvl="0" indent="-317500" rtl="0">
                        <a:spcBef>
                          <a:spcPts val="0"/>
                        </a:spcBef>
                        <a:buClr>
                          <a:srgbClr val="000000"/>
                        </a:buClr>
                        <a:buSzPct val="100000"/>
                        <a:buFont typeface="Arial"/>
                        <a:buChar char="●"/>
                      </a:pPr>
                      <a:r>
                        <a:rPr lang="en"/>
                        <a:t>cost for free shipping</a:t>
                      </a:r>
                    </a:p>
                  </a:txBody>
                  <a:tcPr marL="91425" marR="91425" marT="91425" marB="91425"/>
                </a:tc>
                <a:tc>
                  <a:txBody>
                    <a:bodyPr/>
                    <a:lstStyle/>
                    <a:p>
                      <a:pPr marL="457200" lvl="0" indent="-317500" rtl="0">
                        <a:spcBef>
                          <a:spcPts val="0"/>
                        </a:spcBef>
                        <a:buClr>
                          <a:srgbClr val="000000"/>
                        </a:buClr>
                        <a:buSzPct val="100000"/>
                        <a:buFont typeface="Arial"/>
                        <a:buChar char="●"/>
                      </a:pPr>
                      <a:r>
                        <a:rPr lang="en"/>
                        <a:t>establish regional partnerships for logistics (e.g. MEC)</a:t>
                      </a:r>
                    </a:p>
                  </a:txBody>
                  <a:tcPr marL="91425" marR="91425" marT="91425" marB="91425"/>
                </a:tc>
              </a:tr>
            </a:tbl>
          </a:graphicData>
        </a:graphic>
      </p:graphicFrame>
      <p:pic>
        <p:nvPicPr>
          <p:cNvPr id="774" name="Shape 774"/>
          <p:cNvPicPr preferRelativeResize="0"/>
          <p:nvPr/>
        </p:nvPicPr>
        <p:blipFill>
          <a:blip r:embed="rId3">
            <a:alphaModFix/>
          </a:blip>
          <a:stretch>
            <a:fillRect/>
          </a:stretch>
        </p:blipFill>
        <p:spPr>
          <a:xfrm>
            <a:off x="362100" y="5420700"/>
            <a:ext cx="2575725" cy="1117775"/>
          </a:xfrm>
          <a:prstGeom prst="rect">
            <a:avLst/>
          </a:prstGeom>
          <a:noFill/>
          <a:ln>
            <a:noFill/>
          </a:ln>
        </p:spPr>
      </p:pic>
      <p:pic>
        <p:nvPicPr>
          <p:cNvPr id="775" name="Shape 775"/>
          <p:cNvPicPr preferRelativeResize="0"/>
          <p:nvPr/>
        </p:nvPicPr>
        <p:blipFill>
          <a:blip r:embed="rId4">
            <a:alphaModFix/>
          </a:blip>
          <a:stretch>
            <a:fillRect/>
          </a:stretch>
        </p:blipFill>
        <p:spPr>
          <a:xfrm>
            <a:off x="3067687" y="5420700"/>
            <a:ext cx="2674675" cy="1117774"/>
          </a:xfrm>
          <a:prstGeom prst="rect">
            <a:avLst/>
          </a:prstGeom>
          <a:noFill/>
          <a:ln>
            <a:noFill/>
          </a:ln>
        </p:spPr>
      </p:pic>
      <p:pic>
        <p:nvPicPr>
          <p:cNvPr id="776" name="Shape 776"/>
          <p:cNvPicPr preferRelativeResize="0"/>
          <p:nvPr/>
        </p:nvPicPr>
        <p:blipFill>
          <a:blip r:embed="rId5">
            <a:alphaModFix/>
          </a:blip>
          <a:stretch>
            <a:fillRect/>
          </a:stretch>
        </p:blipFill>
        <p:spPr>
          <a:xfrm>
            <a:off x="6051100" y="5337835"/>
            <a:ext cx="2575725" cy="1283503"/>
          </a:xfrm>
          <a:prstGeom prst="rect">
            <a:avLst/>
          </a:prstGeom>
          <a:noFill/>
          <a:ln>
            <a:noFill/>
          </a:ln>
        </p:spPr>
      </p:pic>
    </p:spTree>
  </p:cSld>
  <p:clrMapOvr>
    <a:masterClrMapping/>
  </p:clrMapOvr>
  <p:transition xmlns:p14="http://schemas.microsoft.com/office/powerpoint/2010/main" spd="slow">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Shape 781"/>
          <p:cNvSpPr txBox="1">
            <a:spLocks noGrp="1"/>
          </p:cNvSpPr>
          <p:nvPr>
            <p:ph type="title"/>
          </p:nvPr>
        </p:nvSpPr>
        <p:spPr>
          <a:xfrm>
            <a:off x="2406950" y="192625"/>
            <a:ext cx="5562600" cy="777899"/>
          </a:xfrm>
          <a:prstGeom prst="rect">
            <a:avLst/>
          </a:prstGeom>
        </p:spPr>
        <p:txBody>
          <a:bodyPr lIns="91425" tIns="91425" rIns="91425" bIns="91425" anchor="ctr" anchorCtr="0">
            <a:noAutofit/>
          </a:bodyPr>
          <a:lstStyle/>
          <a:p>
            <a:pPr lvl="0" rtl="0">
              <a:spcBef>
                <a:spcPts val="0"/>
              </a:spcBef>
              <a:buNone/>
            </a:pPr>
            <a:r>
              <a:rPr lang="en"/>
              <a:t>Product Lifecycle Initiative Costs</a:t>
            </a:r>
          </a:p>
        </p:txBody>
      </p:sp>
      <p:sp>
        <p:nvSpPr>
          <p:cNvPr id="782" name="Shape 782"/>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marL="0" lvl="0" indent="0" rtl="0">
              <a:spcBef>
                <a:spcPts val="0"/>
              </a:spcBef>
              <a:buNone/>
            </a:pPr>
            <a:r>
              <a:rPr lang="en">
                <a:solidFill>
                  <a:schemeClr val="dk1"/>
                </a:solidFill>
              </a:rPr>
              <a:t>Costs</a:t>
            </a:r>
          </a:p>
          <a:p>
            <a:pPr marL="914400" lvl="1" indent="-342900" rtl="0">
              <a:spcBef>
                <a:spcPts val="0"/>
              </a:spcBef>
              <a:buClr>
                <a:schemeClr val="dk1"/>
              </a:buClr>
              <a:buSzPct val="90000"/>
              <a:buFont typeface="Arial"/>
              <a:buChar char="–"/>
            </a:pPr>
            <a:r>
              <a:rPr lang="en">
                <a:solidFill>
                  <a:schemeClr val="dk1"/>
                </a:solidFill>
              </a:rPr>
              <a:t>Build platform: Revenue sharing model; no costs expected</a:t>
            </a:r>
          </a:p>
          <a:p>
            <a:pPr marL="914400" lvl="1" indent="-342900" rtl="0">
              <a:spcBef>
                <a:spcPts val="0"/>
              </a:spcBef>
              <a:buClr>
                <a:schemeClr val="dk1"/>
              </a:buClr>
              <a:buSzPct val="90000"/>
              <a:buFont typeface="Arial"/>
              <a:buChar char="–"/>
            </a:pPr>
            <a:r>
              <a:rPr lang="en">
                <a:solidFill>
                  <a:schemeClr val="dk1"/>
                </a:solidFill>
              </a:rPr>
              <a:t>Hire strategic partnership manager</a:t>
            </a:r>
          </a:p>
          <a:p>
            <a:pPr marL="1371600" lvl="2" indent="-317500" rtl="0">
              <a:spcBef>
                <a:spcPts val="0"/>
              </a:spcBef>
              <a:buClr>
                <a:schemeClr val="dk1"/>
              </a:buClr>
              <a:buSzPct val="70000"/>
              <a:buFont typeface="Arial"/>
              <a:buChar char="•"/>
            </a:pPr>
            <a:r>
              <a:rPr lang="en">
                <a:solidFill>
                  <a:schemeClr val="dk1"/>
                </a:solidFill>
              </a:rPr>
              <a:t>100k$/year</a:t>
            </a:r>
          </a:p>
          <a:p>
            <a:pPr marL="914400" lvl="1" indent="-342900" rtl="0">
              <a:spcBef>
                <a:spcPts val="0"/>
              </a:spcBef>
              <a:buClr>
                <a:schemeClr val="dk1"/>
              </a:buClr>
              <a:buSzPct val="90000"/>
              <a:buFont typeface="Arial"/>
              <a:buChar char="–"/>
            </a:pPr>
            <a:r>
              <a:rPr lang="en">
                <a:solidFill>
                  <a:schemeClr val="dk1"/>
                </a:solidFill>
              </a:rPr>
              <a:t>Increased inventory by 10% (4.6M$ from debt)</a:t>
            </a:r>
          </a:p>
          <a:p>
            <a:pPr marL="914400" lvl="1" indent="-342900" rtl="0">
              <a:spcBef>
                <a:spcPts val="0"/>
              </a:spcBef>
              <a:buClr>
                <a:schemeClr val="dk1"/>
              </a:buClr>
              <a:buSzPct val="90000"/>
              <a:buFont typeface="Arial"/>
              <a:buChar char="–"/>
            </a:pPr>
            <a:r>
              <a:rPr lang="en">
                <a:solidFill>
                  <a:schemeClr val="dk1"/>
                </a:solidFill>
              </a:rPr>
              <a:t>Repairs $160k/year: </a:t>
            </a:r>
          </a:p>
          <a:p>
            <a:pPr marL="1371600" lvl="2" indent="-317500" rtl="0">
              <a:spcBef>
                <a:spcPts val="0"/>
              </a:spcBef>
              <a:buClr>
                <a:schemeClr val="dk1"/>
              </a:buClr>
              <a:buSzPct val="70000"/>
              <a:buFont typeface="Arial"/>
              <a:buChar char="•"/>
            </a:pPr>
            <a:r>
              <a:rPr lang="en">
                <a:solidFill>
                  <a:schemeClr val="dk1"/>
                </a:solidFill>
              </a:rPr>
              <a:t>Increase repair dept:</a:t>
            </a:r>
          </a:p>
          <a:p>
            <a:pPr marL="1828800" lvl="3" indent="-317500" rtl="0">
              <a:spcBef>
                <a:spcPts val="0"/>
              </a:spcBef>
              <a:buClr>
                <a:schemeClr val="dk1"/>
              </a:buClr>
              <a:buSzPct val="70000"/>
              <a:buFont typeface="Arial"/>
              <a:buChar char="–"/>
            </a:pPr>
            <a:r>
              <a:rPr lang="en">
                <a:solidFill>
                  <a:schemeClr val="dk1"/>
                </a:solidFill>
              </a:rPr>
              <a:t>Assume 2000 more garments / year</a:t>
            </a:r>
          </a:p>
          <a:p>
            <a:pPr marL="1828800" lvl="3" indent="-317500" rtl="0">
              <a:spcBef>
                <a:spcPts val="0"/>
              </a:spcBef>
              <a:buClr>
                <a:schemeClr val="dk1"/>
              </a:buClr>
              <a:buSzPct val="70000"/>
              <a:buFont typeface="Arial"/>
              <a:buChar char="–"/>
            </a:pPr>
            <a:r>
              <a:rPr lang="en">
                <a:solidFill>
                  <a:schemeClr val="dk1"/>
                </a:solidFill>
              </a:rPr>
              <a:t>1 person can do 10/day</a:t>
            </a:r>
          </a:p>
          <a:p>
            <a:pPr marL="1828800" lvl="3" indent="-317500" rtl="0">
              <a:spcBef>
                <a:spcPts val="0"/>
              </a:spcBef>
              <a:buClr>
                <a:schemeClr val="dk1"/>
              </a:buClr>
              <a:buSzPct val="70000"/>
              <a:buFont typeface="Arial"/>
              <a:buChar char="–"/>
            </a:pPr>
            <a:r>
              <a:rPr lang="en">
                <a:solidFill>
                  <a:schemeClr val="dk1"/>
                </a:solidFill>
              </a:rPr>
              <a:t>2 new FTE 50k$/year</a:t>
            </a:r>
          </a:p>
          <a:p>
            <a:pPr marL="1828800" lvl="3" indent="-317500" rtl="0">
              <a:spcBef>
                <a:spcPts val="0"/>
              </a:spcBef>
              <a:buClr>
                <a:schemeClr val="dk1"/>
              </a:buClr>
              <a:buSzPct val="70000"/>
              <a:buFont typeface="Arial"/>
              <a:buChar char="–"/>
            </a:pPr>
            <a:r>
              <a:rPr lang="en">
                <a:solidFill>
                  <a:schemeClr val="dk1"/>
                </a:solidFill>
              </a:rPr>
              <a:t>Shipping: $60K</a:t>
            </a:r>
          </a:p>
          <a:p>
            <a:pPr marL="0" lvl="0" indent="0" rtl="0">
              <a:spcBef>
                <a:spcPts val="0"/>
              </a:spcBef>
              <a:buNone/>
            </a:pPr>
            <a:endParaRPr/>
          </a:p>
        </p:txBody>
      </p:sp>
    </p:spTree>
  </p:cSld>
  <p:clrMapOvr>
    <a:masterClrMapping/>
  </p:clrMapOvr>
  <p:transition xmlns:p14="http://schemas.microsoft.com/office/powerpoint/2010/main" spd="slow">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Shape 787"/>
          <p:cNvSpPr txBox="1">
            <a:spLocks noGrp="1"/>
          </p:cNvSpPr>
          <p:nvPr>
            <p:ph type="title"/>
          </p:nvPr>
        </p:nvSpPr>
        <p:spPr>
          <a:xfrm>
            <a:off x="2419525" y="242975"/>
            <a:ext cx="5562600" cy="777899"/>
          </a:xfrm>
          <a:prstGeom prst="rect">
            <a:avLst/>
          </a:prstGeom>
        </p:spPr>
        <p:txBody>
          <a:bodyPr lIns="91425" tIns="91425" rIns="91425" bIns="91425" anchor="ctr" anchorCtr="0">
            <a:noAutofit/>
          </a:bodyPr>
          <a:lstStyle/>
          <a:p>
            <a:pPr>
              <a:spcBef>
                <a:spcPts val="0"/>
              </a:spcBef>
              <a:buNone/>
            </a:pPr>
            <a:r>
              <a:rPr lang="en"/>
              <a:t>Product Lifecycle Initiative</a:t>
            </a:r>
          </a:p>
        </p:txBody>
      </p:sp>
      <p:sp>
        <p:nvSpPr>
          <p:cNvPr id="788" name="Shape 788"/>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rtl="0">
              <a:spcBef>
                <a:spcPts val="0"/>
              </a:spcBef>
              <a:buNone/>
            </a:pPr>
            <a:r>
              <a:rPr lang="en"/>
              <a:t>“The company’s history showed that making decisions in favor of environmental reasons always proved to be a good business in subsequent year”.</a:t>
            </a:r>
          </a:p>
        </p:txBody>
      </p:sp>
    </p:spTree>
  </p:cSld>
  <p:clrMapOvr>
    <a:masterClrMapping/>
  </p:clrMapOvr>
  <p:transition xmlns:p14="http://schemas.microsoft.com/office/powerpoint/2010/mai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a:off x="464343" y="3018234"/>
            <a:ext cx="8215500" cy="1562700"/>
          </a:xfrm>
          <a:prstGeom prst="rect">
            <a:avLst/>
          </a:prstGeom>
        </p:spPr>
        <p:txBody>
          <a:bodyPr lIns="64275" tIns="64275" rIns="64275" bIns="64275" anchor="t" anchorCtr="0">
            <a:noAutofit/>
          </a:bodyPr>
          <a:lstStyle/>
          <a:p>
            <a:pPr lvl="0" rtl="0">
              <a:spcBef>
                <a:spcPts val="0"/>
              </a:spcBef>
              <a:buNone/>
            </a:pPr>
            <a:endParaRPr/>
          </a:p>
        </p:txBody>
      </p:sp>
      <p:sp>
        <p:nvSpPr>
          <p:cNvPr id="271" name="Shape 271"/>
          <p:cNvSpPr txBox="1">
            <a:spLocks noGrp="1"/>
          </p:cNvSpPr>
          <p:nvPr>
            <p:ph type="body" idx="1"/>
          </p:nvPr>
        </p:nvSpPr>
        <p:spPr>
          <a:xfrm>
            <a:off x="464343" y="2402085"/>
            <a:ext cx="8215500" cy="624899"/>
          </a:xfrm>
          <a:prstGeom prst="rect">
            <a:avLst/>
          </a:prstGeom>
        </p:spPr>
        <p:txBody>
          <a:bodyPr lIns="64275" tIns="64275" rIns="64275" bIns="64275" anchor="b" anchorCtr="0">
            <a:noAutofit/>
          </a:bodyPr>
          <a:lstStyle/>
          <a:p>
            <a:pPr lvl="0" rtl="0">
              <a:spcBef>
                <a:spcPts val="0"/>
              </a:spcBef>
              <a:buNone/>
            </a:pPr>
            <a:endParaRPr/>
          </a:p>
        </p:txBody>
      </p:sp>
      <p:pic>
        <p:nvPicPr>
          <p:cNvPr id="272" name="Shape 272"/>
          <p:cNvPicPr preferRelativeResize="0"/>
          <p:nvPr/>
        </p:nvPicPr>
        <p:blipFill>
          <a:blip r:embed="rId3">
            <a:alphaModFix/>
          </a:blip>
          <a:stretch>
            <a:fillRect/>
          </a:stretch>
        </p:blipFill>
        <p:spPr>
          <a:xfrm>
            <a:off x="267750" y="2588293"/>
            <a:ext cx="8608500" cy="3944281"/>
          </a:xfrm>
          <a:prstGeom prst="rect">
            <a:avLst/>
          </a:prstGeom>
          <a:noFill/>
          <a:ln>
            <a:noFill/>
          </a:ln>
        </p:spPr>
      </p:pic>
      <p:sp>
        <p:nvSpPr>
          <p:cNvPr id="273" name="Shape 273"/>
          <p:cNvSpPr txBox="1">
            <a:spLocks noGrp="1"/>
          </p:cNvSpPr>
          <p:nvPr>
            <p:ph type="title" idx="2"/>
          </p:nvPr>
        </p:nvSpPr>
        <p:spPr>
          <a:xfrm>
            <a:off x="464308" y="355324"/>
            <a:ext cx="8215500" cy="1026899"/>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 sz="2500" b="1">
                <a:solidFill>
                  <a:srgbClr val="55D7FF"/>
                </a:solidFill>
              </a:rPr>
              <a:t>GENERAL ECONOMY</a:t>
            </a:r>
          </a:p>
        </p:txBody>
      </p:sp>
      <p:sp>
        <p:nvSpPr>
          <p:cNvPr id="274" name="Shape 274"/>
          <p:cNvSpPr txBox="1"/>
          <p:nvPr/>
        </p:nvSpPr>
        <p:spPr>
          <a:xfrm>
            <a:off x="267750" y="1268630"/>
            <a:ext cx="8608499" cy="1235700"/>
          </a:xfrm>
          <a:prstGeom prst="rect">
            <a:avLst/>
          </a:prstGeom>
          <a:noFill/>
          <a:ln>
            <a:noFill/>
          </a:ln>
        </p:spPr>
        <p:txBody>
          <a:bodyPr lIns="64275" tIns="64275" rIns="64275" bIns="64275" anchor="t" anchorCtr="0">
            <a:noAutofit/>
          </a:bodyPr>
          <a:lstStyle/>
          <a:p>
            <a:pPr lvl="0" rtl="0">
              <a:lnSpc>
                <a:spcPct val="150000"/>
              </a:lnSpc>
              <a:spcBef>
                <a:spcPts val="500"/>
              </a:spcBef>
              <a:buClr>
                <a:schemeClr val="dk1"/>
              </a:buClr>
              <a:buSzPct val="40000"/>
              <a:buFont typeface="Arial"/>
              <a:buNone/>
            </a:pPr>
            <a:r>
              <a:rPr lang="en" sz="2000" b="1">
                <a:solidFill>
                  <a:srgbClr val="F3F3F3"/>
                </a:solidFill>
              </a:rPr>
              <a:t>Focus on US Economy</a:t>
            </a:r>
          </a:p>
          <a:p>
            <a:pPr lvl="0" rtl="0">
              <a:lnSpc>
                <a:spcPct val="150000"/>
              </a:lnSpc>
              <a:spcBef>
                <a:spcPts val="500"/>
              </a:spcBef>
              <a:buClr>
                <a:schemeClr val="dk1"/>
              </a:buClr>
              <a:buSzPct val="44444"/>
              <a:buFont typeface="Arial"/>
              <a:buNone/>
            </a:pPr>
            <a:r>
              <a:rPr lang="en" sz="1800">
                <a:solidFill>
                  <a:srgbClr val="F3F3F3"/>
                </a:solidFill>
              </a:rPr>
              <a:t>Spring 2010- Indication of Slow recovery in GDP after 2009 recessionary trough</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464308" y="1102974"/>
            <a:ext cx="8215500" cy="1161300"/>
          </a:xfrm>
          <a:prstGeom prst="rect">
            <a:avLst/>
          </a:prstGeom>
        </p:spPr>
        <p:txBody>
          <a:bodyPr lIns="64275" tIns="64275" rIns="64275" bIns="64275" anchor="b" anchorCtr="0">
            <a:noAutofit/>
          </a:bodyPr>
          <a:lstStyle/>
          <a:p>
            <a:pPr marL="317500" lvl="0" indent="-279400" rtl="0">
              <a:lnSpc>
                <a:spcPct val="150000"/>
              </a:lnSpc>
              <a:spcBef>
                <a:spcPts val="500"/>
              </a:spcBef>
              <a:buClr>
                <a:srgbClr val="F3F3F3"/>
              </a:buClr>
              <a:buSzPct val="100000"/>
              <a:buFont typeface="Arial"/>
              <a:buChar char="•"/>
            </a:pPr>
            <a:r>
              <a:rPr lang="en" sz="2000" b="1">
                <a:solidFill>
                  <a:srgbClr val="F3F3F3"/>
                </a:solidFill>
              </a:rPr>
              <a:t>US$646 billion in direct consumer spending annually </a:t>
            </a:r>
          </a:p>
          <a:p>
            <a:pPr marL="317500" lvl="0" indent="-279400" rtl="0">
              <a:lnSpc>
                <a:spcPct val="150000"/>
              </a:lnSpc>
              <a:spcBef>
                <a:spcPts val="500"/>
              </a:spcBef>
              <a:buClr>
                <a:srgbClr val="F3F3F3"/>
              </a:buClr>
              <a:buSzPct val="100000"/>
              <a:buFont typeface="Arial"/>
              <a:buChar char="•"/>
            </a:pPr>
            <a:r>
              <a:rPr lang="en" sz="2000" b="1">
                <a:solidFill>
                  <a:srgbClr val="F3F3F3"/>
                </a:solidFill>
              </a:rPr>
              <a:t>5% growth annually from 2005-2011 despite recession</a:t>
            </a:r>
          </a:p>
        </p:txBody>
      </p:sp>
      <p:sp>
        <p:nvSpPr>
          <p:cNvPr id="280" name="Shape 280"/>
          <p:cNvSpPr txBox="1">
            <a:spLocks noGrp="1"/>
          </p:cNvSpPr>
          <p:nvPr>
            <p:ph type="title"/>
          </p:nvPr>
        </p:nvSpPr>
        <p:spPr>
          <a:xfrm>
            <a:off x="464308" y="375925"/>
            <a:ext cx="8215500" cy="1026899"/>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 sz="2500" b="1">
                <a:solidFill>
                  <a:srgbClr val="55D7FF"/>
                </a:solidFill>
              </a:rPr>
              <a:t>US OUTDOOR RECREATION ECONOMY</a:t>
            </a:r>
          </a:p>
        </p:txBody>
      </p:sp>
      <p:pic>
        <p:nvPicPr>
          <p:cNvPr id="281" name="Shape 281"/>
          <p:cNvPicPr preferRelativeResize="0"/>
          <p:nvPr/>
        </p:nvPicPr>
        <p:blipFill>
          <a:blip r:embed="rId3">
            <a:alphaModFix/>
          </a:blip>
          <a:stretch>
            <a:fillRect/>
          </a:stretch>
        </p:blipFill>
        <p:spPr>
          <a:xfrm>
            <a:off x="1811747" y="2264185"/>
            <a:ext cx="5520510" cy="4470257"/>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Shape 286"/>
          <p:cNvPicPr preferRelativeResize="0"/>
          <p:nvPr/>
        </p:nvPicPr>
        <p:blipFill>
          <a:blip r:embed="rId3">
            <a:alphaModFix/>
          </a:blip>
          <a:stretch>
            <a:fillRect/>
          </a:stretch>
        </p:blipFill>
        <p:spPr>
          <a:xfrm>
            <a:off x="0" y="0"/>
            <a:ext cx="9143999" cy="6858000"/>
          </a:xfrm>
          <a:prstGeom prst="rect">
            <a:avLst/>
          </a:prstGeom>
          <a:noFill/>
          <a:ln>
            <a:noFill/>
          </a:ln>
        </p:spPr>
      </p:pic>
      <p:sp>
        <p:nvSpPr>
          <p:cNvPr id="287" name="Shape 287"/>
          <p:cNvSpPr txBox="1">
            <a:spLocks noGrp="1"/>
          </p:cNvSpPr>
          <p:nvPr>
            <p:ph type="body" idx="1"/>
          </p:nvPr>
        </p:nvSpPr>
        <p:spPr>
          <a:xfrm>
            <a:off x="464350" y="411900"/>
            <a:ext cx="4437299" cy="6096000"/>
          </a:xfrm>
          <a:prstGeom prst="rect">
            <a:avLst/>
          </a:prstGeom>
          <a:solidFill>
            <a:srgbClr val="DDEAF3">
              <a:alpha val="66000"/>
            </a:srgbClr>
          </a:solidFill>
          <a:ln w="9525" cap="flat" cmpd="sng">
            <a:solidFill>
              <a:srgbClr val="D0DDE4"/>
            </a:solidFill>
            <a:prstDash val="solid"/>
            <a:round/>
            <a:headEnd type="none" w="med" len="med"/>
            <a:tailEnd type="none" w="med" len="med"/>
          </a:ln>
        </p:spPr>
        <p:txBody>
          <a:bodyPr lIns="0" tIns="0" rIns="0" bIns="0" anchor="ctr" anchorCtr="0">
            <a:noAutofit/>
          </a:bodyPr>
          <a:lstStyle/>
          <a:p>
            <a:pPr marL="0" lvl="0" indent="457200" rtl="0">
              <a:spcBef>
                <a:spcPts val="0"/>
              </a:spcBef>
              <a:buClr>
                <a:schemeClr val="dk1"/>
              </a:buClr>
              <a:buSzPct val="32000"/>
              <a:buFont typeface="Arial"/>
              <a:buNone/>
            </a:pPr>
            <a:r>
              <a:rPr lang="en" sz="2500" b="1">
                <a:solidFill>
                  <a:schemeClr val="dk1"/>
                </a:solidFill>
              </a:rPr>
              <a:t>DEMOGRAPHICS</a:t>
            </a:r>
          </a:p>
          <a:p>
            <a:pPr marL="0" lvl="0" rtl="0">
              <a:spcBef>
                <a:spcPts val="0"/>
              </a:spcBef>
              <a:buClr>
                <a:schemeClr val="dk1"/>
              </a:buClr>
              <a:buFont typeface="Arial"/>
              <a:buNone/>
            </a:pPr>
            <a:endParaRPr sz="2500" b="1">
              <a:solidFill>
                <a:schemeClr val="dk1"/>
              </a:solidFill>
            </a:endParaRPr>
          </a:p>
          <a:p>
            <a:pPr marL="457200" lvl="0" indent="0" rtl="0">
              <a:spcBef>
                <a:spcPts val="0"/>
              </a:spcBef>
              <a:buClr>
                <a:schemeClr val="dk1"/>
              </a:buClr>
              <a:buSzPct val="40000"/>
              <a:buFont typeface="Arial"/>
              <a:buNone/>
            </a:pPr>
            <a:r>
              <a:rPr lang="en" sz="2000" b="1"/>
              <a:t>Correlation between Outdoor Participation and Attitude;</a:t>
            </a:r>
          </a:p>
          <a:p>
            <a:pPr marL="0" lvl="0" rtl="0">
              <a:spcBef>
                <a:spcPts val="0"/>
              </a:spcBef>
              <a:buClr>
                <a:schemeClr val="dk1"/>
              </a:buClr>
              <a:buFont typeface="Arial"/>
              <a:buNone/>
            </a:pPr>
            <a:endParaRPr sz="1700"/>
          </a:p>
          <a:p>
            <a:pPr marL="457200" lvl="0" indent="0" rtl="0">
              <a:spcBef>
                <a:spcPts val="0"/>
              </a:spcBef>
              <a:buClr>
                <a:schemeClr val="dk1"/>
              </a:buClr>
              <a:buSzPct val="47058"/>
              <a:buFont typeface="Arial"/>
              <a:buNone/>
            </a:pPr>
            <a:r>
              <a:rPr lang="en" sz="1700"/>
              <a:t>8</a:t>
            </a:r>
            <a:r>
              <a:rPr lang="en" sz="1800"/>
              <a:t>9% -  of participants believe in preserving undeveloped land for outdoor recreation</a:t>
            </a:r>
          </a:p>
          <a:p>
            <a:pPr marL="0" lvl="0" rtl="0">
              <a:spcBef>
                <a:spcPts val="0"/>
              </a:spcBef>
              <a:buClr>
                <a:schemeClr val="dk1"/>
              </a:buClr>
              <a:buFont typeface="Arial"/>
              <a:buNone/>
            </a:pPr>
            <a:endParaRPr sz="1800"/>
          </a:p>
          <a:p>
            <a:pPr marL="0" lvl="0" indent="457200" rtl="0">
              <a:spcBef>
                <a:spcPts val="0"/>
              </a:spcBef>
              <a:buClr>
                <a:schemeClr val="dk1"/>
              </a:buClr>
              <a:buSzPct val="44444"/>
              <a:buFont typeface="Arial"/>
              <a:buNone/>
            </a:pPr>
            <a:r>
              <a:rPr lang="en" sz="1800"/>
              <a:t>AND</a:t>
            </a:r>
          </a:p>
          <a:p>
            <a:pPr marL="0" lvl="0" rtl="0">
              <a:spcBef>
                <a:spcPts val="0"/>
              </a:spcBef>
              <a:buClr>
                <a:schemeClr val="dk1"/>
              </a:buClr>
              <a:buFont typeface="Arial"/>
              <a:buNone/>
            </a:pPr>
            <a:endParaRPr sz="1800"/>
          </a:p>
          <a:p>
            <a:pPr marL="457200" lvl="0" indent="0" rtl="0">
              <a:spcBef>
                <a:spcPts val="0"/>
              </a:spcBef>
              <a:buClr>
                <a:schemeClr val="dk1"/>
              </a:buClr>
              <a:buSzPct val="44444"/>
              <a:buFont typeface="Arial"/>
              <a:buNone/>
            </a:pPr>
            <a:r>
              <a:rPr lang="en" sz="1800"/>
              <a:t>38% of participants have donated/volunteered to support environmental and conservation efforts</a:t>
            </a:r>
          </a:p>
          <a:p>
            <a:pPr marL="0" lvl="0" rtl="0">
              <a:spcBef>
                <a:spcPts val="0"/>
              </a:spcBef>
              <a:buClr>
                <a:schemeClr val="dk1"/>
              </a:buClr>
              <a:buFont typeface="Arial"/>
              <a:buNone/>
            </a:pPr>
            <a:endParaRPr sz="1700"/>
          </a:p>
          <a:p>
            <a:pPr marL="0" lvl="0" rtl="0">
              <a:spcBef>
                <a:spcPts val="0"/>
              </a:spcBef>
              <a:buClr>
                <a:schemeClr val="dk1"/>
              </a:buClr>
              <a:buFont typeface="Arial"/>
              <a:buNone/>
            </a:pPr>
            <a:endParaRPr sz="1700"/>
          </a:p>
          <a:p>
            <a:pPr marL="0" lvl="0" rtl="0">
              <a:spcBef>
                <a:spcPts val="0"/>
              </a:spcBef>
              <a:buClr>
                <a:schemeClr val="dk1"/>
              </a:buClr>
              <a:buFont typeface="Arial"/>
              <a:buNone/>
            </a:pPr>
            <a:endParaRPr sz="170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body" idx="1"/>
          </p:nvPr>
        </p:nvSpPr>
        <p:spPr>
          <a:xfrm>
            <a:off x="464343" y="1982390"/>
            <a:ext cx="3571800" cy="4259400"/>
          </a:xfrm>
          <a:prstGeom prst="rect">
            <a:avLst/>
          </a:prstGeom>
        </p:spPr>
        <p:txBody>
          <a:bodyPr lIns="64275" tIns="64275" rIns="64275" bIns="64275" anchor="ctr" anchorCtr="0">
            <a:noAutofit/>
          </a:bodyPr>
          <a:lstStyle/>
          <a:p>
            <a:pPr lvl="0" rtl="0">
              <a:spcBef>
                <a:spcPts val="0"/>
              </a:spcBef>
              <a:buNone/>
            </a:pPr>
            <a:endParaRPr/>
          </a:p>
        </p:txBody>
      </p:sp>
      <p:pic>
        <p:nvPicPr>
          <p:cNvPr id="293" name="Shape 293"/>
          <p:cNvPicPr preferRelativeResize="0"/>
          <p:nvPr/>
        </p:nvPicPr>
        <p:blipFill>
          <a:blip r:embed="rId3">
            <a:alphaModFix/>
          </a:blip>
          <a:stretch>
            <a:fillRect/>
          </a:stretch>
        </p:blipFill>
        <p:spPr>
          <a:xfrm>
            <a:off x="332750" y="458049"/>
            <a:ext cx="8478499" cy="5941899"/>
          </a:xfrm>
          <a:prstGeom prst="rect">
            <a:avLst/>
          </a:prstGeom>
          <a:noFill/>
          <a:ln>
            <a:noFill/>
          </a:ln>
        </p:spPr>
      </p:pic>
      <p:sp>
        <p:nvSpPr>
          <p:cNvPr id="294" name="Shape 294"/>
          <p:cNvSpPr/>
          <p:nvPr/>
        </p:nvSpPr>
        <p:spPr>
          <a:xfrm>
            <a:off x="1853525" y="1248025"/>
            <a:ext cx="1153200" cy="29451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95" name="Shape 295"/>
          <p:cNvSpPr/>
          <p:nvPr/>
        </p:nvSpPr>
        <p:spPr>
          <a:xfrm>
            <a:off x="5890050" y="1291750"/>
            <a:ext cx="955500" cy="19746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dark">
  <a:themeElements>
    <a:clrScheme name="Custom 345">
      <a:dk1>
        <a:srgbClr val="000000"/>
      </a:dk1>
      <a:lt1>
        <a:srgbClr val="FFFFFF"/>
      </a:lt1>
      <a:dk2>
        <a:srgbClr val="4C4C4C"/>
      </a:dk2>
      <a:lt2>
        <a:srgbClr val="CCCCCC"/>
      </a:lt2>
      <a:accent1>
        <a:srgbClr val="89B4B8"/>
      </a:accent1>
      <a:accent2>
        <a:srgbClr val="AFA6CA"/>
      </a:accent2>
      <a:accent3>
        <a:srgbClr val="A5B492"/>
      </a:accent3>
      <a:accent4>
        <a:srgbClr val="E8CD6D"/>
      </a:accent4>
      <a:accent5>
        <a:srgbClr val="F4A447"/>
      </a:accent5>
      <a:accent6>
        <a:srgbClr val="D09D94"/>
      </a:accent6>
      <a:hlink>
        <a:srgbClr val="5EA7AA"/>
      </a:hlink>
      <a:folHlink>
        <a:srgbClr val="A295B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lack Impact">
  <a:themeElements>
    <a:clrScheme name="Custom 2">
      <a:dk1>
        <a:srgbClr val="000000"/>
      </a:dk1>
      <a:lt1>
        <a:srgbClr val="FFFFFF"/>
      </a:lt1>
      <a:dk2>
        <a:srgbClr val="323232"/>
      </a:dk2>
      <a:lt2>
        <a:srgbClr val="E3DED1"/>
      </a:lt2>
      <a:accent1>
        <a:srgbClr val="1B587C"/>
      </a:accent1>
      <a:accent2>
        <a:srgbClr val="00B050"/>
      </a:accent2>
      <a:accent3>
        <a:srgbClr val="FF0000"/>
      </a:accent3>
      <a:accent4>
        <a:srgbClr val="FFFF00"/>
      </a:accent4>
      <a:accent5>
        <a:srgbClr val="F07F09"/>
      </a:accent5>
      <a:accent6>
        <a:srgbClr val="80008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TotalTime>
  <Words>2097</Words>
  <Application>Microsoft Macintosh PowerPoint</Application>
  <PresentationFormat>On-screen Show (4:3)</PresentationFormat>
  <Paragraphs>543</Paragraphs>
  <Slides>59</Slides>
  <Notes>59</Notes>
  <HiddenSlides>0</HiddenSlides>
  <MMClips>0</MMClips>
  <ScaleCrop>false</ScaleCrop>
  <HeadingPairs>
    <vt:vector size="4" baseType="variant">
      <vt:variant>
        <vt:lpstr>Theme</vt:lpstr>
      </vt:variant>
      <vt:variant>
        <vt:i4>5</vt:i4>
      </vt:variant>
      <vt:variant>
        <vt:lpstr>Slide Titles</vt:lpstr>
      </vt:variant>
      <vt:variant>
        <vt:i4>59</vt:i4>
      </vt:variant>
    </vt:vector>
  </HeadingPairs>
  <TitlesOfParts>
    <vt:vector size="64" baseType="lpstr">
      <vt:lpstr>simple-light</vt:lpstr>
      <vt:lpstr>Office Theme</vt:lpstr>
      <vt:lpstr>simple-dark</vt:lpstr>
      <vt:lpstr>Black Impact</vt:lpstr>
      <vt:lpstr>New_Template1</vt:lpstr>
      <vt:lpstr>PowerPoint Presentation</vt:lpstr>
      <vt:lpstr>PowerPoint Presentation</vt:lpstr>
      <vt:lpstr>PowerPoint Presentation</vt:lpstr>
      <vt:lpstr>COMPANY OVERVIEW History- Founded by Yvon Chouinard   Governance- Private Company Philosophy- Dirtbag Lifestyle Segment- Luxury Outdoor Products: Sportswear, Technical Outerwear, Technical Knits, Hard Goods, Misc  Goal- Achieving Growth aligned with Philosophy   </vt:lpstr>
      <vt:lpstr>PowerPoint Presentation</vt:lpstr>
      <vt:lpstr>PowerPoint Presentation</vt:lpstr>
      <vt:lpstr>US OUTDOOR RECREATION ECONOMY</vt:lpstr>
      <vt:lpstr>PowerPoint Presentation</vt:lpstr>
      <vt:lpstr>PowerPoint Presentation</vt:lpstr>
      <vt:lpstr>GLOBALIZATION</vt:lpstr>
      <vt:lpstr>INDUSTRY ANALYSIS</vt:lpstr>
      <vt:lpstr>INDUSTRY</vt:lpstr>
      <vt:lpstr>KEY SUCCESS FACTORS</vt:lpstr>
      <vt:lpstr>INDUSTRY TRENDS</vt:lpstr>
      <vt:lpstr>COMPETITION</vt:lpstr>
      <vt:lpstr>COMPETITION</vt:lpstr>
      <vt:lpstr>SUMMARY OF OPPORTUNITIES AND THREATS</vt:lpstr>
      <vt:lpstr>PowerPoint Presentation</vt:lpstr>
      <vt:lpstr>PowerPoint Presentation</vt:lpstr>
      <vt:lpstr>PowerPoint Presentation</vt:lpstr>
      <vt:lpstr>PowerPoint Presentation</vt:lpstr>
      <vt:lpstr>PATAGONIA  ADVERTISING</vt:lpstr>
      <vt:lpstr>PowerPoint Presentation</vt:lpstr>
      <vt:lpstr>PowerPoint Presentation</vt:lpstr>
      <vt:lpstr>PowerPoint Presentation</vt:lpstr>
      <vt:lpstr>FINANCIAL ANALYSIS</vt:lpstr>
      <vt:lpstr>PATAGONIA HAS BEEN OUTPERFORMING ITS INDUSTRY</vt:lpstr>
      <vt:lpstr>PowerPoint Presentation</vt:lpstr>
      <vt:lpstr>DIRECT SALES HAVE HIGHEST MARGINS, BUT GENERATE THE HIGHEST % RETURNS</vt:lpstr>
      <vt:lpstr>PATAGONIA MAINTAINS 4X BELOW AVERAGE D/E RATIO </vt:lpstr>
      <vt:lpstr>PowerPoint Presentation</vt:lpstr>
      <vt:lpstr>PowerPoint Presentation</vt:lpstr>
      <vt:lpstr>HISTORY SHOWED THAT NEW INITIATIVE CAN HURT PROFITABILITY</vt:lpstr>
      <vt:lpstr>PROBLEM IDENTIFICATION AND ALTERNATIVE OPTIONS</vt:lpstr>
      <vt:lpstr>* Growing 10% while maintaining environmental culture  * Growth limited due to low brand awareness and inventory management  </vt:lpstr>
      <vt:lpstr>OPTION 1 Do NOT move forward with PLI and Pursue Global Expansion to Asia and South America </vt:lpstr>
      <vt:lpstr>OPTION 2 Move forward with PLI  and Target new customer segment with 2nd hand swap market</vt:lpstr>
      <vt:lpstr>OPTION 3 Move forward with PLI and Create new, less expensive sub-brand  </vt:lpstr>
      <vt:lpstr>OPTION 4 Decrease Environmental focus to concentrate on growth through expanded supply chain</vt:lpstr>
      <vt:lpstr>PowerPoint Presentation</vt:lpstr>
      <vt:lpstr>RECOMMENDATION</vt:lpstr>
      <vt:lpstr>PowerPoint Presentation</vt:lpstr>
      <vt:lpstr>PowerPoint Presentation</vt:lpstr>
      <vt:lpstr>IMPLEMENTATION</vt:lpstr>
      <vt:lpstr>IMPLEMENTATION</vt:lpstr>
      <vt:lpstr>PowerPoint Presentation</vt:lpstr>
      <vt:lpstr>Questions?</vt:lpstr>
      <vt:lpstr>APPENDIX</vt:lpstr>
      <vt:lpstr>PowerPoint Presentation</vt:lpstr>
      <vt:lpstr>COMPETITION</vt:lpstr>
      <vt:lpstr>Cost/ Expenses </vt:lpstr>
      <vt:lpstr>INTRODUCTION OF RECYCLING PROGRAM DID HAVE A POSITIVE IMPACT ON SALES</vt:lpstr>
      <vt:lpstr>PATAGONIA HAS BEEN OUTPERFORMING ITS INDUSTRY</vt:lpstr>
      <vt:lpstr>VAST MAJORITY OF REVENUES COMES FROM 3 MAJOR PRODUCT LINES</vt:lpstr>
      <vt:lpstr>Heaviest returns from direct sales channel </vt:lpstr>
      <vt:lpstr>Recommendation</vt:lpstr>
      <vt:lpstr>Cost Mitigation Strategies</vt:lpstr>
      <vt:lpstr>Product Lifecycle Initiative Costs</vt:lpstr>
      <vt:lpstr>Product Lifecycle Initiative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Tina</cp:lastModifiedBy>
  <cp:revision>4</cp:revision>
  <dcterms:modified xsi:type="dcterms:W3CDTF">2015-06-09T14:36:20Z</dcterms:modified>
</cp:coreProperties>
</file>