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57" r:id="rId3"/>
    <p:sldId id="259" r:id="rId4"/>
    <p:sldId id="260" r:id="rId5"/>
    <p:sldId id="269" r:id="rId6"/>
    <p:sldId id="270" r:id="rId7"/>
    <p:sldId id="271" r:id="rId8"/>
    <p:sldId id="274" r:id="rId9"/>
    <p:sldId id="273" r:id="rId10"/>
    <p:sldId id="272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86470" autoAdjust="0"/>
  </p:normalViewPr>
  <p:slideViewPr>
    <p:cSldViewPr showGuides="1">
      <p:cViewPr>
        <p:scale>
          <a:sx n="100" d="100"/>
          <a:sy n="100" d="100"/>
        </p:scale>
        <p:origin x="-72" y="-7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1EE2A-C8EE-42D8-940F-E954754F2C4E}" type="doc">
      <dgm:prSet loTypeId="urn:microsoft.com/office/officeart/2005/8/layout/hierarchy3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E2A75F-311D-4A1F-84CF-C297C6BCE633}">
      <dgm:prSet/>
      <dgm:spPr/>
      <dgm:t>
        <a:bodyPr/>
        <a:lstStyle/>
        <a:p>
          <a:pPr rtl="0"/>
          <a:r>
            <a:rPr lang="en-US" dirty="0" smtClean="0"/>
            <a:t>Yahoo</a:t>
          </a:r>
          <a:endParaRPr lang="en-US" dirty="0"/>
        </a:p>
      </dgm:t>
    </dgm:pt>
    <dgm:pt modelId="{835E4E74-1358-40FC-938B-EBF5E09FDBF9}" type="parTrans" cxnId="{92535D1D-0025-4A82-B161-F6B26959A62B}">
      <dgm:prSet/>
      <dgm:spPr/>
      <dgm:t>
        <a:bodyPr/>
        <a:lstStyle/>
        <a:p>
          <a:endParaRPr lang="en-US"/>
        </a:p>
      </dgm:t>
    </dgm:pt>
    <dgm:pt modelId="{5211E052-226C-410E-8438-17B32739458B}" type="sibTrans" cxnId="{92535D1D-0025-4A82-B161-F6B26959A62B}">
      <dgm:prSet/>
      <dgm:spPr/>
      <dgm:t>
        <a:bodyPr/>
        <a:lstStyle/>
        <a:p>
          <a:endParaRPr lang="en-US"/>
        </a:p>
      </dgm:t>
    </dgm:pt>
    <dgm:pt modelId="{56DD22EB-6F14-41C2-8B67-A0873AB72A3D}">
      <dgm:prSet custT="1"/>
      <dgm:spPr/>
      <dgm:t>
        <a:bodyPr/>
        <a:lstStyle/>
        <a:p>
          <a:pPr rtl="0"/>
          <a:r>
            <a:rPr lang="en-US" sz="1800" dirty="0" smtClean="0"/>
            <a:t>Store in internet Index</a:t>
          </a:r>
          <a:endParaRPr lang="en-US" sz="1800" dirty="0"/>
        </a:p>
      </dgm:t>
    </dgm:pt>
    <dgm:pt modelId="{A2AE7E53-6B45-46F3-AA85-928EAE22A73B}" type="parTrans" cxnId="{9817CFDC-4A7A-43CE-9941-68040DD63494}">
      <dgm:prSet/>
      <dgm:spPr/>
      <dgm:t>
        <a:bodyPr/>
        <a:lstStyle/>
        <a:p>
          <a:endParaRPr lang="en-US"/>
        </a:p>
      </dgm:t>
    </dgm:pt>
    <dgm:pt modelId="{64002D26-AAD0-4EE1-A8AC-BDA6880AB327}" type="sibTrans" cxnId="{9817CFDC-4A7A-43CE-9941-68040DD63494}">
      <dgm:prSet/>
      <dgm:spPr/>
      <dgm:t>
        <a:bodyPr/>
        <a:lstStyle/>
        <a:p>
          <a:endParaRPr lang="en-US"/>
        </a:p>
      </dgm:t>
    </dgm:pt>
    <dgm:pt modelId="{42DD5B27-1216-48EF-A7E3-D2EB3EEE70EB}">
      <dgm:prSet custT="1"/>
      <dgm:spPr/>
      <dgm:t>
        <a:bodyPr/>
        <a:lstStyle/>
        <a:p>
          <a:pPr rtl="0"/>
          <a:r>
            <a:rPr lang="en-US" sz="1800" dirty="0" smtClean="0"/>
            <a:t>43,000 nodes</a:t>
          </a:r>
          <a:endParaRPr lang="en-US" sz="1800" dirty="0"/>
        </a:p>
      </dgm:t>
    </dgm:pt>
    <dgm:pt modelId="{BF4048DA-DF7C-43E4-B1E6-BD5B082B544A}" type="parTrans" cxnId="{38081141-67CE-419E-AACA-751A683BC7F0}">
      <dgm:prSet/>
      <dgm:spPr/>
      <dgm:t>
        <a:bodyPr/>
        <a:lstStyle/>
        <a:p>
          <a:endParaRPr lang="en-US"/>
        </a:p>
      </dgm:t>
    </dgm:pt>
    <dgm:pt modelId="{65920DD1-A3C8-4262-9E3B-4506EDE19896}" type="sibTrans" cxnId="{38081141-67CE-419E-AACA-751A683BC7F0}">
      <dgm:prSet/>
      <dgm:spPr/>
      <dgm:t>
        <a:bodyPr/>
        <a:lstStyle/>
        <a:p>
          <a:endParaRPr lang="en-US"/>
        </a:p>
      </dgm:t>
    </dgm:pt>
    <dgm:pt modelId="{FEE0F279-3782-434D-96CE-3B963982044F}">
      <dgm:prSet custT="1"/>
      <dgm:spPr/>
      <dgm:t>
        <a:bodyPr/>
        <a:lstStyle/>
        <a:p>
          <a:pPr rtl="0"/>
          <a:r>
            <a:rPr lang="en-US" sz="1800" dirty="0" smtClean="0"/>
            <a:t>Servers racked with Velcro (MTBF 1000 days)</a:t>
          </a:r>
          <a:endParaRPr lang="en-US" sz="1800" dirty="0"/>
        </a:p>
      </dgm:t>
    </dgm:pt>
    <dgm:pt modelId="{8D564F01-BE97-487A-B140-89F3BFFE2643}" type="parTrans" cxnId="{002F5BF1-A7B5-4FBC-8528-D44203135E33}">
      <dgm:prSet/>
      <dgm:spPr/>
      <dgm:t>
        <a:bodyPr/>
        <a:lstStyle/>
        <a:p>
          <a:endParaRPr lang="en-US"/>
        </a:p>
      </dgm:t>
    </dgm:pt>
    <dgm:pt modelId="{CD94E7FA-96D3-4CAE-8D8E-C3A59EDD505A}" type="sibTrans" cxnId="{002F5BF1-A7B5-4FBC-8528-D44203135E33}">
      <dgm:prSet/>
      <dgm:spPr/>
      <dgm:t>
        <a:bodyPr/>
        <a:lstStyle/>
        <a:p>
          <a:endParaRPr lang="en-US"/>
        </a:p>
      </dgm:t>
    </dgm:pt>
    <dgm:pt modelId="{539C6510-F894-4A14-B354-A677BDA0A837}">
      <dgm:prSet/>
      <dgm:spPr/>
      <dgm:t>
        <a:bodyPr/>
        <a:lstStyle/>
        <a:p>
          <a:pPr rtl="0"/>
          <a:r>
            <a:rPr lang="en-US" smtClean="0"/>
            <a:t>FaceBook</a:t>
          </a:r>
          <a:endParaRPr lang="en-US"/>
        </a:p>
      </dgm:t>
    </dgm:pt>
    <dgm:pt modelId="{F63F8FE2-82B1-4F69-BAF1-B23EC24BEC45}" type="parTrans" cxnId="{C83D383D-A896-4F12-815B-40D4F9BD7825}">
      <dgm:prSet/>
      <dgm:spPr/>
      <dgm:t>
        <a:bodyPr/>
        <a:lstStyle/>
        <a:p>
          <a:endParaRPr lang="en-US"/>
        </a:p>
      </dgm:t>
    </dgm:pt>
    <dgm:pt modelId="{CC1C2314-3DAA-4919-8694-E7B7B4AA9025}" type="sibTrans" cxnId="{C83D383D-A896-4F12-815B-40D4F9BD7825}">
      <dgm:prSet/>
      <dgm:spPr/>
      <dgm:t>
        <a:bodyPr/>
        <a:lstStyle/>
        <a:p>
          <a:endParaRPr lang="en-US"/>
        </a:p>
      </dgm:t>
    </dgm:pt>
    <dgm:pt modelId="{29260D94-33DB-418E-9233-D6490090BE40}">
      <dgm:prSet custT="1"/>
      <dgm:spPr/>
      <dgm:t>
        <a:bodyPr/>
        <a:lstStyle/>
        <a:p>
          <a:pPr rtl="0"/>
          <a:r>
            <a:rPr lang="en-US" sz="1800" dirty="0" smtClean="0"/>
            <a:t>Analysis for target adds</a:t>
          </a:r>
          <a:endParaRPr lang="en-US" sz="1800" dirty="0"/>
        </a:p>
      </dgm:t>
    </dgm:pt>
    <dgm:pt modelId="{D2C7BE67-1CF5-4CCE-9255-B003D0845FFC}" type="parTrans" cxnId="{3EDA9713-A71E-4080-B4FF-25EDD5C969EA}">
      <dgm:prSet/>
      <dgm:spPr/>
      <dgm:t>
        <a:bodyPr/>
        <a:lstStyle/>
        <a:p>
          <a:endParaRPr lang="en-US"/>
        </a:p>
      </dgm:t>
    </dgm:pt>
    <dgm:pt modelId="{1965B38E-42B8-477E-A255-387316FE09C5}" type="sibTrans" cxnId="{3EDA9713-A71E-4080-B4FF-25EDD5C969EA}">
      <dgm:prSet/>
      <dgm:spPr/>
      <dgm:t>
        <a:bodyPr/>
        <a:lstStyle/>
        <a:p>
          <a:endParaRPr lang="en-US"/>
        </a:p>
      </dgm:t>
    </dgm:pt>
    <dgm:pt modelId="{BC8E7AE5-7B92-4C37-8CC7-30F2E2FAAFEB}">
      <dgm:prSet custT="1"/>
      <dgm:spPr/>
      <dgm:t>
        <a:bodyPr/>
        <a:lstStyle/>
        <a:p>
          <a:pPr rtl="0"/>
          <a:r>
            <a:rPr lang="en-US" sz="1800" dirty="0" smtClean="0"/>
            <a:t>Over 100 Petabytes</a:t>
          </a:r>
          <a:endParaRPr lang="en-US" sz="1800" dirty="0"/>
        </a:p>
      </dgm:t>
    </dgm:pt>
    <dgm:pt modelId="{E611665B-5C86-4627-B718-524A3CE210A4}" type="parTrans" cxnId="{1DCF1B92-42B6-4C3D-996D-67FB6BBF96CF}">
      <dgm:prSet/>
      <dgm:spPr/>
      <dgm:t>
        <a:bodyPr/>
        <a:lstStyle/>
        <a:p>
          <a:endParaRPr lang="en-US"/>
        </a:p>
      </dgm:t>
    </dgm:pt>
    <dgm:pt modelId="{9C34D4B8-CE3E-45EB-AC21-6BA03B7956B1}" type="sibTrans" cxnId="{1DCF1B92-42B6-4C3D-996D-67FB6BBF96CF}">
      <dgm:prSet/>
      <dgm:spPr/>
      <dgm:t>
        <a:bodyPr/>
        <a:lstStyle/>
        <a:p>
          <a:endParaRPr lang="en-US"/>
        </a:p>
      </dgm:t>
    </dgm:pt>
    <dgm:pt modelId="{0E379889-A836-4C5F-92F4-5BB05F3C42A5}">
      <dgm:prSet custT="1"/>
      <dgm:spPr/>
      <dgm:t>
        <a:bodyPr/>
        <a:lstStyle/>
        <a:p>
          <a:pPr rtl="0"/>
          <a:r>
            <a:rPr lang="en-US" sz="1800" dirty="0" smtClean="0"/>
            <a:t>Growing at ½ PB/day</a:t>
          </a:r>
          <a:endParaRPr lang="en-US" sz="1800" dirty="0"/>
        </a:p>
      </dgm:t>
    </dgm:pt>
    <dgm:pt modelId="{E0ACF68D-580C-41D2-9E87-5ABE1313711A}" type="parTrans" cxnId="{37FFEF16-D50D-46EC-A378-DD2C9CA4159B}">
      <dgm:prSet/>
      <dgm:spPr/>
      <dgm:t>
        <a:bodyPr/>
        <a:lstStyle/>
        <a:p>
          <a:endParaRPr lang="en-US"/>
        </a:p>
      </dgm:t>
    </dgm:pt>
    <dgm:pt modelId="{979FB202-250D-4045-8044-462DDF3C90CA}" type="sibTrans" cxnId="{37FFEF16-D50D-46EC-A378-DD2C9CA4159B}">
      <dgm:prSet/>
      <dgm:spPr/>
      <dgm:t>
        <a:bodyPr/>
        <a:lstStyle/>
        <a:p>
          <a:endParaRPr lang="en-US"/>
        </a:p>
      </dgm:t>
    </dgm:pt>
    <dgm:pt modelId="{8233133E-C305-45B4-BE0B-177D0CB04BE4}" type="pres">
      <dgm:prSet presAssocID="{9041EE2A-C8EE-42D8-940F-E954754F2C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F09F13-3E93-4B31-B40B-C4421827F07B}" type="pres">
      <dgm:prSet presAssocID="{08E2A75F-311D-4A1F-84CF-C297C6BCE633}" presName="root" presStyleCnt="0"/>
      <dgm:spPr/>
    </dgm:pt>
    <dgm:pt modelId="{F1B5EF8C-7788-45B6-B20A-606911395EBF}" type="pres">
      <dgm:prSet presAssocID="{08E2A75F-311D-4A1F-84CF-C297C6BCE633}" presName="rootComposite" presStyleCnt="0"/>
      <dgm:spPr/>
    </dgm:pt>
    <dgm:pt modelId="{EA140202-C1CE-4628-AB33-EB6EE77129C7}" type="pres">
      <dgm:prSet presAssocID="{08E2A75F-311D-4A1F-84CF-C297C6BCE633}" presName="rootText" presStyleLbl="node1" presStyleIdx="0" presStyleCnt="2"/>
      <dgm:spPr/>
      <dgm:t>
        <a:bodyPr/>
        <a:lstStyle/>
        <a:p>
          <a:endParaRPr lang="en-US"/>
        </a:p>
      </dgm:t>
    </dgm:pt>
    <dgm:pt modelId="{A7FBDA27-B9A9-450E-AE63-1838E2B04083}" type="pres">
      <dgm:prSet presAssocID="{08E2A75F-311D-4A1F-84CF-C297C6BCE633}" presName="rootConnector" presStyleLbl="node1" presStyleIdx="0" presStyleCnt="2"/>
      <dgm:spPr/>
    </dgm:pt>
    <dgm:pt modelId="{91F298EF-AD4D-4864-831C-31C46FEE45A6}" type="pres">
      <dgm:prSet presAssocID="{08E2A75F-311D-4A1F-84CF-C297C6BCE633}" presName="childShape" presStyleCnt="0"/>
      <dgm:spPr/>
    </dgm:pt>
    <dgm:pt modelId="{D410AA8A-1DCE-4716-B413-2AA2E6E2E589}" type="pres">
      <dgm:prSet presAssocID="{A2AE7E53-6B45-46F3-AA85-928EAE22A73B}" presName="Name13" presStyleLbl="parChTrans1D2" presStyleIdx="0" presStyleCnt="6"/>
      <dgm:spPr/>
    </dgm:pt>
    <dgm:pt modelId="{7172AC99-8B18-478E-8EAF-8247F2E2550A}" type="pres">
      <dgm:prSet presAssocID="{56DD22EB-6F14-41C2-8B67-A0873AB72A3D}" presName="childText" presStyleLbl="bgAcc1" presStyleIdx="0" presStyleCnt="6" custScaleX="149773" custScaleY="117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9916D-7715-4941-A19B-7C10E70E9E4E}" type="pres">
      <dgm:prSet presAssocID="{BF4048DA-DF7C-43E4-B1E6-BD5B082B544A}" presName="Name13" presStyleLbl="parChTrans1D2" presStyleIdx="1" presStyleCnt="6"/>
      <dgm:spPr/>
    </dgm:pt>
    <dgm:pt modelId="{5E336F76-EFF2-41F4-8C4F-05E25D4A8E0E}" type="pres">
      <dgm:prSet presAssocID="{42DD5B27-1216-48EF-A7E3-D2EB3EEE70EB}" presName="childText" presStyleLbl="bgAcc1" presStyleIdx="1" presStyleCnt="6" custScaleX="149773" custScaleY="117834">
        <dgm:presLayoutVars>
          <dgm:bulletEnabled val="1"/>
        </dgm:presLayoutVars>
      </dgm:prSet>
      <dgm:spPr/>
    </dgm:pt>
    <dgm:pt modelId="{2ED14C99-CD6A-48E7-B884-D3072DFC764C}" type="pres">
      <dgm:prSet presAssocID="{8D564F01-BE97-487A-B140-89F3BFFE2643}" presName="Name13" presStyleLbl="parChTrans1D2" presStyleIdx="2" presStyleCnt="6"/>
      <dgm:spPr/>
    </dgm:pt>
    <dgm:pt modelId="{3A030296-E01C-4971-9154-6F7ADF6EFCC0}" type="pres">
      <dgm:prSet presAssocID="{FEE0F279-3782-434D-96CE-3B963982044F}" presName="childText" presStyleLbl="bgAcc1" presStyleIdx="2" presStyleCnt="6" custScaleX="149773" custScaleY="117834">
        <dgm:presLayoutVars>
          <dgm:bulletEnabled val="1"/>
        </dgm:presLayoutVars>
      </dgm:prSet>
      <dgm:spPr/>
    </dgm:pt>
    <dgm:pt modelId="{808853B6-33A2-403A-8592-0443F5F1E5D2}" type="pres">
      <dgm:prSet presAssocID="{539C6510-F894-4A14-B354-A677BDA0A837}" presName="root" presStyleCnt="0"/>
      <dgm:spPr/>
    </dgm:pt>
    <dgm:pt modelId="{3DE09B85-29C8-4494-96B5-9E2658481589}" type="pres">
      <dgm:prSet presAssocID="{539C6510-F894-4A14-B354-A677BDA0A837}" presName="rootComposite" presStyleCnt="0"/>
      <dgm:spPr/>
    </dgm:pt>
    <dgm:pt modelId="{DFC9FE4A-9806-4C5E-99C9-771C384EAC26}" type="pres">
      <dgm:prSet presAssocID="{539C6510-F894-4A14-B354-A677BDA0A837}" presName="rootText" presStyleLbl="node1" presStyleIdx="1" presStyleCnt="2"/>
      <dgm:spPr/>
    </dgm:pt>
    <dgm:pt modelId="{6F061403-9724-4E51-B4FD-0E77F760E6AD}" type="pres">
      <dgm:prSet presAssocID="{539C6510-F894-4A14-B354-A677BDA0A837}" presName="rootConnector" presStyleLbl="node1" presStyleIdx="1" presStyleCnt="2"/>
      <dgm:spPr/>
    </dgm:pt>
    <dgm:pt modelId="{DBC71A2E-005B-4FCC-9135-6113B65D1E82}" type="pres">
      <dgm:prSet presAssocID="{539C6510-F894-4A14-B354-A677BDA0A837}" presName="childShape" presStyleCnt="0"/>
      <dgm:spPr/>
    </dgm:pt>
    <dgm:pt modelId="{CE160CB7-CB4E-476C-AC27-00D10C927854}" type="pres">
      <dgm:prSet presAssocID="{D2C7BE67-1CF5-4CCE-9255-B003D0845FFC}" presName="Name13" presStyleLbl="parChTrans1D2" presStyleIdx="3" presStyleCnt="6"/>
      <dgm:spPr/>
    </dgm:pt>
    <dgm:pt modelId="{A4C1AB99-1F89-4785-A110-98B3F46EF590}" type="pres">
      <dgm:prSet presAssocID="{29260D94-33DB-418E-9233-D6490090BE40}" presName="childText" presStyleLbl="bgAcc1" presStyleIdx="3" presStyleCnt="6" custScaleX="149773" custScaleY="117834">
        <dgm:presLayoutVars>
          <dgm:bulletEnabled val="1"/>
        </dgm:presLayoutVars>
      </dgm:prSet>
      <dgm:spPr/>
    </dgm:pt>
    <dgm:pt modelId="{9A8DC1A6-6B63-4472-9F38-4D619B728B5B}" type="pres">
      <dgm:prSet presAssocID="{E611665B-5C86-4627-B718-524A3CE210A4}" presName="Name13" presStyleLbl="parChTrans1D2" presStyleIdx="4" presStyleCnt="6"/>
      <dgm:spPr/>
    </dgm:pt>
    <dgm:pt modelId="{05744211-C3D4-4713-8E32-FD45435D57A3}" type="pres">
      <dgm:prSet presAssocID="{BC8E7AE5-7B92-4C37-8CC7-30F2E2FAAFEB}" presName="childText" presStyleLbl="bgAcc1" presStyleIdx="4" presStyleCnt="6" custScaleX="149773" custScaleY="117834">
        <dgm:presLayoutVars>
          <dgm:bulletEnabled val="1"/>
        </dgm:presLayoutVars>
      </dgm:prSet>
      <dgm:spPr/>
    </dgm:pt>
    <dgm:pt modelId="{A676E836-F977-4973-B561-8259A5D4937A}" type="pres">
      <dgm:prSet presAssocID="{E0ACF68D-580C-41D2-9E87-5ABE1313711A}" presName="Name13" presStyleLbl="parChTrans1D2" presStyleIdx="5" presStyleCnt="6"/>
      <dgm:spPr/>
    </dgm:pt>
    <dgm:pt modelId="{2FC729E0-2C62-49A7-BA2A-8669254E6DE1}" type="pres">
      <dgm:prSet presAssocID="{0E379889-A836-4C5F-92F4-5BB05F3C42A5}" presName="childText" presStyleLbl="bgAcc1" presStyleIdx="5" presStyleCnt="6" custScaleX="149773" custScaleY="117834">
        <dgm:presLayoutVars>
          <dgm:bulletEnabled val="1"/>
        </dgm:presLayoutVars>
      </dgm:prSet>
      <dgm:spPr/>
    </dgm:pt>
  </dgm:ptLst>
  <dgm:cxnLst>
    <dgm:cxn modelId="{1EABE3BE-4039-43BE-8E11-B3E6E0AC41F8}" type="presOf" srcId="{0E379889-A836-4C5F-92F4-5BB05F3C42A5}" destId="{2FC729E0-2C62-49A7-BA2A-8669254E6DE1}" srcOrd="0" destOrd="0" presId="urn:microsoft.com/office/officeart/2005/8/layout/hierarchy3"/>
    <dgm:cxn modelId="{1DCF1B92-42B6-4C3D-996D-67FB6BBF96CF}" srcId="{539C6510-F894-4A14-B354-A677BDA0A837}" destId="{BC8E7AE5-7B92-4C37-8CC7-30F2E2FAAFEB}" srcOrd="1" destOrd="0" parTransId="{E611665B-5C86-4627-B718-524A3CE210A4}" sibTransId="{9C34D4B8-CE3E-45EB-AC21-6BA03B7956B1}"/>
    <dgm:cxn modelId="{92535D1D-0025-4A82-B161-F6B26959A62B}" srcId="{9041EE2A-C8EE-42D8-940F-E954754F2C4E}" destId="{08E2A75F-311D-4A1F-84CF-C297C6BCE633}" srcOrd="0" destOrd="0" parTransId="{835E4E74-1358-40FC-938B-EBF5E09FDBF9}" sibTransId="{5211E052-226C-410E-8438-17B32739458B}"/>
    <dgm:cxn modelId="{5DC9991A-1CD0-4F11-AE68-7AC18727B7D4}" type="presOf" srcId="{42DD5B27-1216-48EF-A7E3-D2EB3EEE70EB}" destId="{5E336F76-EFF2-41F4-8C4F-05E25D4A8E0E}" srcOrd="0" destOrd="0" presId="urn:microsoft.com/office/officeart/2005/8/layout/hierarchy3"/>
    <dgm:cxn modelId="{758CEC1E-B2EA-4348-92CB-8F25FBA0B83F}" type="presOf" srcId="{08E2A75F-311D-4A1F-84CF-C297C6BCE633}" destId="{A7FBDA27-B9A9-450E-AE63-1838E2B04083}" srcOrd="1" destOrd="0" presId="urn:microsoft.com/office/officeart/2005/8/layout/hierarchy3"/>
    <dgm:cxn modelId="{9C3540FE-9A2B-4760-9ED8-86DED91DA889}" type="presOf" srcId="{9041EE2A-C8EE-42D8-940F-E954754F2C4E}" destId="{8233133E-C305-45B4-BE0B-177D0CB04BE4}" srcOrd="0" destOrd="0" presId="urn:microsoft.com/office/officeart/2005/8/layout/hierarchy3"/>
    <dgm:cxn modelId="{4F29770E-6F80-4A3E-9F97-E91EDDD144A0}" type="presOf" srcId="{29260D94-33DB-418E-9233-D6490090BE40}" destId="{A4C1AB99-1F89-4785-A110-98B3F46EF590}" srcOrd="0" destOrd="0" presId="urn:microsoft.com/office/officeart/2005/8/layout/hierarchy3"/>
    <dgm:cxn modelId="{A6730E3E-F82C-4D48-9AC8-70F6C794858E}" type="presOf" srcId="{56DD22EB-6F14-41C2-8B67-A0873AB72A3D}" destId="{7172AC99-8B18-478E-8EAF-8247F2E2550A}" srcOrd="0" destOrd="0" presId="urn:microsoft.com/office/officeart/2005/8/layout/hierarchy3"/>
    <dgm:cxn modelId="{37FFEF16-D50D-46EC-A378-DD2C9CA4159B}" srcId="{539C6510-F894-4A14-B354-A677BDA0A837}" destId="{0E379889-A836-4C5F-92F4-5BB05F3C42A5}" srcOrd="2" destOrd="0" parTransId="{E0ACF68D-580C-41D2-9E87-5ABE1313711A}" sibTransId="{979FB202-250D-4045-8044-462DDF3C90CA}"/>
    <dgm:cxn modelId="{6D6AA8E8-1722-4885-B5C2-8684F07B3E8A}" type="presOf" srcId="{A2AE7E53-6B45-46F3-AA85-928EAE22A73B}" destId="{D410AA8A-1DCE-4716-B413-2AA2E6E2E589}" srcOrd="0" destOrd="0" presId="urn:microsoft.com/office/officeart/2005/8/layout/hierarchy3"/>
    <dgm:cxn modelId="{ECCA2B46-7960-429C-B7BB-C8A37877C486}" type="presOf" srcId="{8D564F01-BE97-487A-B140-89F3BFFE2643}" destId="{2ED14C99-CD6A-48E7-B884-D3072DFC764C}" srcOrd="0" destOrd="0" presId="urn:microsoft.com/office/officeart/2005/8/layout/hierarchy3"/>
    <dgm:cxn modelId="{5668D73C-3301-42FF-8216-3A5AD93B274B}" type="presOf" srcId="{08E2A75F-311D-4A1F-84CF-C297C6BCE633}" destId="{EA140202-C1CE-4628-AB33-EB6EE77129C7}" srcOrd="0" destOrd="0" presId="urn:microsoft.com/office/officeart/2005/8/layout/hierarchy3"/>
    <dgm:cxn modelId="{8D321BCA-AE24-4334-81E4-CF8763D52E8E}" type="presOf" srcId="{FEE0F279-3782-434D-96CE-3B963982044F}" destId="{3A030296-E01C-4971-9154-6F7ADF6EFCC0}" srcOrd="0" destOrd="0" presId="urn:microsoft.com/office/officeart/2005/8/layout/hierarchy3"/>
    <dgm:cxn modelId="{C83D383D-A896-4F12-815B-40D4F9BD7825}" srcId="{9041EE2A-C8EE-42D8-940F-E954754F2C4E}" destId="{539C6510-F894-4A14-B354-A677BDA0A837}" srcOrd="1" destOrd="0" parTransId="{F63F8FE2-82B1-4F69-BAF1-B23EC24BEC45}" sibTransId="{CC1C2314-3DAA-4919-8694-E7B7B4AA9025}"/>
    <dgm:cxn modelId="{AB2795DD-9619-4645-8926-AE2C3B2902BA}" type="presOf" srcId="{BF4048DA-DF7C-43E4-B1E6-BD5B082B544A}" destId="{37A9916D-7715-4941-A19B-7C10E70E9E4E}" srcOrd="0" destOrd="0" presId="urn:microsoft.com/office/officeart/2005/8/layout/hierarchy3"/>
    <dgm:cxn modelId="{38081141-67CE-419E-AACA-751A683BC7F0}" srcId="{08E2A75F-311D-4A1F-84CF-C297C6BCE633}" destId="{42DD5B27-1216-48EF-A7E3-D2EB3EEE70EB}" srcOrd="1" destOrd="0" parTransId="{BF4048DA-DF7C-43E4-B1E6-BD5B082B544A}" sibTransId="{65920DD1-A3C8-4262-9E3B-4506EDE19896}"/>
    <dgm:cxn modelId="{B0588FB6-57FB-47CF-A05E-5CDF321031D3}" type="presOf" srcId="{BC8E7AE5-7B92-4C37-8CC7-30F2E2FAAFEB}" destId="{05744211-C3D4-4713-8E32-FD45435D57A3}" srcOrd="0" destOrd="0" presId="urn:microsoft.com/office/officeart/2005/8/layout/hierarchy3"/>
    <dgm:cxn modelId="{7F0D29E5-C240-4B80-BA1A-CCF267802407}" type="presOf" srcId="{E0ACF68D-580C-41D2-9E87-5ABE1313711A}" destId="{A676E836-F977-4973-B561-8259A5D4937A}" srcOrd="0" destOrd="0" presId="urn:microsoft.com/office/officeart/2005/8/layout/hierarchy3"/>
    <dgm:cxn modelId="{002F5BF1-A7B5-4FBC-8528-D44203135E33}" srcId="{08E2A75F-311D-4A1F-84CF-C297C6BCE633}" destId="{FEE0F279-3782-434D-96CE-3B963982044F}" srcOrd="2" destOrd="0" parTransId="{8D564F01-BE97-487A-B140-89F3BFFE2643}" sibTransId="{CD94E7FA-96D3-4CAE-8D8E-C3A59EDD505A}"/>
    <dgm:cxn modelId="{9817CFDC-4A7A-43CE-9941-68040DD63494}" srcId="{08E2A75F-311D-4A1F-84CF-C297C6BCE633}" destId="{56DD22EB-6F14-41C2-8B67-A0873AB72A3D}" srcOrd="0" destOrd="0" parTransId="{A2AE7E53-6B45-46F3-AA85-928EAE22A73B}" sibTransId="{64002D26-AAD0-4EE1-A8AC-BDA6880AB327}"/>
    <dgm:cxn modelId="{3EDA9713-A71E-4080-B4FF-25EDD5C969EA}" srcId="{539C6510-F894-4A14-B354-A677BDA0A837}" destId="{29260D94-33DB-418E-9233-D6490090BE40}" srcOrd="0" destOrd="0" parTransId="{D2C7BE67-1CF5-4CCE-9255-B003D0845FFC}" sibTransId="{1965B38E-42B8-477E-A255-387316FE09C5}"/>
    <dgm:cxn modelId="{B613E95C-4251-4B07-AC05-A59BB7F648F3}" type="presOf" srcId="{539C6510-F894-4A14-B354-A677BDA0A837}" destId="{DFC9FE4A-9806-4C5E-99C9-771C384EAC26}" srcOrd="0" destOrd="0" presId="urn:microsoft.com/office/officeart/2005/8/layout/hierarchy3"/>
    <dgm:cxn modelId="{D1140112-0F6E-4B95-A55D-B65282C8FFD6}" type="presOf" srcId="{D2C7BE67-1CF5-4CCE-9255-B003D0845FFC}" destId="{CE160CB7-CB4E-476C-AC27-00D10C927854}" srcOrd="0" destOrd="0" presId="urn:microsoft.com/office/officeart/2005/8/layout/hierarchy3"/>
    <dgm:cxn modelId="{8F691F9A-DCFA-402A-A130-693C18900DB8}" type="presOf" srcId="{539C6510-F894-4A14-B354-A677BDA0A837}" destId="{6F061403-9724-4E51-B4FD-0E77F760E6AD}" srcOrd="1" destOrd="0" presId="urn:microsoft.com/office/officeart/2005/8/layout/hierarchy3"/>
    <dgm:cxn modelId="{DCB43BFF-B5F0-4F82-A5D1-0C2C61C259E1}" type="presOf" srcId="{E611665B-5C86-4627-B718-524A3CE210A4}" destId="{9A8DC1A6-6B63-4472-9F38-4D619B728B5B}" srcOrd="0" destOrd="0" presId="urn:microsoft.com/office/officeart/2005/8/layout/hierarchy3"/>
    <dgm:cxn modelId="{541389FE-E3DC-43F2-8318-288C3ED74C4B}" type="presParOf" srcId="{8233133E-C305-45B4-BE0B-177D0CB04BE4}" destId="{68F09F13-3E93-4B31-B40B-C4421827F07B}" srcOrd="0" destOrd="0" presId="urn:microsoft.com/office/officeart/2005/8/layout/hierarchy3"/>
    <dgm:cxn modelId="{6479C9A1-0C90-4FFC-87CB-F69EDC0A5685}" type="presParOf" srcId="{68F09F13-3E93-4B31-B40B-C4421827F07B}" destId="{F1B5EF8C-7788-45B6-B20A-606911395EBF}" srcOrd="0" destOrd="0" presId="urn:microsoft.com/office/officeart/2005/8/layout/hierarchy3"/>
    <dgm:cxn modelId="{DE9867C3-0B32-48A4-8472-D5B6ECA294C5}" type="presParOf" srcId="{F1B5EF8C-7788-45B6-B20A-606911395EBF}" destId="{EA140202-C1CE-4628-AB33-EB6EE77129C7}" srcOrd="0" destOrd="0" presId="urn:microsoft.com/office/officeart/2005/8/layout/hierarchy3"/>
    <dgm:cxn modelId="{DA8432D4-08D9-4BD2-A056-EF27D8E3388D}" type="presParOf" srcId="{F1B5EF8C-7788-45B6-B20A-606911395EBF}" destId="{A7FBDA27-B9A9-450E-AE63-1838E2B04083}" srcOrd="1" destOrd="0" presId="urn:microsoft.com/office/officeart/2005/8/layout/hierarchy3"/>
    <dgm:cxn modelId="{9543C260-75C5-48DF-9D20-B0745085B390}" type="presParOf" srcId="{68F09F13-3E93-4B31-B40B-C4421827F07B}" destId="{91F298EF-AD4D-4864-831C-31C46FEE45A6}" srcOrd="1" destOrd="0" presId="urn:microsoft.com/office/officeart/2005/8/layout/hierarchy3"/>
    <dgm:cxn modelId="{43D0F0CF-29AC-4F77-8628-54FB12BDA3C8}" type="presParOf" srcId="{91F298EF-AD4D-4864-831C-31C46FEE45A6}" destId="{D410AA8A-1DCE-4716-B413-2AA2E6E2E589}" srcOrd="0" destOrd="0" presId="urn:microsoft.com/office/officeart/2005/8/layout/hierarchy3"/>
    <dgm:cxn modelId="{92D1273C-88AD-4A5B-B501-5E4BF7850C33}" type="presParOf" srcId="{91F298EF-AD4D-4864-831C-31C46FEE45A6}" destId="{7172AC99-8B18-478E-8EAF-8247F2E2550A}" srcOrd="1" destOrd="0" presId="urn:microsoft.com/office/officeart/2005/8/layout/hierarchy3"/>
    <dgm:cxn modelId="{EAA27153-4AA1-43ED-B6A1-B60694D59141}" type="presParOf" srcId="{91F298EF-AD4D-4864-831C-31C46FEE45A6}" destId="{37A9916D-7715-4941-A19B-7C10E70E9E4E}" srcOrd="2" destOrd="0" presId="urn:microsoft.com/office/officeart/2005/8/layout/hierarchy3"/>
    <dgm:cxn modelId="{958D6E09-0274-4386-81D7-12774234D727}" type="presParOf" srcId="{91F298EF-AD4D-4864-831C-31C46FEE45A6}" destId="{5E336F76-EFF2-41F4-8C4F-05E25D4A8E0E}" srcOrd="3" destOrd="0" presId="urn:microsoft.com/office/officeart/2005/8/layout/hierarchy3"/>
    <dgm:cxn modelId="{1A9F1D87-D2B9-406D-AF2A-09DB39239B4A}" type="presParOf" srcId="{91F298EF-AD4D-4864-831C-31C46FEE45A6}" destId="{2ED14C99-CD6A-48E7-B884-D3072DFC764C}" srcOrd="4" destOrd="0" presId="urn:microsoft.com/office/officeart/2005/8/layout/hierarchy3"/>
    <dgm:cxn modelId="{B085F130-C621-4B6F-8A8D-302E70B2B1A6}" type="presParOf" srcId="{91F298EF-AD4D-4864-831C-31C46FEE45A6}" destId="{3A030296-E01C-4971-9154-6F7ADF6EFCC0}" srcOrd="5" destOrd="0" presId="urn:microsoft.com/office/officeart/2005/8/layout/hierarchy3"/>
    <dgm:cxn modelId="{769BAE29-8DCC-498D-8F6E-2DC52F6CAC4F}" type="presParOf" srcId="{8233133E-C305-45B4-BE0B-177D0CB04BE4}" destId="{808853B6-33A2-403A-8592-0443F5F1E5D2}" srcOrd="1" destOrd="0" presId="urn:microsoft.com/office/officeart/2005/8/layout/hierarchy3"/>
    <dgm:cxn modelId="{5C0DB462-C802-4B3F-98DB-FCB0F7939B48}" type="presParOf" srcId="{808853B6-33A2-403A-8592-0443F5F1E5D2}" destId="{3DE09B85-29C8-4494-96B5-9E2658481589}" srcOrd="0" destOrd="0" presId="urn:microsoft.com/office/officeart/2005/8/layout/hierarchy3"/>
    <dgm:cxn modelId="{1D6F92F0-B30D-43BB-A0E1-358BB10A04FA}" type="presParOf" srcId="{3DE09B85-29C8-4494-96B5-9E2658481589}" destId="{DFC9FE4A-9806-4C5E-99C9-771C384EAC26}" srcOrd="0" destOrd="0" presId="urn:microsoft.com/office/officeart/2005/8/layout/hierarchy3"/>
    <dgm:cxn modelId="{01A558AF-2528-4168-B502-4DC8FFE0676A}" type="presParOf" srcId="{3DE09B85-29C8-4494-96B5-9E2658481589}" destId="{6F061403-9724-4E51-B4FD-0E77F760E6AD}" srcOrd="1" destOrd="0" presId="urn:microsoft.com/office/officeart/2005/8/layout/hierarchy3"/>
    <dgm:cxn modelId="{FEB2CFEB-E709-4381-A155-34F2141EAB76}" type="presParOf" srcId="{808853B6-33A2-403A-8592-0443F5F1E5D2}" destId="{DBC71A2E-005B-4FCC-9135-6113B65D1E82}" srcOrd="1" destOrd="0" presId="urn:microsoft.com/office/officeart/2005/8/layout/hierarchy3"/>
    <dgm:cxn modelId="{4B32BC58-0FA3-476A-8196-3B79D188E4AA}" type="presParOf" srcId="{DBC71A2E-005B-4FCC-9135-6113B65D1E82}" destId="{CE160CB7-CB4E-476C-AC27-00D10C927854}" srcOrd="0" destOrd="0" presId="urn:microsoft.com/office/officeart/2005/8/layout/hierarchy3"/>
    <dgm:cxn modelId="{32BD6521-BF35-4D01-A20E-89CB565EE886}" type="presParOf" srcId="{DBC71A2E-005B-4FCC-9135-6113B65D1E82}" destId="{A4C1AB99-1F89-4785-A110-98B3F46EF590}" srcOrd="1" destOrd="0" presId="urn:microsoft.com/office/officeart/2005/8/layout/hierarchy3"/>
    <dgm:cxn modelId="{E511E5DC-B77F-46E7-8BAD-09FE5867D332}" type="presParOf" srcId="{DBC71A2E-005B-4FCC-9135-6113B65D1E82}" destId="{9A8DC1A6-6B63-4472-9F38-4D619B728B5B}" srcOrd="2" destOrd="0" presId="urn:microsoft.com/office/officeart/2005/8/layout/hierarchy3"/>
    <dgm:cxn modelId="{312AB95E-7641-47F6-BFFF-33C2572F106F}" type="presParOf" srcId="{DBC71A2E-005B-4FCC-9135-6113B65D1E82}" destId="{05744211-C3D4-4713-8E32-FD45435D57A3}" srcOrd="3" destOrd="0" presId="urn:microsoft.com/office/officeart/2005/8/layout/hierarchy3"/>
    <dgm:cxn modelId="{6D5E33A3-152D-453F-BBE1-BA134F6AAEF4}" type="presParOf" srcId="{DBC71A2E-005B-4FCC-9135-6113B65D1E82}" destId="{A676E836-F977-4973-B561-8259A5D4937A}" srcOrd="4" destOrd="0" presId="urn:microsoft.com/office/officeart/2005/8/layout/hierarchy3"/>
    <dgm:cxn modelId="{FC4D9ED7-B2F2-40CB-A816-1C4CDF36B6F8}" type="presParOf" srcId="{DBC71A2E-005B-4FCC-9135-6113B65D1E82}" destId="{2FC729E0-2C62-49A7-BA2A-8669254E6DE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5E27F-F186-4EA8-A238-B2E348A30278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2D060F-8C86-4309-926F-9503D69C3251}">
      <dgm:prSet custT="1"/>
      <dgm:spPr/>
      <dgm:t>
        <a:bodyPr/>
        <a:lstStyle/>
        <a:p>
          <a:pPr rtl="0"/>
          <a:r>
            <a:rPr lang="en-CA" sz="3200" b="0" dirty="0" smtClean="0">
              <a:latin typeface="Helvetica" pitchFamily="34" charset="0"/>
              <a:cs typeface="Helvetica" pitchFamily="34" charset="0"/>
            </a:rPr>
            <a:t>Storage distributed across multiple nodes </a:t>
          </a:r>
          <a:endParaRPr lang="en-US" sz="3200" b="0" dirty="0">
            <a:latin typeface="Helvetica" pitchFamily="34" charset="0"/>
            <a:cs typeface="Helvetica" pitchFamily="34" charset="0"/>
          </a:endParaRPr>
        </a:p>
      </dgm:t>
    </dgm:pt>
    <dgm:pt modelId="{02341237-CD6D-4564-860C-CA374A40FDF7}" type="parTrans" cxnId="{5B2B0602-CF00-4AA7-A23F-D7E98C8CB96A}">
      <dgm:prSet/>
      <dgm:spPr/>
      <dgm:t>
        <a:bodyPr/>
        <a:lstStyle/>
        <a:p>
          <a:endParaRPr lang="en-US" sz="2800"/>
        </a:p>
      </dgm:t>
    </dgm:pt>
    <dgm:pt modelId="{8BB1C257-5203-4F15-B108-292F19267E0F}" type="sibTrans" cxnId="{5B2B0602-CF00-4AA7-A23F-D7E98C8CB96A}">
      <dgm:prSet/>
      <dgm:spPr/>
      <dgm:t>
        <a:bodyPr/>
        <a:lstStyle/>
        <a:p>
          <a:endParaRPr lang="en-US" sz="2800"/>
        </a:p>
      </dgm:t>
    </dgm:pt>
    <dgm:pt modelId="{84A7FFA2-E665-4455-999E-52240476C3DF}">
      <dgm:prSet custT="1"/>
      <dgm:spPr/>
      <dgm:t>
        <a:bodyPr/>
        <a:lstStyle/>
        <a:p>
          <a:pPr rtl="0"/>
          <a:r>
            <a:rPr lang="en-CA" sz="3200" b="0" dirty="0" smtClean="0">
              <a:latin typeface="Helvetica" pitchFamily="34" charset="0"/>
              <a:cs typeface="Helvetica" pitchFamily="34" charset="0"/>
            </a:rPr>
            <a:t>Nodes are composed of commodity servers</a:t>
          </a:r>
          <a:endParaRPr lang="en-US" sz="3200" b="0" dirty="0">
            <a:latin typeface="Helvetica" pitchFamily="34" charset="0"/>
            <a:cs typeface="Helvetica" pitchFamily="34" charset="0"/>
          </a:endParaRPr>
        </a:p>
      </dgm:t>
    </dgm:pt>
    <dgm:pt modelId="{E057066D-A471-449C-B2FC-8D01BB84C7C9}" type="parTrans" cxnId="{00FE25E6-774E-42D4-9CE4-C30DD5D285A2}">
      <dgm:prSet/>
      <dgm:spPr/>
      <dgm:t>
        <a:bodyPr/>
        <a:lstStyle/>
        <a:p>
          <a:endParaRPr lang="en-US" sz="2800"/>
        </a:p>
      </dgm:t>
    </dgm:pt>
    <dgm:pt modelId="{B664F44F-880B-43BD-80A8-F498A857BFDE}" type="sibTrans" cxnId="{00FE25E6-774E-42D4-9CE4-C30DD5D285A2}">
      <dgm:prSet/>
      <dgm:spPr/>
      <dgm:t>
        <a:bodyPr/>
        <a:lstStyle/>
        <a:p>
          <a:endParaRPr lang="en-US" sz="2800"/>
        </a:p>
      </dgm:t>
    </dgm:pt>
    <dgm:pt modelId="{524195A2-EAF1-4563-A237-10FAC767397D}">
      <dgm:prSet custT="1"/>
      <dgm:spPr/>
      <dgm:t>
        <a:bodyPr/>
        <a:lstStyle/>
        <a:p>
          <a:pPr rtl="0"/>
          <a:r>
            <a:rPr lang="en-CA" sz="3200" b="0" dirty="0" smtClean="0">
              <a:latin typeface="Helvetica" pitchFamily="34" charset="0"/>
              <a:cs typeface="Helvetica" pitchFamily="34" charset="0"/>
            </a:rPr>
            <a:t>Nodes orchestrated to process requests in parallel. </a:t>
          </a:r>
          <a:endParaRPr lang="en-US" sz="3200" b="0" dirty="0">
            <a:latin typeface="Helvetica" pitchFamily="34" charset="0"/>
            <a:cs typeface="Helvetica" pitchFamily="34" charset="0"/>
          </a:endParaRPr>
        </a:p>
      </dgm:t>
    </dgm:pt>
    <dgm:pt modelId="{96214F24-3952-4A8F-8438-C0A279DE8D0A}" type="parTrans" cxnId="{744EB6EE-3B1D-47B4-8B9F-09D18EFA7449}">
      <dgm:prSet/>
      <dgm:spPr/>
      <dgm:t>
        <a:bodyPr/>
        <a:lstStyle/>
        <a:p>
          <a:endParaRPr lang="en-US" sz="2800"/>
        </a:p>
      </dgm:t>
    </dgm:pt>
    <dgm:pt modelId="{CD879C18-DE92-44D1-B507-3B29E540D7AC}" type="sibTrans" cxnId="{744EB6EE-3B1D-47B4-8B9F-09D18EFA7449}">
      <dgm:prSet/>
      <dgm:spPr/>
      <dgm:t>
        <a:bodyPr/>
        <a:lstStyle/>
        <a:p>
          <a:endParaRPr lang="en-US" sz="2800"/>
        </a:p>
      </dgm:t>
    </dgm:pt>
    <dgm:pt modelId="{EB285C3C-D721-4403-9666-2236C2B17C1D}">
      <dgm:prSet custT="1"/>
      <dgm:spPr/>
      <dgm:t>
        <a:bodyPr/>
        <a:lstStyle/>
        <a:p>
          <a:pPr rtl="0"/>
          <a:r>
            <a:rPr lang="en-US" sz="3200" b="0" dirty="0" smtClean="0">
              <a:latin typeface="Helvetica" pitchFamily="34" charset="0"/>
              <a:cs typeface="Helvetica" pitchFamily="34" charset="0"/>
            </a:rPr>
            <a:t>Process any kind of data</a:t>
          </a:r>
          <a:endParaRPr lang="en-US" sz="3200" b="0" dirty="0">
            <a:latin typeface="Helvetica" pitchFamily="34" charset="0"/>
            <a:cs typeface="Helvetica" pitchFamily="34" charset="0"/>
          </a:endParaRPr>
        </a:p>
      </dgm:t>
    </dgm:pt>
    <dgm:pt modelId="{12AA5C6A-B711-4DB5-9C6F-E71713576740}" type="parTrans" cxnId="{D7D0F1E2-6EBC-4988-8AC9-5EBCD704B8D0}">
      <dgm:prSet/>
      <dgm:spPr/>
      <dgm:t>
        <a:bodyPr/>
        <a:lstStyle/>
        <a:p>
          <a:endParaRPr lang="en-US" sz="2800"/>
        </a:p>
      </dgm:t>
    </dgm:pt>
    <dgm:pt modelId="{457AFDA4-B4A0-4F11-87DF-3FB2BA0E7515}" type="sibTrans" cxnId="{D7D0F1E2-6EBC-4988-8AC9-5EBCD704B8D0}">
      <dgm:prSet/>
      <dgm:spPr/>
      <dgm:t>
        <a:bodyPr/>
        <a:lstStyle/>
        <a:p>
          <a:endParaRPr lang="en-US" sz="2800"/>
        </a:p>
      </dgm:t>
    </dgm:pt>
    <dgm:pt modelId="{D480D268-9287-4FA9-A6F4-ACC6FBADE743}" type="pres">
      <dgm:prSet presAssocID="{B3D5E27F-F186-4EA8-A238-B2E348A30278}" presName="linear" presStyleCnt="0">
        <dgm:presLayoutVars>
          <dgm:dir/>
          <dgm:resizeHandles val="exact"/>
        </dgm:presLayoutVars>
      </dgm:prSet>
      <dgm:spPr/>
    </dgm:pt>
    <dgm:pt modelId="{C380D64F-CEB0-4190-93BD-21668C6C37D1}" type="pres">
      <dgm:prSet presAssocID="{E12D060F-8C86-4309-926F-9503D69C3251}" presName="comp" presStyleCnt="0"/>
      <dgm:spPr/>
    </dgm:pt>
    <dgm:pt modelId="{D5D497C9-127D-48D1-A23F-44683528EDFA}" type="pres">
      <dgm:prSet presAssocID="{E12D060F-8C86-4309-926F-9503D69C3251}" presName="box" presStyleLbl="node1" presStyleIdx="0" presStyleCnt="4"/>
      <dgm:spPr/>
    </dgm:pt>
    <dgm:pt modelId="{ECEDF7C5-13E5-4C17-9C15-EEC4916C79A4}" type="pres">
      <dgm:prSet presAssocID="{E12D060F-8C86-4309-926F-9503D69C3251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F33FFAF-E561-4D4C-BBF7-7A4CFD4DC27D}" type="pres">
      <dgm:prSet presAssocID="{E12D060F-8C86-4309-926F-9503D69C3251}" presName="text" presStyleLbl="node1" presStyleIdx="0" presStyleCnt="4">
        <dgm:presLayoutVars>
          <dgm:bulletEnabled val="1"/>
        </dgm:presLayoutVars>
      </dgm:prSet>
      <dgm:spPr/>
    </dgm:pt>
    <dgm:pt modelId="{E9390D59-5C2F-4197-9D0B-2F6B7CF6F4A5}" type="pres">
      <dgm:prSet presAssocID="{8BB1C257-5203-4F15-B108-292F19267E0F}" presName="spacer" presStyleCnt="0"/>
      <dgm:spPr/>
    </dgm:pt>
    <dgm:pt modelId="{3F49AECE-F4C1-4B7B-87C2-B3A61362C67E}" type="pres">
      <dgm:prSet presAssocID="{84A7FFA2-E665-4455-999E-52240476C3DF}" presName="comp" presStyleCnt="0"/>
      <dgm:spPr/>
    </dgm:pt>
    <dgm:pt modelId="{4B474262-9852-4C5C-8C3A-4156FDD0877F}" type="pres">
      <dgm:prSet presAssocID="{84A7FFA2-E665-4455-999E-52240476C3DF}" presName="box" presStyleLbl="node1" presStyleIdx="1" presStyleCnt="4"/>
      <dgm:spPr/>
    </dgm:pt>
    <dgm:pt modelId="{2FA1E7DB-EA8E-4CEC-B074-B1C9A2D3682E}" type="pres">
      <dgm:prSet presAssocID="{84A7FFA2-E665-4455-999E-52240476C3DF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7A42C8F7-CB5F-447A-A661-2A71CCBCBF23}" type="pres">
      <dgm:prSet presAssocID="{84A7FFA2-E665-4455-999E-52240476C3DF}" presName="text" presStyleLbl="node1" presStyleIdx="1" presStyleCnt="4">
        <dgm:presLayoutVars>
          <dgm:bulletEnabled val="1"/>
        </dgm:presLayoutVars>
      </dgm:prSet>
      <dgm:spPr/>
    </dgm:pt>
    <dgm:pt modelId="{002B8DA3-3990-4DF8-BDCF-734616E55CCB}" type="pres">
      <dgm:prSet presAssocID="{B664F44F-880B-43BD-80A8-F498A857BFDE}" presName="spacer" presStyleCnt="0"/>
      <dgm:spPr/>
    </dgm:pt>
    <dgm:pt modelId="{D6F108B1-E642-49C1-96DC-C8FA3535D3F2}" type="pres">
      <dgm:prSet presAssocID="{524195A2-EAF1-4563-A237-10FAC767397D}" presName="comp" presStyleCnt="0"/>
      <dgm:spPr/>
    </dgm:pt>
    <dgm:pt modelId="{7E70331C-5B07-406D-BA19-170101F9AE57}" type="pres">
      <dgm:prSet presAssocID="{524195A2-EAF1-4563-A237-10FAC767397D}" presName="box" presStyleLbl="node1" presStyleIdx="2" presStyleCnt="4"/>
      <dgm:spPr/>
    </dgm:pt>
    <dgm:pt modelId="{3D71B612-3CC4-40CA-A0DA-36DD31282754}" type="pres">
      <dgm:prSet presAssocID="{524195A2-EAF1-4563-A237-10FAC767397D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93EC92A5-575A-48D4-9925-A384FD80F906}" type="pres">
      <dgm:prSet presAssocID="{524195A2-EAF1-4563-A237-10FAC767397D}" presName="text" presStyleLbl="node1" presStyleIdx="2" presStyleCnt="4">
        <dgm:presLayoutVars>
          <dgm:bulletEnabled val="1"/>
        </dgm:presLayoutVars>
      </dgm:prSet>
      <dgm:spPr/>
    </dgm:pt>
    <dgm:pt modelId="{2370B1CD-A2EE-4B4D-91A7-18750D39B1F1}" type="pres">
      <dgm:prSet presAssocID="{CD879C18-DE92-44D1-B507-3B29E540D7AC}" presName="spacer" presStyleCnt="0"/>
      <dgm:spPr/>
    </dgm:pt>
    <dgm:pt modelId="{E4106548-907C-4BB6-BF07-244321AE60BA}" type="pres">
      <dgm:prSet presAssocID="{EB285C3C-D721-4403-9666-2236C2B17C1D}" presName="comp" presStyleCnt="0"/>
      <dgm:spPr/>
    </dgm:pt>
    <dgm:pt modelId="{3285734D-78A1-41C3-9906-A0FCD7085D9F}" type="pres">
      <dgm:prSet presAssocID="{EB285C3C-D721-4403-9666-2236C2B17C1D}" presName="box" presStyleLbl="node1" presStyleIdx="3" presStyleCnt="4"/>
      <dgm:spPr/>
      <dgm:t>
        <a:bodyPr/>
        <a:lstStyle/>
        <a:p>
          <a:endParaRPr lang="en-US"/>
        </a:p>
      </dgm:t>
    </dgm:pt>
    <dgm:pt modelId="{0FA622ED-7ABD-4A52-AA4F-732933CFFE3E}" type="pres">
      <dgm:prSet presAssocID="{EB285C3C-D721-4403-9666-2236C2B17C1D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48F06643-F638-4506-85D5-C39F0CFEF1C9}" type="pres">
      <dgm:prSet presAssocID="{EB285C3C-D721-4403-9666-2236C2B17C1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A3513D-E22E-4102-8180-496B487E6D06}" type="presOf" srcId="{B3D5E27F-F186-4EA8-A238-B2E348A30278}" destId="{D480D268-9287-4FA9-A6F4-ACC6FBADE743}" srcOrd="0" destOrd="0" presId="urn:microsoft.com/office/officeart/2005/8/layout/vList4"/>
    <dgm:cxn modelId="{6722FF56-D606-41AB-A6D2-885BA0930D25}" type="presOf" srcId="{EB285C3C-D721-4403-9666-2236C2B17C1D}" destId="{3285734D-78A1-41C3-9906-A0FCD7085D9F}" srcOrd="0" destOrd="0" presId="urn:microsoft.com/office/officeart/2005/8/layout/vList4"/>
    <dgm:cxn modelId="{00FE25E6-774E-42D4-9CE4-C30DD5D285A2}" srcId="{B3D5E27F-F186-4EA8-A238-B2E348A30278}" destId="{84A7FFA2-E665-4455-999E-52240476C3DF}" srcOrd="1" destOrd="0" parTransId="{E057066D-A471-449C-B2FC-8D01BB84C7C9}" sibTransId="{B664F44F-880B-43BD-80A8-F498A857BFDE}"/>
    <dgm:cxn modelId="{2EDB021D-737F-4D6C-9F21-90C8D25E7BDC}" type="presOf" srcId="{E12D060F-8C86-4309-926F-9503D69C3251}" destId="{4F33FFAF-E561-4D4C-BBF7-7A4CFD4DC27D}" srcOrd="1" destOrd="0" presId="urn:microsoft.com/office/officeart/2005/8/layout/vList4"/>
    <dgm:cxn modelId="{4AB33254-8873-41D1-848C-5C6891EF6D12}" type="presOf" srcId="{EB285C3C-D721-4403-9666-2236C2B17C1D}" destId="{48F06643-F638-4506-85D5-C39F0CFEF1C9}" srcOrd="1" destOrd="0" presId="urn:microsoft.com/office/officeart/2005/8/layout/vList4"/>
    <dgm:cxn modelId="{D7D0F1E2-6EBC-4988-8AC9-5EBCD704B8D0}" srcId="{B3D5E27F-F186-4EA8-A238-B2E348A30278}" destId="{EB285C3C-D721-4403-9666-2236C2B17C1D}" srcOrd="3" destOrd="0" parTransId="{12AA5C6A-B711-4DB5-9C6F-E71713576740}" sibTransId="{457AFDA4-B4A0-4F11-87DF-3FB2BA0E7515}"/>
    <dgm:cxn modelId="{7F540749-45B4-4BFA-ADA6-5EBE89E3B85F}" type="presOf" srcId="{E12D060F-8C86-4309-926F-9503D69C3251}" destId="{D5D497C9-127D-48D1-A23F-44683528EDFA}" srcOrd="0" destOrd="0" presId="urn:microsoft.com/office/officeart/2005/8/layout/vList4"/>
    <dgm:cxn modelId="{744EB6EE-3B1D-47B4-8B9F-09D18EFA7449}" srcId="{B3D5E27F-F186-4EA8-A238-B2E348A30278}" destId="{524195A2-EAF1-4563-A237-10FAC767397D}" srcOrd="2" destOrd="0" parTransId="{96214F24-3952-4A8F-8438-C0A279DE8D0A}" sibTransId="{CD879C18-DE92-44D1-B507-3B29E540D7AC}"/>
    <dgm:cxn modelId="{514A5EAB-DF94-4C4E-AD95-BE8493E43C90}" type="presOf" srcId="{84A7FFA2-E665-4455-999E-52240476C3DF}" destId="{4B474262-9852-4C5C-8C3A-4156FDD0877F}" srcOrd="0" destOrd="0" presId="urn:microsoft.com/office/officeart/2005/8/layout/vList4"/>
    <dgm:cxn modelId="{5B2B0602-CF00-4AA7-A23F-D7E98C8CB96A}" srcId="{B3D5E27F-F186-4EA8-A238-B2E348A30278}" destId="{E12D060F-8C86-4309-926F-9503D69C3251}" srcOrd="0" destOrd="0" parTransId="{02341237-CD6D-4564-860C-CA374A40FDF7}" sibTransId="{8BB1C257-5203-4F15-B108-292F19267E0F}"/>
    <dgm:cxn modelId="{0945873C-DF03-4691-82C8-282B0410E175}" type="presOf" srcId="{524195A2-EAF1-4563-A237-10FAC767397D}" destId="{93EC92A5-575A-48D4-9925-A384FD80F906}" srcOrd="1" destOrd="0" presId="urn:microsoft.com/office/officeart/2005/8/layout/vList4"/>
    <dgm:cxn modelId="{78C5E890-568A-4E94-90B6-E082C7DE5B7F}" type="presOf" srcId="{524195A2-EAF1-4563-A237-10FAC767397D}" destId="{7E70331C-5B07-406D-BA19-170101F9AE57}" srcOrd="0" destOrd="0" presId="urn:microsoft.com/office/officeart/2005/8/layout/vList4"/>
    <dgm:cxn modelId="{7A811E74-FF74-4C5B-8B5C-74172F0351E0}" type="presOf" srcId="{84A7FFA2-E665-4455-999E-52240476C3DF}" destId="{7A42C8F7-CB5F-447A-A661-2A71CCBCBF23}" srcOrd="1" destOrd="0" presId="urn:microsoft.com/office/officeart/2005/8/layout/vList4"/>
    <dgm:cxn modelId="{B5DB2405-D196-4E01-85D8-22BDAED1C5AA}" type="presParOf" srcId="{D480D268-9287-4FA9-A6F4-ACC6FBADE743}" destId="{C380D64F-CEB0-4190-93BD-21668C6C37D1}" srcOrd="0" destOrd="0" presId="urn:microsoft.com/office/officeart/2005/8/layout/vList4"/>
    <dgm:cxn modelId="{981DF015-D3E5-4279-B6B8-3CA93F71D765}" type="presParOf" srcId="{C380D64F-CEB0-4190-93BD-21668C6C37D1}" destId="{D5D497C9-127D-48D1-A23F-44683528EDFA}" srcOrd="0" destOrd="0" presId="urn:microsoft.com/office/officeart/2005/8/layout/vList4"/>
    <dgm:cxn modelId="{0FF2F687-E230-4321-9C0E-58BEE2CFBE00}" type="presParOf" srcId="{C380D64F-CEB0-4190-93BD-21668C6C37D1}" destId="{ECEDF7C5-13E5-4C17-9C15-EEC4916C79A4}" srcOrd="1" destOrd="0" presId="urn:microsoft.com/office/officeart/2005/8/layout/vList4"/>
    <dgm:cxn modelId="{1FDFD953-E9CE-4725-A58C-22C7CEE5E854}" type="presParOf" srcId="{C380D64F-CEB0-4190-93BD-21668C6C37D1}" destId="{4F33FFAF-E561-4D4C-BBF7-7A4CFD4DC27D}" srcOrd="2" destOrd="0" presId="urn:microsoft.com/office/officeart/2005/8/layout/vList4"/>
    <dgm:cxn modelId="{FF38F632-607C-4616-9F42-95DC94262069}" type="presParOf" srcId="{D480D268-9287-4FA9-A6F4-ACC6FBADE743}" destId="{E9390D59-5C2F-4197-9D0B-2F6B7CF6F4A5}" srcOrd="1" destOrd="0" presId="urn:microsoft.com/office/officeart/2005/8/layout/vList4"/>
    <dgm:cxn modelId="{7DDCDF79-8B8D-48C3-80C8-DB9FAAD0BFAB}" type="presParOf" srcId="{D480D268-9287-4FA9-A6F4-ACC6FBADE743}" destId="{3F49AECE-F4C1-4B7B-87C2-B3A61362C67E}" srcOrd="2" destOrd="0" presId="urn:microsoft.com/office/officeart/2005/8/layout/vList4"/>
    <dgm:cxn modelId="{06A3782D-6547-4691-B00B-323D207B34A9}" type="presParOf" srcId="{3F49AECE-F4C1-4B7B-87C2-B3A61362C67E}" destId="{4B474262-9852-4C5C-8C3A-4156FDD0877F}" srcOrd="0" destOrd="0" presId="urn:microsoft.com/office/officeart/2005/8/layout/vList4"/>
    <dgm:cxn modelId="{07634C6A-4932-4EBA-884B-F6D180B69659}" type="presParOf" srcId="{3F49AECE-F4C1-4B7B-87C2-B3A61362C67E}" destId="{2FA1E7DB-EA8E-4CEC-B074-B1C9A2D3682E}" srcOrd="1" destOrd="0" presId="urn:microsoft.com/office/officeart/2005/8/layout/vList4"/>
    <dgm:cxn modelId="{B2BB34ED-06F9-49D3-AAF2-4E1E34679C74}" type="presParOf" srcId="{3F49AECE-F4C1-4B7B-87C2-B3A61362C67E}" destId="{7A42C8F7-CB5F-447A-A661-2A71CCBCBF23}" srcOrd="2" destOrd="0" presId="urn:microsoft.com/office/officeart/2005/8/layout/vList4"/>
    <dgm:cxn modelId="{81D725B0-2918-4C93-B1EC-2FAF2E796AD5}" type="presParOf" srcId="{D480D268-9287-4FA9-A6F4-ACC6FBADE743}" destId="{002B8DA3-3990-4DF8-BDCF-734616E55CCB}" srcOrd="3" destOrd="0" presId="urn:microsoft.com/office/officeart/2005/8/layout/vList4"/>
    <dgm:cxn modelId="{FA4119F4-9D31-499B-9D12-8DAFCD28FDB6}" type="presParOf" srcId="{D480D268-9287-4FA9-A6F4-ACC6FBADE743}" destId="{D6F108B1-E642-49C1-96DC-C8FA3535D3F2}" srcOrd="4" destOrd="0" presId="urn:microsoft.com/office/officeart/2005/8/layout/vList4"/>
    <dgm:cxn modelId="{90383752-D4F9-42B0-AE7B-DE4708DB60D8}" type="presParOf" srcId="{D6F108B1-E642-49C1-96DC-C8FA3535D3F2}" destId="{7E70331C-5B07-406D-BA19-170101F9AE57}" srcOrd="0" destOrd="0" presId="urn:microsoft.com/office/officeart/2005/8/layout/vList4"/>
    <dgm:cxn modelId="{41D49765-B2B3-4519-95C9-BFC6605CC169}" type="presParOf" srcId="{D6F108B1-E642-49C1-96DC-C8FA3535D3F2}" destId="{3D71B612-3CC4-40CA-A0DA-36DD31282754}" srcOrd="1" destOrd="0" presId="urn:microsoft.com/office/officeart/2005/8/layout/vList4"/>
    <dgm:cxn modelId="{594F87D4-ECED-417A-9483-6ACD7D74A504}" type="presParOf" srcId="{D6F108B1-E642-49C1-96DC-C8FA3535D3F2}" destId="{93EC92A5-575A-48D4-9925-A384FD80F906}" srcOrd="2" destOrd="0" presId="urn:microsoft.com/office/officeart/2005/8/layout/vList4"/>
    <dgm:cxn modelId="{A4261547-3DC0-4552-B46A-508C6DEBE2ED}" type="presParOf" srcId="{D480D268-9287-4FA9-A6F4-ACC6FBADE743}" destId="{2370B1CD-A2EE-4B4D-91A7-18750D39B1F1}" srcOrd="5" destOrd="0" presId="urn:microsoft.com/office/officeart/2005/8/layout/vList4"/>
    <dgm:cxn modelId="{465CCEBB-DB77-40BD-B346-9A552BCA49C2}" type="presParOf" srcId="{D480D268-9287-4FA9-A6F4-ACC6FBADE743}" destId="{E4106548-907C-4BB6-BF07-244321AE60BA}" srcOrd="6" destOrd="0" presId="urn:microsoft.com/office/officeart/2005/8/layout/vList4"/>
    <dgm:cxn modelId="{F18D1F67-B3BB-41F4-85F2-D63157A1092B}" type="presParOf" srcId="{E4106548-907C-4BB6-BF07-244321AE60BA}" destId="{3285734D-78A1-41C3-9906-A0FCD7085D9F}" srcOrd="0" destOrd="0" presId="urn:microsoft.com/office/officeart/2005/8/layout/vList4"/>
    <dgm:cxn modelId="{24DF8EFC-A2FE-42C5-8855-64029B2E41AC}" type="presParOf" srcId="{E4106548-907C-4BB6-BF07-244321AE60BA}" destId="{0FA622ED-7ABD-4A52-AA4F-732933CFFE3E}" srcOrd="1" destOrd="0" presId="urn:microsoft.com/office/officeart/2005/8/layout/vList4"/>
    <dgm:cxn modelId="{93E95032-3F49-4793-85EB-6BBB89572DF6}" type="presParOf" srcId="{E4106548-907C-4BB6-BF07-244321AE60BA}" destId="{48F06643-F638-4506-85D5-C39F0CFEF1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9CB3B6-228A-4AA1-A72A-884F65EB8D18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F11AD6-5F40-4F47-B293-F2ECBB6CC119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8C25BCEB-FC7B-438A-9BFE-CDD38A81F20F}" type="parTrans" cxnId="{D7CBCBAB-8EDE-4770-8B2F-61C15E202070}">
      <dgm:prSet/>
      <dgm:spPr/>
      <dgm:t>
        <a:bodyPr/>
        <a:lstStyle/>
        <a:p>
          <a:endParaRPr lang="en-US"/>
        </a:p>
      </dgm:t>
    </dgm:pt>
    <dgm:pt modelId="{173C6DF1-2066-4509-89D1-E2AB442475F5}" type="sibTrans" cxnId="{D7CBCBAB-8EDE-4770-8B2F-61C15E202070}">
      <dgm:prSet/>
      <dgm:spPr/>
      <dgm:t>
        <a:bodyPr/>
        <a:lstStyle/>
        <a:p>
          <a:endParaRPr lang="en-US"/>
        </a:p>
      </dgm:t>
    </dgm:pt>
    <dgm:pt modelId="{44B200B9-57B6-4117-A79F-05DD30FE83FD}">
      <dgm:prSet phldrT="[Text]"/>
      <dgm:spPr/>
      <dgm:t>
        <a:bodyPr/>
        <a:lstStyle/>
        <a:p>
          <a:r>
            <a:rPr lang="en-US" dirty="0" smtClean="0"/>
            <a:t>Commodity servers </a:t>
          </a:r>
          <a:endParaRPr lang="en-US" dirty="0"/>
        </a:p>
      </dgm:t>
    </dgm:pt>
    <dgm:pt modelId="{EB1456C1-E0CF-44BB-9704-7C3303D8B2E0}" type="parTrans" cxnId="{53EFA767-E6C8-4ED4-827C-C8FD34ACFD74}">
      <dgm:prSet/>
      <dgm:spPr/>
      <dgm:t>
        <a:bodyPr/>
        <a:lstStyle/>
        <a:p>
          <a:endParaRPr lang="en-US"/>
        </a:p>
      </dgm:t>
    </dgm:pt>
    <dgm:pt modelId="{31DA5979-9BED-4B59-9803-9F0C8E8BAD19}" type="sibTrans" cxnId="{53EFA767-E6C8-4ED4-827C-C8FD34ACFD74}">
      <dgm:prSet/>
      <dgm:spPr/>
      <dgm:t>
        <a:bodyPr/>
        <a:lstStyle/>
        <a:p>
          <a:endParaRPr lang="en-US"/>
        </a:p>
      </dgm:t>
    </dgm:pt>
    <dgm:pt modelId="{26E25930-7015-471A-AB2E-CA8C863A99D2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C42D19B1-9567-4708-80CB-79E0E05BC8F7}" type="parTrans" cxnId="{29CE0151-CA8F-48C6-AF9F-D43EFF48C65F}">
      <dgm:prSet/>
      <dgm:spPr/>
      <dgm:t>
        <a:bodyPr/>
        <a:lstStyle/>
        <a:p>
          <a:endParaRPr lang="en-US"/>
        </a:p>
      </dgm:t>
    </dgm:pt>
    <dgm:pt modelId="{8CAFCFD5-7B65-41EC-8F81-D86CD3AC3E40}" type="sibTrans" cxnId="{29CE0151-CA8F-48C6-AF9F-D43EFF48C65F}">
      <dgm:prSet/>
      <dgm:spPr/>
      <dgm:t>
        <a:bodyPr/>
        <a:lstStyle/>
        <a:p>
          <a:endParaRPr lang="en-US"/>
        </a:p>
      </dgm:t>
    </dgm:pt>
    <dgm:pt modelId="{6ECFF21A-CD30-45C5-B429-D7D577CCA513}">
      <dgm:prSet phldrT="[Text]"/>
      <dgm:spPr/>
      <dgm:t>
        <a:bodyPr/>
        <a:lstStyle/>
        <a:p>
          <a:r>
            <a:rPr lang="en-US" dirty="0" smtClean="0"/>
            <a:t>Unix OS, </a:t>
          </a:r>
          <a:r>
            <a:rPr lang="en-US" dirty="0" err="1" smtClean="0"/>
            <a:t>Hadoop</a:t>
          </a:r>
          <a:endParaRPr lang="en-US" dirty="0"/>
        </a:p>
      </dgm:t>
    </dgm:pt>
    <dgm:pt modelId="{7F9AE41F-F95D-4FBB-96E1-039C1C0DD699}" type="parTrans" cxnId="{590FF6DE-8D3D-46DF-9205-09D893CA0C93}">
      <dgm:prSet/>
      <dgm:spPr/>
      <dgm:t>
        <a:bodyPr/>
        <a:lstStyle/>
        <a:p>
          <a:endParaRPr lang="en-US"/>
        </a:p>
      </dgm:t>
    </dgm:pt>
    <dgm:pt modelId="{77ACF65B-9560-47B1-A718-595010DE4A20}" type="sibTrans" cxnId="{590FF6DE-8D3D-46DF-9205-09D893CA0C93}">
      <dgm:prSet/>
      <dgm:spPr/>
      <dgm:t>
        <a:bodyPr/>
        <a:lstStyle/>
        <a:p>
          <a:endParaRPr lang="en-US"/>
        </a:p>
      </dgm:t>
    </dgm:pt>
    <dgm:pt modelId="{D8AC0834-196E-4014-AB8C-4951E0EDA2F4}">
      <dgm:prSet phldrT="[Text]"/>
      <dgm:spPr/>
      <dgm:t>
        <a:bodyPr/>
        <a:lstStyle/>
        <a:p>
          <a:r>
            <a:rPr lang="en-US" dirty="0" smtClean="0"/>
            <a:t>Network</a:t>
          </a:r>
          <a:endParaRPr lang="en-US" dirty="0"/>
        </a:p>
      </dgm:t>
    </dgm:pt>
    <dgm:pt modelId="{4992B7E5-667F-42EE-80AC-A2C160EFBB55}" type="parTrans" cxnId="{131A2A56-23CA-4981-BE34-675AA6902934}">
      <dgm:prSet/>
      <dgm:spPr/>
      <dgm:t>
        <a:bodyPr/>
        <a:lstStyle/>
        <a:p>
          <a:endParaRPr lang="en-US"/>
        </a:p>
      </dgm:t>
    </dgm:pt>
    <dgm:pt modelId="{699F4AC6-4E16-41C4-9EDE-D67ED0E5FDA8}" type="sibTrans" cxnId="{131A2A56-23CA-4981-BE34-675AA6902934}">
      <dgm:prSet/>
      <dgm:spPr/>
      <dgm:t>
        <a:bodyPr/>
        <a:lstStyle/>
        <a:p>
          <a:endParaRPr lang="en-US"/>
        </a:p>
      </dgm:t>
    </dgm:pt>
    <dgm:pt modelId="{64267D6F-4809-46F3-AD04-2C004F7A3345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4BAC58A0-2227-444B-9850-6685715A3D8C}" type="parTrans" cxnId="{B769B378-A161-42EA-92E7-10D8FF79EEAC}">
      <dgm:prSet/>
      <dgm:spPr/>
      <dgm:t>
        <a:bodyPr/>
        <a:lstStyle/>
        <a:p>
          <a:endParaRPr lang="en-US"/>
        </a:p>
      </dgm:t>
    </dgm:pt>
    <dgm:pt modelId="{4C7AD027-D730-4275-A0F0-11D0A922CE91}" type="sibTrans" cxnId="{B769B378-A161-42EA-92E7-10D8FF79EEAC}">
      <dgm:prSet/>
      <dgm:spPr/>
      <dgm:t>
        <a:bodyPr/>
        <a:lstStyle/>
        <a:p>
          <a:endParaRPr lang="en-US"/>
        </a:p>
      </dgm:t>
    </dgm:pt>
    <dgm:pt modelId="{C69E4024-4C89-4FDF-9E97-5C5FBB59942E}">
      <dgm:prSet phldrT="[Text]"/>
      <dgm:spPr/>
      <dgm:t>
        <a:bodyPr/>
        <a:lstStyle/>
        <a:p>
          <a:r>
            <a:rPr lang="en-US" dirty="0" smtClean="0"/>
            <a:t>Fiber network backend, IP LAN for users</a:t>
          </a:r>
          <a:endParaRPr lang="en-US" dirty="0"/>
        </a:p>
      </dgm:t>
    </dgm:pt>
    <dgm:pt modelId="{9BF0F14A-6FEC-4662-A8CE-00A44303AC1E}" type="parTrans" cxnId="{F2212EDA-EE29-457F-B40B-7BAEEAB2346A}">
      <dgm:prSet/>
      <dgm:spPr/>
      <dgm:t>
        <a:bodyPr/>
        <a:lstStyle/>
        <a:p>
          <a:endParaRPr lang="en-US"/>
        </a:p>
      </dgm:t>
    </dgm:pt>
    <dgm:pt modelId="{0EDE709A-E061-4AE2-83A8-BEB5C4DE1FDF}" type="sibTrans" cxnId="{F2212EDA-EE29-457F-B40B-7BAEEAB2346A}">
      <dgm:prSet/>
      <dgm:spPr/>
      <dgm:t>
        <a:bodyPr/>
        <a:lstStyle/>
        <a:p>
          <a:endParaRPr lang="en-US"/>
        </a:p>
      </dgm:t>
    </dgm:pt>
    <dgm:pt modelId="{9FD8C89B-F165-4C0F-AE22-098A5C65A1D9}">
      <dgm:prSet phldrT="[Text]"/>
      <dgm:spPr/>
      <dgm:t>
        <a:bodyPr/>
        <a:lstStyle/>
        <a:p>
          <a:r>
            <a:rPr lang="en-US" dirty="0" smtClean="0"/>
            <a:t>Any format (structured or not)</a:t>
          </a:r>
          <a:endParaRPr lang="en-US" dirty="0"/>
        </a:p>
      </dgm:t>
    </dgm:pt>
    <dgm:pt modelId="{4504A9A8-08A2-4413-A7C9-9D263F74B157}" type="parTrans" cxnId="{09F7631C-B984-4D90-9F08-A4D9FF2F6EDC}">
      <dgm:prSet/>
      <dgm:spPr/>
      <dgm:t>
        <a:bodyPr/>
        <a:lstStyle/>
        <a:p>
          <a:endParaRPr lang="en-US"/>
        </a:p>
      </dgm:t>
    </dgm:pt>
    <dgm:pt modelId="{A423195D-45A6-4CEE-BFF2-405952A8928D}" type="sibTrans" cxnId="{09F7631C-B984-4D90-9F08-A4D9FF2F6EDC}">
      <dgm:prSet/>
      <dgm:spPr/>
      <dgm:t>
        <a:bodyPr/>
        <a:lstStyle/>
        <a:p>
          <a:endParaRPr lang="en-US"/>
        </a:p>
      </dgm:t>
    </dgm:pt>
    <dgm:pt modelId="{6F93D327-7CB5-4958-978B-3B9A523B6A7B}" type="pres">
      <dgm:prSet presAssocID="{939CB3B6-228A-4AA1-A72A-884F65EB8D18}" presName="linear" presStyleCnt="0">
        <dgm:presLayoutVars>
          <dgm:animLvl val="lvl"/>
          <dgm:resizeHandles val="exact"/>
        </dgm:presLayoutVars>
      </dgm:prSet>
      <dgm:spPr/>
    </dgm:pt>
    <dgm:pt modelId="{1BDB1754-2992-43AF-A1C5-F4AA36ECA82A}" type="pres">
      <dgm:prSet presAssocID="{25F11AD6-5F40-4F47-B293-F2ECBB6CC11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31D34F1-6283-44F0-92C2-ED9608365EF3}" type="pres">
      <dgm:prSet presAssocID="{25F11AD6-5F40-4F47-B293-F2ECBB6CC11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0C1DD-AF58-4B8B-925C-BA9AD33A6E2D}" type="pres">
      <dgm:prSet presAssocID="{26E25930-7015-471A-AB2E-CA8C863A99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FD41533-C69A-4119-B371-7ADB0335DBD7}" type="pres">
      <dgm:prSet presAssocID="{26E25930-7015-471A-AB2E-CA8C863A99D2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0C3F6-7D61-4394-8FCF-619C1997BE57}" type="pres">
      <dgm:prSet presAssocID="{D8AC0834-196E-4014-AB8C-4951E0EDA2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13D0A9-BFB3-49CC-873A-2A568FF6DB03}" type="pres">
      <dgm:prSet presAssocID="{D8AC0834-196E-4014-AB8C-4951E0EDA2F4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4F172-4CEB-4A8E-86D4-51607271D3A9}" type="pres">
      <dgm:prSet presAssocID="{64267D6F-4809-46F3-AD04-2C004F7A334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C79A7F0-537F-4096-8CC3-820DD402F715}" type="pres">
      <dgm:prSet presAssocID="{64267D6F-4809-46F3-AD04-2C004F7A334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080C64-A4C9-4544-95ED-EA0D8CC00E8F}" type="presOf" srcId="{C69E4024-4C89-4FDF-9E97-5C5FBB59942E}" destId="{D913D0A9-BFB3-49CC-873A-2A568FF6DB03}" srcOrd="0" destOrd="0" presId="urn:microsoft.com/office/officeart/2005/8/layout/vList2"/>
    <dgm:cxn modelId="{B769B378-A161-42EA-92E7-10D8FF79EEAC}" srcId="{939CB3B6-228A-4AA1-A72A-884F65EB8D18}" destId="{64267D6F-4809-46F3-AD04-2C004F7A3345}" srcOrd="3" destOrd="0" parTransId="{4BAC58A0-2227-444B-9850-6685715A3D8C}" sibTransId="{4C7AD027-D730-4275-A0F0-11D0A922CE91}"/>
    <dgm:cxn modelId="{09F7631C-B984-4D90-9F08-A4D9FF2F6EDC}" srcId="{64267D6F-4809-46F3-AD04-2C004F7A3345}" destId="{9FD8C89B-F165-4C0F-AE22-098A5C65A1D9}" srcOrd="0" destOrd="0" parTransId="{4504A9A8-08A2-4413-A7C9-9D263F74B157}" sibTransId="{A423195D-45A6-4CEE-BFF2-405952A8928D}"/>
    <dgm:cxn modelId="{29CE0151-CA8F-48C6-AF9F-D43EFF48C65F}" srcId="{939CB3B6-228A-4AA1-A72A-884F65EB8D18}" destId="{26E25930-7015-471A-AB2E-CA8C863A99D2}" srcOrd="1" destOrd="0" parTransId="{C42D19B1-9567-4708-80CB-79E0E05BC8F7}" sibTransId="{8CAFCFD5-7B65-41EC-8F81-D86CD3AC3E40}"/>
    <dgm:cxn modelId="{53EFA767-E6C8-4ED4-827C-C8FD34ACFD74}" srcId="{25F11AD6-5F40-4F47-B293-F2ECBB6CC119}" destId="{44B200B9-57B6-4117-A79F-05DD30FE83FD}" srcOrd="0" destOrd="0" parTransId="{EB1456C1-E0CF-44BB-9704-7C3303D8B2E0}" sibTransId="{31DA5979-9BED-4B59-9803-9F0C8E8BAD19}"/>
    <dgm:cxn modelId="{D7CBCBAB-8EDE-4770-8B2F-61C15E202070}" srcId="{939CB3B6-228A-4AA1-A72A-884F65EB8D18}" destId="{25F11AD6-5F40-4F47-B293-F2ECBB6CC119}" srcOrd="0" destOrd="0" parTransId="{8C25BCEB-FC7B-438A-9BFE-CDD38A81F20F}" sibTransId="{173C6DF1-2066-4509-89D1-E2AB442475F5}"/>
    <dgm:cxn modelId="{590FF6DE-8D3D-46DF-9205-09D893CA0C93}" srcId="{26E25930-7015-471A-AB2E-CA8C863A99D2}" destId="{6ECFF21A-CD30-45C5-B429-D7D577CCA513}" srcOrd="0" destOrd="0" parTransId="{7F9AE41F-F95D-4FBB-96E1-039C1C0DD699}" sibTransId="{77ACF65B-9560-47B1-A718-595010DE4A20}"/>
    <dgm:cxn modelId="{DAD308A7-31A4-4C31-80E4-7E142EBBC1FC}" type="presOf" srcId="{D8AC0834-196E-4014-AB8C-4951E0EDA2F4}" destId="{B8E0C3F6-7D61-4394-8FCF-619C1997BE57}" srcOrd="0" destOrd="0" presId="urn:microsoft.com/office/officeart/2005/8/layout/vList2"/>
    <dgm:cxn modelId="{01DDC05D-1E3E-4A9C-A190-AA78B1BFB21C}" type="presOf" srcId="{25F11AD6-5F40-4F47-B293-F2ECBB6CC119}" destId="{1BDB1754-2992-43AF-A1C5-F4AA36ECA82A}" srcOrd="0" destOrd="0" presId="urn:microsoft.com/office/officeart/2005/8/layout/vList2"/>
    <dgm:cxn modelId="{B9B9D64F-40F0-4448-ABDD-43654BBE4D4C}" type="presOf" srcId="{6ECFF21A-CD30-45C5-B429-D7D577CCA513}" destId="{6FD41533-C69A-4119-B371-7ADB0335DBD7}" srcOrd="0" destOrd="0" presId="urn:microsoft.com/office/officeart/2005/8/layout/vList2"/>
    <dgm:cxn modelId="{C6455AE5-9C42-4105-B152-07C45B4F5936}" type="presOf" srcId="{44B200B9-57B6-4117-A79F-05DD30FE83FD}" destId="{B31D34F1-6283-44F0-92C2-ED9608365EF3}" srcOrd="0" destOrd="0" presId="urn:microsoft.com/office/officeart/2005/8/layout/vList2"/>
    <dgm:cxn modelId="{9FD85201-33DF-4DF2-8EFE-4BCBE21F4CBF}" type="presOf" srcId="{9FD8C89B-F165-4C0F-AE22-098A5C65A1D9}" destId="{9C79A7F0-537F-4096-8CC3-820DD402F715}" srcOrd="0" destOrd="0" presId="urn:microsoft.com/office/officeart/2005/8/layout/vList2"/>
    <dgm:cxn modelId="{72FC9E7B-14CD-47E6-A0C3-9158188FC1A9}" type="presOf" srcId="{26E25930-7015-471A-AB2E-CA8C863A99D2}" destId="{5C50C1DD-AF58-4B8B-925C-BA9AD33A6E2D}" srcOrd="0" destOrd="0" presId="urn:microsoft.com/office/officeart/2005/8/layout/vList2"/>
    <dgm:cxn modelId="{B5117A71-18FB-4A71-85AB-1F69DC6FE5BD}" type="presOf" srcId="{939CB3B6-228A-4AA1-A72A-884F65EB8D18}" destId="{6F93D327-7CB5-4958-978B-3B9A523B6A7B}" srcOrd="0" destOrd="0" presId="urn:microsoft.com/office/officeart/2005/8/layout/vList2"/>
    <dgm:cxn modelId="{131A2A56-23CA-4981-BE34-675AA6902934}" srcId="{939CB3B6-228A-4AA1-A72A-884F65EB8D18}" destId="{D8AC0834-196E-4014-AB8C-4951E0EDA2F4}" srcOrd="2" destOrd="0" parTransId="{4992B7E5-667F-42EE-80AC-A2C160EFBB55}" sibTransId="{699F4AC6-4E16-41C4-9EDE-D67ED0E5FDA8}"/>
    <dgm:cxn modelId="{54E8FB49-9931-4A12-905E-BFFE10ABC755}" type="presOf" srcId="{64267D6F-4809-46F3-AD04-2C004F7A3345}" destId="{52A4F172-4CEB-4A8E-86D4-51607271D3A9}" srcOrd="0" destOrd="0" presId="urn:microsoft.com/office/officeart/2005/8/layout/vList2"/>
    <dgm:cxn modelId="{F2212EDA-EE29-457F-B40B-7BAEEAB2346A}" srcId="{D8AC0834-196E-4014-AB8C-4951E0EDA2F4}" destId="{C69E4024-4C89-4FDF-9E97-5C5FBB59942E}" srcOrd="0" destOrd="0" parTransId="{9BF0F14A-6FEC-4662-A8CE-00A44303AC1E}" sibTransId="{0EDE709A-E061-4AE2-83A8-BEB5C4DE1FDF}"/>
    <dgm:cxn modelId="{D5FC76D2-CB15-409C-8B7F-555DF804D6C2}" type="presParOf" srcId="{6F93D327-7CB5-4958-978B-3B9A523B6A7B}" destId="{1BDB1754-2992-43AF-A1C5-F4AA36ECA82A}" srcOrd="0" destOrd="0" presId="urn:microsoft.com/office/officeart/2005/8/layout/vList2"/>
    <dgm:cxn modelId="{0F4D367D-8535-4091-905B-BE3D29181BD2}" type="presParOf" srcId="{6F93D327-7CB5-4958-978B-3B9A523B6A7B}" destId="{B31D34F1-6283-44F0-92C2-ED9608365EF3}" srcOrd="1" destOrd="0" presId="urn:microsoft.com/office/officeart/2005/8/layout/vList2"/>
    <dgm:cxn modelId="{8185EA7A-4A8D-43A5-B2A2-D1076C3BAE44}" type="presParOf" srcId="{6F93D327-7CB5-4958-978B-3B9A523B6A7B}" destId="{5C50C1DD-AF58-4B8B-925C-BA9AD33A6E2D}" srcOrd="2" destOrd="0" presId="urn:microsoft.com/office/officeart/2005/8/layout/vList2"/>
    <dgm:cxn modelId="{13D4260C-CAD7-4D84-A6E6-9F76F0F4B878}" type="presParOf" srcId="{6F93D327-7CB5-4958-978B-3B9A523B6A7B}" destId="{6FD41533-C69A-4119-B371-7ADB0335DBD7}" srcOrd="3" destOrd="0" presId="urn:microsoft.com/office/officeart/2005/8/layout/vList2"/>
    <dgm:cxn modelId="{5545427E-F212-4C89-BDC9-6C9CDAA9E395}" type="presParOf" srcId="{6F93D327-7CB5-4958-978B-3B9A523B6A7B}" destId="{B8E0C3F6-7D61-4394-8FCF-619C1997BE57}" srcOrd="4" destOrd="0" presId="urn:microsoft.com/office/officeart/2005/8/layout/vList2"/>
    <dgm:cxn modelId="{48B6AFEE-325C-4AE9-A13A-960ADC76C557}" type="presParOf" srcId="{6F93D327-7CB5-4958-978B-3B9A523B6A7B}" destId="{D913D0A9-BFB3-49CC-873A-2A568FF6DB03}" srcOrd="5" destOrd="0" presId="urn:microsoft.com/office/officeart/2005/8/layout/vList2"/>
    <dgm:cxn modelId="{56E7404B-F852-4AAE-AC4E-20FCF78D7964}" type="presParOf" srcId="{6F93D327-7CB5-4958-978B-3B9A523B6A7B}" destId="{52A4F172-4CEB-4A8E-86D4-51607271D3A9}" srcOrd="6" destOrd="0" presId="urn:microsoft.com/office/officeart/2005/8/layout/vList2"/>
    <dgm:cxn modelId="{E73182E2-A6E9-4D75-B1E9-BD34D426D1B6}" type="presParOf" srcId="{6F93D327-7CB5-4958-978B-3B9A523B6A7B}" destId="{9C79A7F0-537F-4096-8CC3-820DD402F71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99E13C-A2DB-4245-8289-31DD19D8A63D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F513A-88E4-46F5-9572-391B05423E28}">
      <dgm:prSet/>
      <dgm:spPr/>
      <dgm:t>
        <a:bodyPr/>
        <a:lstStyle/>
        <a:p>
          <a:pPr algn="l" rtl="0"/>
          <a:r>
            <a:rPr lang="en-US" dirty="0" smtClean="0">
              <a:latin typeface="Helvetica" pitchFamily="34" charset="0"/>
              <a:cs typeface="Helvetica" pitchFamily="34" charset="0"/>
            </a:rPr>
            <a:t>Framework is not suited for transactional environments</a:t>
          </a:r>
          <a:endParaRPr lang="en-US" dirty="0">
            <a:latin typeface="Helvetica" pitchFamily="34" charset="0"/>
            <a:cs typeface="Helvetica" pitchFamily="34" charset="0"/>
          </a:endParaRPr>
        </a:p>
      </dgm:t>
    </dgm:pt>
    <dgm:pt modelId="{118E98A5-9909-48F0-827A-CF54DE67982E}" type="parTrans" cxnId="{C3B6F2EE-13EE-4046-AA63-E25214D1FDD4}">
      <dgm:prSet/>
      <dgm:spPr/>
      <dgm:t>
        <a:bodyPr/>
        <a:lstStyle/>
        <a:p>
          <a:endParaRPr lang="en-US"/>
        </a:p>
      </dgm:t>
    </dgm:pt>
    <dgm:pt modelId="{D63BE5D1-508A-403E-8227-32C309D88AF8}" type="sibTrans" cxnId="{C3B6F2EE-13EE-4046-AA63-E25214D1FDD4}">
      <dgm:prSet/>
      <dgm:spPr/>
      <dgm:t>
        <a:bodyPr/>
        <a:lstStyle/>
        <a:p>
          <a:endParaRPr lang="en-US"/>
        </a:p>
      </dgm:t>
    </dgm:pt>
    <dgm:pt modelId="{0E236A1E-790B-4F65-B820-DF1141EE478C}">
      <dgm:prSet/>
      <dgm:spPr/>
      <dgm:t>
        <a:bodyPr/>
        <a:lstStyle/>
        <a:p>
          <a:pPr algn="l" rtl="0"/>
          <a:r>
            <a:rPr lang="en-US" dirty="0" smtClean="0">
              <a:latin typeface="Helvetica" pitchFamily="34" charset="0"/>
              <a:cs typeface="Helvetica" pitchFamily="34" charset="0"/>
            </a:rPr>
            <a:t>Long load time; difficulty to edit partial dataset</a:t>
          </a:r>
          <a:endParaRPr lang="en-US" dirty="0">
            <a:latin typeface="Helvetica" pitchFamily="34" charset="0"/>
            <a:cs typeface="Helvetica" pitchFamily="34" charset="0"/>
          </a:endParaRPr>
        </a:p>
      </dgm:t>
    </dgm:pt>
    <dgm:pt modelId="{C24819FC-4653-49FA-ACD5-44831FC410C0}" type="parTrans" cxnId="{20715C0D-ECA9-4FDA-B8C1-D95C9A85B1BA}">
      <dgm:prSet/>
      <dgm:spPr/>
      <dgm:t>
        <a:bodyPr/>
        <a:lstStyle/>
        <a:p>
          <a:endParaRPr lang="en-US"/>
        </a:p>
      </dgm:t>
    </dgm:pt>
    <dgm:pt modelId="{F46F8BD4-D12D-409C-981D-29CC8154D35A}" type="sibTrans" cxnId="{20715C0D-ECA9-4FDA-B8C1-D95C9A85B1BA}">
      <dgm:prSet/>
      <dgm:spPr/>
      <dgm:t>
        <a:bodyPr/>
        <a:lstStyle/>
        <a:p>
          <a:endParaRPr lang="en-US"/>
        </a:p>
      </dgm:t>
    </dgm:pt>
    <dgm:pt modelId="{E19AA066-E87F-476C-9F30-8E28ABE86403}" type="pres">
      <dgm:prSet presAssocID="{6499E13C-A2DB-4245-8289-31DD19D8A63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CC71B0B-514D-4836-993E-EB526F1E55BE}" type="pres">
      <dgm:prSet presAssocID="{299F513A-88E4-46F5-9572-391B05423E28}" presName="circle1" presStyleLbl="node1" presStyleIdx="0" presStyleCnt="2"/>
      <dgm:spPr/>
    </dgm:pt>
    <dgm:pt modelId="{9A4EB2A5-9E6D-4BB2-BE1A-9B4822A86031}" type="pres">
      <dgm:prSet presAssocID="{299F513A-88E4-46F5-9572-391B05423E28}" presName="space" presStyleCnt="0"/>
      <dgm:spPr/>
    </dgm:pt>
    <dgm:pt modelId="{7FDCD53B-5462-4519-A0DA-71D60FA85D30}" type="pres">
      <dgm:prSet presAssocID="{299F513A-88E4-46F5-9572-391B05423E28}" presName="rect1" presStyleLbl="alignAcc1" presStyleIdx="0" presStyleCnt="2"/>
      <dgm:spPr/>
    </dgm:pt>
    <dgm:pt modelId="{EAC2307A-2531-4AE9-A0D7-DF6556002162}" type="pres">
      <dgm:prSet presAssocID="{0E236A1E-790B-4F65-B820-DF1141EE478C}" presName="vertSpace2" presStyleLbl="node1" presStyleIdx="0" presStyleCnt="2"/>
      <dgm:spPr/>
    </dgm:pt>
    <dgm:pt modelId="{44399937-6ACB-4CB9-90A8-C02AF1FFAD82}" type="pres">
      <dgm:prSet presAssocID="{0E236A1E-790B-4F65-B820-DF1141EE478C}" presName="circle2" presStyleLbl="node1" presStyleIdx="1" presStyleCnt="2"/>
      <dgm:spPr/>
    </dgm:pt>
    <dgm:pt modelId="{0CCE9D2A-91AF-4E3C-B26D-6EE1CCE3B90A}" type="pres">
      <dgm:prSet presAssocID="{0E236A1E-790B-4F65-B820-DF1141EE478C}" presName="rect2" presStyleLbl="alignAcc1" presStyleIdx="1" presStyleCnt="2"/>
      <dgm:spPr/>
      <dgm:t>
        <a:bodyPr/>
        <a:lstStyle/>
        <a:p>
          <a:endParaRPr lang="en-US"/>
        </a:p>
      </dgm:t>
    </dgm:pt>
    <dgm:pt modelId="{7309FA71-DF9F-4F06-B250-8A91838F0651}" type="pres">
      <dgm:prSet presAssocID="{299F513A-88E4-46F5-9572-391B05423E28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C53C272C-462A-4D1F-BCDC-93AFD542BD42}" type="pres">
      <dgm:prSet presAssocID="{0E236A1E-790B-4F65-B820-DF1141EE478C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715C0D-ECA9-4FDA-B8C1-D95C9A85B1BA}" srcId="{6499E13C-A2DB-4245-8289-31DD19D8A63D}" destId="{0E236A1E-790B-4F65-B820-DF1141EE478C}" srcOrd="1" destOrd="0" parTransId="{C24819FC-4653-49FA-ACD5-44831FC410C0}" sibTransId="{F46F8BD4-D12D-409C-981D-29CC8154D35A}"/>
    <dgm:cxn modelId="{32F87626-490A-4DCA-A39E-B6119BD1B863}" type="presOf" srcId="{0E236A1E-790B-4F65-B820-DF1141EE478C}" destId="{0CCE9D2A-91AF-4E3C-B26D-6EE1CCE3B90A}" srcOrd="0" destOrd="0" presId="urn:microsoft.com/office/officeart/2005/8/layout/target3"/>
    <dgm:cxn modelId="{2B769D94-FCFB-41B6-80D7-E0D5F63878A2}" type="presOf" srcId="{0E236A1E-790B-4F65-B820-DF1141EE478C}" destId="{C53C272C-462A-4D1F-BCDC-93AFD542BD42}" srcOrd="1" destOrd="0" presId="urn:microsoft.com/office/officeart/2005/8/layout/target3"/>
    <dgm:cxn modelId="{B9F0E54C-4AEB-4B6D-982A-46CA1660A1DB}" type="presOf" srcId="{299F513A-88E4-46F5-9572-391B05423E28}" destId="{7309FA71-DF9F-4F06-B250-8A91838F0651}" srcOrd="1" destOrd="0" presId="urn:microsoft.com/office/officeart/2005/8/layout/target3"/>
    <dgm:cxn modelId="{C3B6F2EE-13EE-4046-AA63-E25214D1FDD4}" srcId="{6499E13C-A2DB-4245-8289-31DD19D8A63D}" destId="{299F513A-88E4-46F5-9572-391B05423E28}" srcOrd="0" destOrd="0" parTransId="{118E98A5-9909-48F0-827A-CF54DE67982E}" sibTransId="{D63BE5D1-508A-403E-8227-32C309D88AF8}"/>
    <dgm:cxn modelId="{A73A6A57-FF5E-408F-9087-86F97AD7B970}" type="presOf" srcId="{6499E13C-A2DB-4245-8289-31DD19D8A63D}" destId="{E19AA066-E87F-476C-9F30-8E28ABE86403}" srcOrd="0" destOrd="0" presId="urn:microsoft.com/office/officeart/2005/8/layout/target3"/>
    <dgm:cxn modelId="{0DF70059-7943-4AB2-89D3-B4267F50865B}" type="presOf" srcId="{299F513A-88E4-46F5-9572-391B05423E28}" destId="{7FDCD53B-5462-4519-A0DA-71D60FA85D30}" srcOrd="0" destOrd="0" presId="urn:microsoft.com/office/officeart/2005/8/layout/target3"/>
    <dgm:cxn modelId="{62B0372C-2CAC-4118-8CA4-32DF8DC67719}" type="presParOf" srcId="{E19AA066-E87F-476C-9F30-8E28ABE86403}" destId="{BCC71B0B-514D-4836-993E-EB526F1E55BE}" srcOrd="0" destOrd="0" presId="urn:microsoft.com/office/officeart/2005/8/layout/target3"/>
    <dgm:cxn modelId="{0F0CD04E-85F6-460E-8F55-D529CFD50F9B}" type="presParOf" srcId="{E19AA066-E87F-476C-9F30-8E28ABE86403}" destId="{9A4EB2A5-9E6D-4BB2-BE1A-9B4822A86031}" srcOrd="1" destOrd="0" presId="urn:microsoft.com/office/officeart/2005/8/layout/target3"/>
    <dgm:cxn modelId="{2103BF49-7EB0-4A0F-BCD8-2C2CDCE25EA0}" type="presParOf" srcId="{E19AA066-E87F-476C-9F30-8E28ABE86403}" destId="{7FDCD53B-5462-4519-A0DA-71D60FA85D30}" srcOrd="2" destOrd="0" presId="urn:microsoft.com/office/officeart/2005/8/layout/target3"/>
    <dgm:cxn modelId="{B9DD18C5-99C2-4A58-B99D-4FD32D84A986}" type="presParOf" srcId="{E19AA066-E87F-476C-9F30-8E28ABE86403}" destId="{EAC2307A-2531-4AE9-A0D7-DF6556002162}" srcOrd="3" destOrd="0" presId="urn:microsoft.com/office/officeart/2005/8/layout/target3"/>
    <dgm:cxn modelId="{E657ADBA-2011-4BB6-9ACE-4E6A3B9DEA85}" type="presParOf" srcId="{E19AA066-E87F-476C-9F30-8E28ABE86403}" destId="{44399937-6ACB-4CB9-90A8-C02AF1FFAD82}" srcOrd="4" destOrd="0" presId="urn:microsoft.com/office/officeart/2005/8/layout/target3"/>
    <dgm:cxn modelId="{B506509E-2D1F-4ED5-A690-D0E7220709BC}" type="presParOf" srcId="{E19AA066-E87F-476C-9F30-8E28ABE86403}" destId="{0CCE9D2A-91AF-4E3C-B26D-6EE1CCE3B90A}" srcOrd="5" destOrd="0" presId="urn:microsoft.com/office/officeart/2005/8/layout/target3"/>
    <dgm:cxn modelId="{93F0B075-B3E2-435E-8D7E-8C0B62C891C1}" type="presParOf" srcId="{E19AA066-E87F-476C-9F30-8E28ABE86403}" destId="{7309FA71-DF9F-4F06-B250-8A91838F0651}" srcOrd="6" destOrd="0" presId="urn:microsoft.com/office/officeart/2005/8/layout/target3"/>
    <dgm:cxn modelId="{DB1B124F-1341-435D-BED3-5A0D45D90A07}" type="presParOf" srcId="{E19AA066-E87F-476C-9F30-8E28ABE86403}" destId="{C53C272C-462A-4D1F-BCDC-93AFD542BD4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40202-C1CE-4628-AB33-EB6EE77129C7}">
      <dsp:nvSpPr>
        <dsp:cNvPr id="0" name=""/>
        <dsp:cNvSpPr/>
      </dsp:nvSpPr>
      <dsp:spPr>
        <a:xfrm>
          <a:off x="1826146" y="2548"/>
          <a:ext cx="1768748" cy="884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Yahoo</a:t>
          </a:r>
          <a:endParaRPr lang="en-US" sz="2900" kern="1200" dirty="0"/>
        </a:p>
      </dsp:txBody>
      <dsp:txXfrm>
        <a:off x="1852048" y="28450"/>
        <a:ext cx="1716944" cy="832570"/>
      </dsp:txXfrm>
    </dsp:sp>
    <dsp:sp modelId="{D410AA8A-1DCE-4716-B413-2AA2E6E2E589}">
      <dsp:nvSpPr>
        <dsp:cNvPr id="0" name=""/>
        <dsp:cNvSpPr/>
      </dsp:nvSpPr>
      <dsp:spPr>
        <a:xfrm>
          <a:off x="2003021" y="886922"/>
          <a:ext cx="176874" cy="74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140"/>
              </a:lnTo>
              <a:lnTo>
                <a:pt x="176874" y="742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2AC99-8B18-478E-8EAF-8247F2E2550A}">
      <dsp:nvSpPr>
        <dsp:cNvPr id="0" name=""/>
        <dsp:cNvSpPr/>
      </dsp:nvSpPr>
      <dsp:spPr>
        <a:xfrm>
          <a:off x="2179896" y="1108016"/>
          <a:ext cx="2119285" cy="1042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Store in internet Index</a:t>
          </a:r>
          <a:endParaRPr lang="en-US" sz="1800" kern="1200" dirty="0"/>
        </a:p>
      </dsp:txBody>
      <dsp:txXfrm>
        <a:off x="2210418" y="1138538"/>
        <a:ext cx="2058241" cy="981049"/>
      </dsp:txXfrm>
    </dsp:sp>
    <dsp:sp modelId="{37A9916D-7715-4941-A19B-7C10E70E9E4E}">
      <dsp:nvSpPr>
        <dsp:cNvPr id="0" name=""/>
        <dsp:cNvSpPr/>
      </dsp:nvSpPr>
      <dsp:spPr>
        <a:xfrm>
          <a:off x="2003021" y="886922"/>
          <a:ext cx="176874" cy="2005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5326"/>
              </a:lnTo>
              <a:lnTo>
                <a:pt x="176874" y="2005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36F76-EFF2-41F4-8C4F-05E25D4A8E0E}">
      <dsp:nvSpPr>
        <dsp:cNvPr id="0" name=""/>
        <dsp:cNvSpPr/>
      </dsp:nvSpPr>
      <dsp:spPr>
        <a:xfrm>
          <a:off x="2179896" y="2371203"/>
          <a:ext cx="2119285" cy="1042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43,000 nodes</a:t>
          </a:r>
          <a:endParaRPr lang="en-US" sz="1800" kern="1200" dirty="0"/>
        </a:p>
      </dsp:txBody>
      <dsp:txXfrm>
        <a:off x="2210418" y="2401725"/>
        <a:ext cx="2058241" cy="981049"/>
      </dsp:txXfrm>
    </dsp:sp>
    <dsp:sp modelId="{2ED14C99-CD6A-48E7-B884-D3072DFC764C}">
      <dsp:nvSpPr>
        <dsp:cNvPr id="0" name=""/>
        <dsp:cNvSpPr/>
      </dsp:nvSpPr>
      <dsp:spPr>
        <a:xfrm>
          <a:off x="2003021" y="886922"/>
          <a:ext cx="176874" cy="3268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8513"/>
              </a:lnTo>
              <a:lnTo>
                <a:pt x="176874" y="32685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30296-E01C-4971-9154-6F7ADF6EFCC0}">
      <dsp:nvSpPr>
        <dsp:cNvPr id="0" name=""/>
        <dsp:cNvSpPr/>
      </dsp:nvSpPr>
      <dsp:spPr>
        <a:xfrm>
          <a:off x="2179896" y="3634389"/>
          <a:ext cx="2119285" cy="1042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Servers racked with Velcro (MTBF 1000 days)</a:t>
          </a:r>
          <a:endParaRPr lang="en-US" sz="1800" kern="1200" dirty="0"/>
        </a:p>
      </dsp:txBody>
      <dsp:txXfrm>
        <a:off x="2210418" y="3664911"/>
        <a:ext cx="2058241" cy="981049"/>
      </dsp:txXfrm>
    </dsp:sp>
    <dsp:sp modelId="{DFC9FE4A-9806-4C5E-99C9-771C384EAC26}">
      <dsp:nvSpPr>
        <dsp:cNvPr id="0" name=""/>
        <dsp:cNvSpPr/>
      </dsp:nvSpPr>
      <dsp:spPr>
        <a:xfrm>
          <a:off x="4387619" y="2548"/>
          <a:ext cx="1768748" cy="884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FaceBook</a:t>
          </a:r>
          <a:endParaRPr lang="en-US" sz="2900" kern="1200"/>
        </a:p>
      </dsp:txBody>
      <dsp:txXfrm>
        <a:off x="4413521" y="28450"/>
        <a:ext cx="1716944" cy="832570"/>
      </dsp:txXfrm>
    </dsp:sp>
    <dsp:sp modelId="{CE160CB7-CB4E-476C-AC27-00D10C927854}">
      <dsp:nvSpPr>
        <dsp:cNvPr id="0" name=""/>
        <dsp:cNvSpPr/>
      </dsp:nvSpPr>
      <dsp:spPr>
        <a:xfrm>
          <a:off x="4564494" y="886922"/>
          <a:ext cx="176874" cy="74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140"/>
              </a:lnTo>
              <a:lnTo>
                <a:pt x="176874" y="742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1AB99-1F89-4785-A110-98B3F46EF590}">
      <dsp:nvSpPr>
        <dsp:cNvPr id="0" name=""/>
        <dsp:cNvSpPr/>
      </dsp:nvSpPr>
      <dsp:spPr>
        <a:xfrm>
          <a:off x="4741368" y="1108016"/>
          <a:ext cx="2119285" cy="1042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 for target adds</a:t>
          </a:r>
          <a:endParaRPr lang="en-US" sz="1800" kern="1200" dirty="0"/>
        </a:p>
      </dsp:txBody>
      <dsp:txXfrm>
        <a:off x="4771890" y="1138538"/>
        <a:ext cx="2058241" cy="981049"/>
      </dsp:txXfrm>
    </dsp:sp>
    <dsp:sp modelId="{9A8DC1A6-6B63-4472-9F38-4D619B728B5B}">
      <dsp:nvSpPr>
        <dsp:cNvPr id="0" name=""/>
        <dsp:cNvSpPr/>
      </dsp:nvSpPr>
      <dsp:spPr>
        <a:xfrm>
          <a:off x="4564494" y="886922"/>
          <a:ext cx="176874" cy="2005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5326"/>
              </a:lnTo>
              <a:lnTo>
                <a:pt x="176874" y="2005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44211-C3D4-4713-8E32-FD45435D57A3}">
      <dsp:nvSpPr>
        <dsp:cNvPr id="0" name=""/>
        <dsp:cNvSpPr/>
      </dsp:nvSpPr>
      <dsp:spPr>
        <a:xfrm>
          <a:off x="4741368" y="2371203"/>
          <a:ext cx="2119285" cy="1042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Over 100 Petabytes</a:t>
          </a:r>
          <a:endParaRPr lang="en-US" sz="1800" kern="1200" dirty="0"/>
        </a:p>
      </dsp:txBody>
      <dsp:txXfrm>
        <a:off x="4771890" y="2401725"/>
        <a:ext cx="2058241" cy="981049"/>
      </dsp:txXfrm>
    </dsp:sp>
    <dsp:sp modelId="{A676E836-F977-4973-B561-8259A5D4937A}">
      <dsp:nvSpPr>
        <dsp:cNvPr id="0" name=""/>
        <dsp:cNvSpPr/>
      </dsp:nvSpPr>
      <dsp:spPr>
        <a:xfrm>
          <a:off x="4564494" y="886922"/>
          <a:ext cx="176874" cy="3268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8513"/>
              </a:lnTo>
              <a:lnTo>
                <a:pt x="176874" y="32685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29E0-2C62-49A7-BA2A-8669254E6DE1}">
      <dsp:nvSpPr>
        <dsp:cNvPr id="0" name=""/>
        <dsp:cNvSpPr/>
      </dsp:nvSpPr>
      <dsp:spPr>
        <a:xfrm>
          <a:off x="4741368" y="3634389"/>
          <a:ext cx="2119285" cy="1042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Growing at ½ PB/day</a:t>
          </a:r>
          <a:endParaRPr lang="en-US" sz="1800" kern="1200" dirty="0"/>
        </a:p>
      </dsp:txBody>
      <dsp:txXfrm>
        <a:off x="4771890" y="3664911"/>
        <a:ext cx="2058241" cy="981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497C9-127D-48D1-A23F-44683528EDFA}">
      <dsp:nvSpPr>
        <dsp:cNvPr id="0" name=""/>
        <dsp:cNvSpPr/>
      </dsp:nvSpPr>
      <dsp:spPr>
        <a:xfrm>
          <a:off x="0" y="0"/>
          <a:ext cx="8686801" cy="1087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b="0" kern="1200" dirty="0" smtClean="0">
              <a:latin typeface="Helvetica" pitchFamily="34" charset="0"/>
              <a:cs typeface="Helvetica" pitchFamily="34" charset="0"/>
            </a:rPr>
            <a:t>Storage distributed across multiple nodes </a:t>
          </a:r>
          <a:endParaRPr lang="en-US" sz="3200" b="0" kern="1200" dirty="0">
            <a:latin typeface="Helvetica" pitchFamily="34" charset="0"/>
            <a:cs typeface="Helvetica" pitchFamily="34" charset="0"/>
          </a:endParaRPr>
        </a:p>
      </dsp:txBody>
      <dsp:txXfrm>
        <a:off x="1846111" y="0"/>
        <a:ext cx="6840689" cy="1087509"/>
      </dsp:txXfrm>
    </dsp:sp>
    <dsp:sp modelId="{ECEDF7C5-13E5-4C17-9C15-EEC4916C79A4}">
      <dsp:nvSpPr>
        <dsp:cNvPr id="0" name=""/>
        <dsp:cNvSpPr/>
      </dsp:nvSpPr>
      <dsp:spPr>
        <a:xfrm>
          <a:off x="108750" y="108750"/>
          <a:ext cx="1737360" cy="870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474262-9852-4C5C-8C3A-4156FDD0877F}">
      <dsp:nvSpPr>
        <dsp:cNvPr id="0" name=""/>
        <dsp:cNvSpPr/>
      </dsp:nvSpPr>
      <dsp:spPr>
        <a:xfrm>
          <a:off x="0" y="1196260"/>
          <a:ext cx="8686801" cy="1087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b="0" kern="1200" dirty="0" smtClean="0">
              <a:latin typeface="Helvetica" pitchFamily="34" charset="0"/>
              <a:cs typeface="Helvetica" pitchFamily="34" charset="0"/>
            </a:rPr>
            <a:t>Nodes are composed of commodity servers</a:t>
          </a:r>
          <a:endParaRPr lang="en-US" sz="3200" b="0" kern="1200" dirty="0">
            <a:latin typeface="Helvetica" pitchFamily="34" charset="0"/>
            <a:cs typeface="Helvetica" pitchFamily="34" charset="0"/>
          </a:endParaRPr>
        </a:p>
      </dsp:txBody>
      <dsp:txXfrm>
        <a:off x="1846111" y="1196260"/>
        <a:ext cx="6840689" cy="1087509"/>
      </dsp:txXfrm>
    </dsp:sp>
    <dsp:sp modelId="{2FA1E7DB-EA8E-4CEC-B074-B1C9A2D3682E}">
      <dsp:nvSpPr>
        <dsp:cNvPr id="0" name=""/>
        <dsp:cNvSpPr/>
      </dsp:nvSpPr>
      <dsp:spPr>
        <a:xfrm>
          <a:off x="108750" y="1305011"/>
          <a:ext cx="1737360" cy="870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70331C-5B07-406D-BA19-170101F9AE57}">
      <dsp:nvSpPr>
        <dsp:cNvPr id="0" name=""/>
        <dsp:cNvSpPr/>
      </dsp:nvSpPr>
      <dsp:spPr>
        <a:xfrm>
          <a:off x="0" y="2392520"/>
          <a:ext cx="8686801" cy="1087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b="0" kern="1200" dirty="0" smtClean="0">
              <a:latin typeface="Helvetica" pitchFamily="34" charset="0"/>
              <a:cs typeface="Helvetica" pitchFamily="34" charset="0"/>
            </a:rPr>
            <a:t>Nodes orchestrated to process requests in parallel. </a:t>
          </a:r>
          <a:endParaRPr lang="en-US" sz="3200" b="0" kern="1200" dirty="0">
            <a:latin typeface="Helvetica" pitchFamily="34" charset="0"/>
            <a:cs typeface="Helvetica" pitchFamily="34" charset="0"/>
          </a:endParaRPr>
        </a:p>
      </dsp:txBody>
      <dsp:txXfrm>
        <a:off x="1846111" y="2392520"/>
        <a:ext cx="6840689" cy="1087509"/>
      </dsp:txXfrm>
    </dsp:sp>
    <dsp:sp modelId="{3D71B612-3CC4-40CA-A0DA-36DD31282754}">
      <dsp:nvSpPr>
        <dsp:cNvPr id="0" name=""/>
        <dsp:cNvSpPr/>
      </dsp:nvSpPr>
      <dsp:spPr>
        <a:xfrm>
          <a:off x="108750" y="2501271"/>
          <a:ext cx="1737360" cy="870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85734D-78A1-41C3-9906-A0FCD7085D9F}">
      <dsp:nvSpPr>
        <dsp:cNvPr id="0" name=""/>
        <dsp:cNvSpPr/>
      </dsp:nvSpPr>
      <dsp:spPr>
        <a:xfrm>
          <a:off x="0" y="3588780"/>
          <a:ext cx="8686801" cy="1087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Helvetica" pitchFamily="34" charset="0"/>
              <a:cs typeface="Helvetica" pitchFamily="34" charset="0"/>
            </a:rPr>
            <a:t>Process any kind of data</a:t>
          </a:r>
          <a:endParaRPr lang="en-US" sz="3200" b="0" kern="1200" dirty="0">
            <a:latin typeface="Helvetica" pitchFamily="34" charset="0"/>
            <a:cs typeface="Helvetica" pitchFamily="34" charset="0"/>
          </a:endParaRPr>
        </a:p>
      </dsp:txBody>
      <dsp:txXfrm>
        <a:off x="1846111" y="3588780"/>
        <a:ext cx="6840689" cy="1087509"/>
      </dsp:txXfrm>
    </dsp:sp>
    <dsp:sp modelId="{0FA622ED-7ABD-4A52-AA4F-732933CFFE3E}">
      <dsp:nvSpPr>
        <dsp:cNvPr id="0" name=""/>
        <dsp:cNvSpPr/>
      </dsp:nvSpPr>
      <dsp:spPr>
        <a:xfrm>
          <a:off x="108750" y="3697531"/>
          <a:ext cx="1737360" cy="870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B1754-2992-43AF-A1C5-F4AA36ECA82A}">
      <dsp:nvSpPr>
        <dsp:cNvPr id="0" name=""/>
        <dsp:cNvSpPr/>
      </dsp:nvSpPr>
      <dsp:spPr>
        <a:xfrm>
          <a:off x="0" y="54981"/>
          <a:ext cx="8686800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Hardware</a:t>
          </a:r>
          <a:endParaRPr lang="en-US" sz="2700" kern="1200" dirty="0"/>
        </a:p>
      </dsp:txBody>
      <dsp:txXfrm>
        <a:off x="33926" y="88907"/>
        <a:ext cx="8618948" cy="627128"/>
      </dsp:txXfrm>
    </dsp:sp>
    <dsp:sp modelId="{B31D34F1-6283-44F0-92C2-ED9608365EF3}">
      <dsp:nvSpPr>
        <dsp:cNvPr id="0" name=""/>
        <dsp:cNvSpPr/>
      </dsp:nvSpPr>
      <dsp:spPr>
        <a:xfrm>
          <a:off x="0" y="749961"/>
          <a:ext cx="86868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Commodity servers </a:t>
          </a:r>
          <a:endParaRPr lang="en-US" sz="2100" kern="1200" dirty="0"/>
        </a:p>
      </dsp:txBody>
      <dsp:txXfrm>
        <a:off x="0" y="749961"/>
        <a:ext cx="8686800" cy="447120"/>
      </dsp:txXfrm>
    </dsp:sp>
    <dsp:sp modelId="{5C50C1DD-AF58-4B8B-925C-BA9AD33A6E2D}">
      <dsp:nvSpPr>
        <dsp:cNvPr id="0" name=""/>
        <dsp:cNvSpPr/>
      </dsp:nvSpPr>
      <dsp:spPr>
        <a:xfrm>
          <a:off x="0" y="1197081"/>
          <a:ext cx="8686800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Software</a:t>
          </a:r>
          <a:endParaRPr lang="en-US" sz="2700" kern="1200" dirty="0"/>
        </a:p>
      </dsp:txBody>
      <dsp:txXfrm>
        <a:off x="33926" y="1231007"/>
        <a:ext cx="8618948" cy="627128"/>
      </dsp:txXfrm>
    </dsp:sp>
    <dsp:sp modelId="{6FD41533-C69A-4119-B371-7ADB0335DBD7}">
      <dsp:nvSpPr>
        <dsp:cNvPr id="0" name=""/>
        <dsp:cNvSpPr/>
      </dsp:nvSpPr>
      <dsp:spPr>
        <a:xfrm>
          <a:off x="0" y="1892061"/>
          <a:ext cx="86868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Unix OS, </a:t>
          </a:r>
          <a:r>
            <a:rPr lang="en-US" sz="2100" kern="1200" dirty="0" err="1" smtClean="0"/>
            <a:t>Hadoop</a:t>
          </a:r>
          <a:endParaRPr lang="en-US" sz="2100" kern="1200" dirty="0"/>
        </a:p>
      </dsp:txBody>
      <dsp:txXfrm>
        <a:off x="0" y="1892061"/>
        <a:ext cx="8686800" cy="447120"/>
      </dsp:txXfrm>
    </dsp:sp>
    <dsp:sp modelId="{B8E0C3F6-7D61-4394-8FCF-619C1997BE57}">
      <dsp:nvSpPr>
        <dsp:cNvPr id="0" name=""/>
        <dsp:cNvSpPr/>
      </dsp:nvSpPr>
      <dsp:spPr>
        <a:xfrm>
          <a:off x="0" y="2339181"/>
          <a:ext cx="8686800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Network</a:t>
          </a:r>
          <a:endParaRPr lang="en-US" sz="2700" kern="1200" dirty="0"/>
        </a:p>
      </dsp:txBody>
      <dsp:txXfrm>
        <a:off x="33926" y="2373107"/>
        <a:ext cx="8618948" cy="627128"/>
      </dsp:txXfrm>
    </dsp:sp>
    <dsp:sp modelId="{D913D0A9-BFB3-49CC-873A-2A568FF6DB03}">
      <dsp:nvSpPr>
        <dsp:cNvPr id="0" name=""/>
        <dsp:cNvSpPr/>
      </dsp:nvSpPr>
      <dsp:spPr>
        <a:xfrm>
          <a:off x="0" y="3034161"/>
          <a:ext cx="86868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Fiber network backend, IP LAN for users</a:t>
          </a:r>
          <a:endParaRPr lang="en-US" sz="2100" kern="1200" dirty="0"/>
        </a:p>
      </dsp:txBody>
      <dsp:txXfrm>
        <a:off x="0" y="3034161"/>
        <a:ext cx="8686800" cy="447120"/>
      </dsp:txXfrm>
    </dsp:sp>
    <dsp:sp modelId="{52A4F172-4CEB-4A8E-86D4-51607271D3A9}">
      <dsp:nvSpPr>
        <dsp:cNvPr id="0" name=""/>
        <dsp:cNvSpPr/>
      </dsp:nvSpPr>
      <dsp:spPr>
        <a:xfrm>
          <a:off x="0" y="3481281"/>
          <a:ext cx="8686800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Data</a:t>
          </a:r>
          <a:endParaRPr lang="en-US" sz="2700" kern="1200" dirty="0"/>
        </a:p>
      </dsp:txBody>
      <dsp:txXfrm>
        <a:off x="33926" y="3515207"/>
        <a:ext cx="8618948" cy="627128"/>
      </dsp:txXfrm>
    </dsp:sp>
    <dsp:sp modelId="{9C79A7F0-537F-4096-8CC3-820DD402F715}">
      <dsp:nvSpPr>
        <dsp:cNvPr id="0" name=""/>
        <dsp:cNvSpPr/>
      </dsp:nvSpPr>
      <dsp:spPr>
        <a:xfrm>
          <a:off x="0" y="4176261"/>
          <a:ext cx="86868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Any format (structured or not)</a:t>
          </a:r>
          <a:endParaRPr lang="en-US" sz="2100" kern="1200" dirty="0"/>
        </a:p>
      </dsp:txBody>
      <dsp:txXfrm>
        <a:off x="0" y="4176261"/>
        <a:ext cx="8686800" cy="447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71B0B-514D-4836-993E-EB526F1E55BE}">
      <dsp:nvSpPr>
        <dsp:cNvPr id="0" name=""/>
        <dsp:cNvSpPr/>
      </dsp:nvSpPr>
      <dsp:spPr>
        <a:xfrm>
          <a:off x="0" y="0"/>
          <a:ext cx="4679031" cy="46790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DCD53B-5462-4519-A0DA-71D60FA85D30}">
      <dsp:nvSpPr>
        <dsp:cNvPr id="0" name=""/>
        <dsp:cNvSpPr/>
      </dsp:nvSpPr>
      <dsp:spPr>
        <a:xfrm>
          <a:off x="2339515" y="0"/>
          <a:ext cx="6347285" cy="46790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Helvetica" pitchFamily="34" charset="0"/>
              <a:cs typeface="Helvetica" pitchFamily="34" charset="0"/>
            </a:rPr>
            <a:t>Framework is not suited for transactional environments</a:t>
          </a:r>
          <a:endParaRPr lang="en-US" sz="4400" kern="1200" dirty="0">
            <a:latin typeface="Helvetica" pitchFamily="34" charset="0"/>
            <a:cs typeface="Helvetica" pitchFamily="34" charset="0"/>
          </a:endParaRPr>
        </a:p>
      </dsp:txBody>
      <dsp:txXfrm>
        <a:off x="2339515" y="0"/>
        <a:ext cx="6347285" cy="2222540"/>
      </dsp:txXfrm>
    </dsp:sp>
    <dsp:sp modelId="{44399937-6ACB-4CB9-90A8-C02AF1FFAD82}">
      <dsp:nvSpPr>
        <dsp:cNvPr id="0" name=""/>
        <dsp:cNvSpPr/>
      </dsp:nvSpPr>
      <dsp:spPr>
        <a:xfrm>
          <a:off x="1228245" y="2222540"/>
          <a:ext cx="2222540" cy="22225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CE9D2A-91AF-4E3C-B26D-6EE1CCE3B90A}">
      <dsp:nvSpPr>
        <dsp:cNvPr id="0" name=""/>
        <dsp:cNvSpPr/>
      </dsp:nvSpPr>
      <dsp:spPr>
        <a:xfrm>
          <a:off x="2339515" y="2222540"/>
          <a:ext cx="6347285" cy="2222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Helvetica" pitchFamily="34" charset="0"/>
              <a:cs typeface="Helvetica" pitchFamily="34" charset="0"/>
            </a:rPr>
            <a:t>Long load time; difficulty to edit partial dataset</a:t>
          </a:r>
          <a:endParaRPr lang="en-US" sz="4400" kern="1200" dirty="0">
            <a:latin typeface="Helvetica" pitchFamily="34" charset="0"/>
            <a:cs typeface="Helvetica" pitchFamily="34" charset="0"/>
          </a:endParaRPr>
        </a:p>
      </dsp:txBody>
      <dsp:txXfrm>
        <a:off x="2339515" y="2222540"/>
        <a:ext cx="6347285" cy="2222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6/18/2014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6/18/2014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340768"/>
            <a:ext cx="8686801" cy="4679032"/>
          </a:xfrm>
        </p:spPr>
        <p:txBody>
          <a:bodyPr/>
          <a:lstStyle>
            <a:lvl1pPr>
              <a:defRPr>
                <a:latin typeface="Helvetica" pitchFamily="34" charset="0"/>
                <a:cs typeface="Helvetica" pitchFamily="34" charset="0"/>
              </a:defRPr>
            </a:lvl1pPr>
            <a:lvl2pPr>
              <a:defRPr>
                <a:latin typeface="Helvetica" pitchFamily="34" charset="0"/>
                <a:cs typeface="Helvetica" pitchFamily="34" charset="0"/>
              </a:defRPr>
            </a:lvl2pPr>
            <a:lvl3pPr>
              <a:defRPr>
                <a:latin typeface="Helvetica" pitchFamily="34" charset="0"/>
                <a:cs typeface="Helvetica" pitchFamily="34" charset="0"/>
              </a:defRPr>
            </a:lvl3pPr>
            <a:lvl4pPr>
              <a:defRPr>
                <a:latin typeface="Helvetica" pitchFamily="34" charset="0"/>
                <a:cs typeface="Helvetica" pitchFamily="34" charset="0"/>
              </a:defRPr>
            </a:lvl4pPr>
            <a:lvl5pPr>
              <a:defRPr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2" y="404664"/>
            <a:ext cx="8686801" cy="663352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98276" y="1124744"/>
            <a:ext cx="79928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340768"/>
            <a:ext cx="4251960" cy="4679032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  <a:cs typeface="Helvetica" pitchFamily="34" charset="0"/>
              </a:defRPr>
            </a:lvl1pPr>
            <a:lvl2pPr>
              <a:defRPr sz="1800">
                <a:latin typeface="Helvetica" pitchFamily="34" charset="0"/>
                <a:cs typeface="Helvetica" pitchFamily="34" charset="0"/>
              </a:defRPr>
            </a:lvl2pPr>
            <a:lvl3pPr>
              <a:defRPr sz="1600">
                <a:latin typeface="Helvetica" pitchFamily="34" charset="0"/>
                <a:cs typeface="Helvetica" pitchFamily="34" charset="0"/>
              </a:defRPr>
            </a:lvl3pPr>
            <a:lvl4pPr>
              <a:defRPr sz="1400">
                <a:latin typeface="Helvetica" pitchFamily="34" charset="0"/>
                <a:cs typeface="Helvetica" pitchFamily="34" charset="0"/>
              </a:defRPr>
            </a:lvl4pPr>
            <a:lvl5pPr>
              <a:defRPr sz="1400">
                <a:latin typeface="Helvetica" pitchFamily="34" charset="0"/>
                <a:cs typeface="Helvetica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340768"/>
            <a:ext cx="4251960" cy="4679032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  <a:cs typeface="Helvetica" pitchFamily="34" charset="0"/>
              </a:defRPr>
            </a:lvl1pPr>
            <a:lvl2pPr>
              <a:defRPr sz="1800">
                <a:latin typeface="Helvetica" pitchFamily="34" charset="0"/>
                <a:cs typeface="Helvetica" pitchFamily="34" charset="0"/>
              </a:defRPr>
            </a:lvl2pPr>
            <a:lvl3pPr>
              <a:defRPr sz="1600">
                <a:latin typeface="Helvetica" pitchFamily="34" charset="0"/>
                <a:cs typeface="Helvetica" pitchFamily="34" charset="0"/>
              </a:defRPr>
            </a:lvl3pPr>
            <a:lvl4pPr>
              <a:defRPr sz="1400">
                <a:latin typeface="Helvetica" pitchFamily="34" charset="0"/>
                <a:cs typeface="Helvetica" pitchFamily="34" charset="0"/>
              </a:defRPr>
            </a:lvl4pPr>
            <a:lvl5pPr>
              <a:defRPr sz="1400">
                <a:latin typeface="Helvetica" pitchFamily="34" charset="0"/>
                <a:cs typeface="Helvetica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2" y="404664"/>
            <a:ext cx="8686801" cy="663352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98276" y="1124744"/>
            <a:ext cx="79928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49796" y="2492896"/>
            <a:ext cx="8640960" cy="360040"/>
          </a:xfrm>
        </p:spPr>
        <p:txBody>
          <a:bodyPr>
            <a:noAutofit/>
          </a:bodyPr>
          <a:lstStyle/>
          <a:p>
            <a:r>
              <a:rPr lang="en-CA" dirty="0" smtClean="0"/>
              <a:t>Bleeding edge technology to transform Data into Knowledge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7788" y="1844824"/>
            <a:ext cx="5029200" cy="699121"/>
          </a:xfrm>
        </p:spPr>
        <p:txBody>
          <a:bodyPr/>
          <a:lstStyle/>
          <a:p>
            <a:r>
              <a:rPr lang="en-US" dirty="0" smtClean="0"/>
              <a:t>HADOOP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9797" y="3573016"/>
            <a:ext cx="727280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en-CA" i="1" dirty="0" smtClean="0">
                <a:latin typeface="Helvetica" pitchFamily="34" charset="0"/>
                <a:cs typeface="Helvetica" pitchFamily="34" charset="0"/>
              </a:rPr>
              <a:t>In pioneer days they used oxen for heavy pulling, and when one ox couldn’t budge a log, they didn’t try to grow a larger ox. </a:t>
            </a:r>
          </a:p>
          <a:p>
            <a:pPr marL="45720"/>
            <a:r>
              <a:rPr lang="en-CA" i="1" dirty="0" smtClean="0">
                <a:latin typeface="Helvetica" pitchFamily="34" charset="0"/>
                <a:cs typeface="Helvetica" pitchFamily="34" charset="0"/>
              </a:rPr>
              <a:t>- Grace Hoppe</a:t>
            </a:r>
            <a:endParaRPr lang="en-US" i="1" dirty="0" smtClean="0">
              <a:latin typeface="Helvetica" pitchFamily="34" charset="0"/>
              <a:cs typeface="Helvetica" pitchFamily="34" charset="0"/>
            </a:endParaRPr>
          </a:p>
          <a:p>
            <a:endParaRPr lang="en-US" i="1" dirty="0" smtClean="0">
              <a:latin typeface="Helvetica" pitchFamily="34" charset="0"/>
              <a:cs typeface="Helvetica" pitchFamily="34" charset="0"/>
            </a:endParaRPr>
          </a:p>
          <a:p>
            <a:endParaRPr lang="en-US" i="1" dirty="0" smtClean="0">
              <a:latin typeface="Helvetica" pitchFamily="34" charset="0"/>
              <a:cs typeface="Helvetica" pitchFamily="34" charset="0"/>
            </a:endParaRPr>
          </a:p>
          <a:p>
            <a:endParaRPr lang="en-US" i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In 2012, an estimated 2.8 </a:t>
            </a:r>
            <a:r>
              <a:rPr lang="en-CA" dirty="0" err="1"/>
              <a:t>Zettabytes</a:t>
            </a:r>
            <a:r>
              <a:rPr lang="en-CA" dirty="0"/>
              <a:t> (2.8 Trillion GBs) was created in the world. </a:t>
            </a:r>
            <a:endParaRPr lang="en-CA" dirty="0" smtClean="0"/>
          </a:p>
          <a:p>
            <a:r>
              <a:rPr lang="en-CA" dirty="0" smtClean="0"/>
              <a:t>This </a:t>
            </a:r>
            <a:r>
              <a:rPr lang="en-CA" dirty="0"/>
              <a:t>is enough to fill 80 Billion 32GB </a:t>
            </a:r>
            <a:r>
              <a:rPr lang="en-CA" dirty="0" err="1" smtClean="0"/>
              <a:t>iPads</a:t>
            </a:r>
            <a:endParaRPr lang="en-CA" dirty="0" smtClean="0"/>
          </a:p>
          <a:p>
            <a:pPr marL="274320" lvl="1">
              <a:spcBef>
                <a:spcPts val="1800"/>
              </a:spcBef>
            </a:pPr>
            <a:r>
              <a:rPr lang="en-CA" sz="2000" dirty="0"/>
              <a:t>Facebook hosts approximately 10 billion photos - taking up 1 petabyte of </a:t>
            </a:r>
            <a:r>
              <a:rPr lang="en-CA" sz="2000" dirty="0" smtClean="0"/>
              <a:t>storage</a:t>
            </a:r>
          </a:p>
          <a:p>
            <a:pPr marL="274320" lvl="1">
              <a:spcBef>
                <a:spcPts val="1800"/>
              </a:spcBef>
            </a:pPr>
            <a:r>
              <a:rPr lang="en-CA" sz="2000" dirty="0"/>
              <a:t>NYSE generates ~1 TB of new trade data per </a:t>
            </a:r>
            <a:r>
              <a:rPr lang="en-CA" sz="2000" dirty="0" smtClean="0"/>
              <a:t>day</a:t>
            </a:r>
            <a:endParaRPr lang="en-CA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Popular Saying: “More </a:t>
            </a:r>
            <a:r>
              <a:rPr lang="en-CA" dirty="0"/>
              <a:t>data usually beats better algorithms</a:t>
            </a:r>
            <a:r>
              <a:rPr lang="en-CA" dirty="0" smtClean="0"/>
              <a:t>”</a:t>
            </a:r>
          </a:p>
          <a:p>
            <a:endParaRPr lang="en-CA" dirty="0" smtClean="0"/>
          </a:p>
          <a:p>
            <a:r>
              <a:rPr lang="en-CA" dirty="0" smtClean="0"/>
              <a:t>Big </a:t>
            </a:r>
            <a:r>
              <a:rPr lang="en-CA" dirty="0"/>
              <a:t>Data is </a:t>
            </a:r>
            <a:r>
              <a:rPr lang="en-CA" dirty="0" smtClean="0"/>
              <a:t>here, but </a:t>
            </a:r>
            <a:r>
              <a:rPr lang="en-CA" dirty="0" smtClean="0"/>
              <a:t>companies are unable </a:t>
            </a:r>
            <a:r>
              <a:rPr lang="en-CA" dirty="0" smtClean="0"/>
              <a:t>to properly store </a:t>
            </a:r>
            <a:r>
              <a:rPr lang="en-CA" dirty="0"/>
              <a:t>and analyze </a:t>
            </a:r>
            <a:r>
              <a:rPr lang="en-CA" dirty="0" smtClean="0"/>
              <a:t>it</a:t>
            </a:r>
          </a:p>
          <a:p>
            <a:r>
              <a:rPr lang="en-CA" dirty="0"/>
              <a:t>O</a:t>
            </a:r>
            <a:r>
              <a:rPr lang="en-CA" dirty="0" smtClean="0"/>
              <a:t>rganizations IS departments can either: </a:t>
            </a:r>
          </a:p>
          <a:p>
            <a:pPr marL="45720" indent="0">
              <a:buNone/>
            </a:pPr>
            <a:r>
              <a:rPr lang="en-CA" dirty="0" smtClean="0"/>
              <a:t>	- </a:t>
            </a:r>
            <a:r>
              <a:rPr lang="en-CA" dirty="0" smtClean="0"/>
              <a:t>Give up: Succumb </a:t>
            </a:r>
            <a:r>
              <a:rPr lang="en-CA" dirty="0"/>
              <a:t>to information-overload paralysis, </a:t>
            </a:r>
            <a:r>
              <a:rPr lang="en-CA" dirty="0" smtClean="0"/>
              <a:t>or</a:t>
            </a:r>
          </a:p>
          <a:p>
            <a:pPr marL="45720" indent="0">
              <a:buNone/>
            </a:pPr>
            <a:r>
              <a:rPr lang="en-CA" dirty="0"/>
              <a:t>	</a:t>
            </a:r>
            <a:r>
              <a:rPr lang="en-CA" dirty="0" smtClean="0"/>
              <a:t>- </a:t>
            </a:r>
            <a:r>
              <a:rPr lang="en-CA" dirty="0" smtClean="0"/>
              <a:t>Monetize big data: Attempt </a:t>
            </a:r>
            <a:r>
              <a:rPr lang="en-CA" dirty="0" smtClean="0"/>
              <a:t>to harness new </a:t>
            </a:r>
            <a:r>
              <a:rPr lang="en-CA" dirty="0" smtClean="0"/>
              <a:t>technologies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- Moving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readwrite.com/files/_hadoopelephant_rg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88826" cy="28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focus.emc.com/wp-content/uploads/2013/09/Dawn-of-Big-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82656"/>
            <a:ext cx="12188826" cy="415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7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356877"/>
              </p:ext>
            </p:extLst>
          </p:nvPr>
        </p:nvGraphicFramePr>
        <p:xfrm>
          <a:off x="1065212" y="1340768"/>
          <a:ext cx="8686801" cy="467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</a:t>
            </a:r>
            <a:r>
              <a:rPr lang="en-US" dirty="0" smtClean="0"/>
              <a:t>Adopters - Tech</a:t>
            </a:r>
            <a:endParaRPr lang="en-US" dirty="0"/>
          </a:p>
        </p:txBody>
      </p:sp>
      <p:sp>
        <p:nvSpPr>
          <p:cNvPr id="4" name="AutoShape 2" descr="data:image/jpeg;base64,/9j/4AAQSkZJRgABAQAAAQABAAD/2wCEAAkGBwgHBhUIBwgWFRQVGRsUFBgXGBsXFxocIB0iGx4YGBUYHigmGCYlHx8UITEtJSosLi8uGyAzO0E4NykvLywBCgoKDg0OGhAQGysmICYwLTAsLC43LSwsLCwrNDcsLyw3Lyw3LCw3NCwsLywsLCwsLC0sLCwsLywsLCw0LCwsLP/AABEIAOEA4QMBEQACEQEDEQH/xAAcAAEAAQUBAQAAAAAAAAAAAAAABwECAwYIBQT/xABCEAEAAgACBAgKCAQHAQAAAAAAAQIDBAUGBxESMjQ2QXKRsRMWITFxc5KywdJRUlNVYYGDoRQjNcIVIlRiY6KjM//EABkBAQADAQEAAAAAAAAAAAAAAAABBAUDAv/EACgRAQABAwMCBwADAQAAAAAAAAABAgMxBBEyUXESExQhM1KxIkJhQf/aAAwDAQACEQMRAD8A2PX/AF2zWHnbaK0Pi8CKeTExI40z01rPRu6Z8+/97+n08THiqV7lyd9oR1i4uJjX4eNiTaZ882mZntleiIjCutSAAAAAAAAAAAAAAAAAAAAAAAK1taluFS0xP0x5JQN11L15zmRzlcnpbHnEwbTFeFad9qTPTwp8sx9O9Vv6amqN6cu1u7MTtKXfCU+vHazNlpzdjYlsbGti4k75tM2n0zO+W7EbRsz1qQAAAAAAAAAAAAAAAAAAAAAAAABTzg9rxn0r/qrdsuPk0dHvxy8Z2eAAAAAAAAAAAAAAAAAAAAAAAAAAAAAAAAAAAAAAAAAAAAAAAAAAAAAAAAAAAAAAAAAAAAAAAAAAH2aL0Vn9L4/gNG5W2Jbp3eaPTafJH5vFddNEb1SmKZnDedF7Lce8RfSukIr9NcOOFPt28kdkqletj+sO0WOsthy+zjV7Cj+ZhXv1rzHu7nCdXcl0izS+rxC1Y+7P/TF+d59Td6/ifKo6KW1B1ZnzaN3fqYnzJ9Vd6/h5VHRhvs71ct5stePRiW+Mp9Vc6o8ml4mtOoWh9G6Cxc/lLYkWw68KIm2+PP074dbWprqrimXiu1TETMIxaCuAAAAAAAAAAAAAAAAAAAA2jUrVDG1ixvD5iZpgVnda3Tafq0+M9CtfvxbjaMulu34uyZNHaPymjMrGVyOBFKR0R3zPTP4yzKqpqneVuIiI2h9LykAAAB4OvfNDM9T4w7WPkpeLnGUENhSAAAAAAAAAAAAAAAAAAAejq7ojF05pimQwp3cKd9p+rWPLNvh6ZhzuXIopmp6pp8U7J9yOUwMhlK5XK4cVpSODWIY1VU1TvK7EbRtDOhIAAAADwde+aGZ6nxh2sfJS8XOMoIbCkAAAAAAAAAAAAAAAAAAAlPZFouMLIYmlMSvlvPg6dWvn7Zn/AKs7WV7zFKzYp9t0hKTuAAAAAA8HXvmhmep8YdrHyUvFzjKCGwpAAAAAAAAAAAAAAAAAAKAnvUrKxlNVMvhbvLOHF59Nv8097GvzvcldtxtTD23J7AAfFpjSmV0Po+2dz191a9sz0REdMy90UTXO0IqqimN5RbpTaXpfM4kxo/DphV6PJw7/AJzPk/ZoUaOiM+6tN6qcPKnXjWaZ3/4tb2MP5HT01rp+vHm19VPHfWb73t7GH8h6e19f08yvqw53WzT+eytsrm9JTalo3WrwaRvj0xWJTTYt0zvEE3Kp9pl4rs8AAAAAAAAAAAAAAAAAAKW4oOjdGVimjcOkdFKx+0MOrMr8YfS8pAARhtizt5zGBkInyRFsWY/GZ4Md1u1oaKn2mpWvziEcrzgAAAAAAAAAAAAAAAAAAAAAAtvxZB0hkOQ4fUr3MKrMr8YZ0JAARFte5yYfqK+/dpaPhPdVv8mjrjiAAAAAAAAAAAAAAAAAAAAAAtvxZB0hkOQ4fUr3MKrMr8YZ0JAARFte5yYfqK+/dpaPhPdVv8mjrjiAAAAAAAAAAAAAAAAAAArFLWjfWsz+SNxXweJ9nPZJvBseDxPs57JN4NlLYeJwZ/lz2SbwbOjchyHD6te5h1ZX4wzoSAAiPa5S1tY8Oa1mf5Nej/fdpaOf4T3Vb/JpHg8T7OeyVveHHY8HifZz2SbwbHg8T7OeyTeDZSaWrG+1Zj8jcUSAAAAAAAAAAAAAAAJj2Uc1P1b/AAZer+Rbs8W5KrqAAAAAAAAAAjrbHj7sll8vv897X7I3f3Su6KPeZcL+IRe0VYAAAAAAAAAAAAAABMeyjmp+rf4MvV/It2eLclV1AAAAAAAAAARPtgx+FprBy+/i4U29q0x/a0dFH8ZlWvz7xDQl1wAAAAAAAAAAAAAAATHso5qfq3+DL1fyLdni3JVdQAAAAAAAAAEKbTcfw2t+JG/iVpT9t/fMtXSxtbhUvcmqrLkAAAAAAAAAAAAAAAmPZRzU/Vv8GXq/kW7PFuSq6gAAAAAAAAAIB1vx/wCJ1ozOJ/y2r7M8H4NmzG1ulRrneqXkOryAAAAAAAAAAAAAAA9XRmsumdFZb+G0dn5pTfNt0VpPlnzzvtWZcqrNFU71Q9RXVHtEvr8d9Zvve3sYfyPPp7X1/U+ZX1PHfWb73t7GH8h6e19f08yvqpbXjWaK/wBXt7GH8h6a19f082vqnDKXtiZSl7zvmaxM9jJnK7DMgAARttJ1i0xojTlMvo3PTh1nCi0xFaT5eFaN/wDmrPREL2ltUV0TNUf9V7tdUT7S1Px31m+97exh/Is+ntfX9cvMr6njvrN9729jD+Q9Pa+v6eZX1PHfWb72t7GH8h6e19f08yvq8HFxL42LOLi232tM2tP0zM75ntdojb2eFqQ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BW9ZpeaWjyxO6UCiQAAAAAAAAAAABbfiyDpDIchw+pXuYVWZX4wzoSAAiLa9zkw/UV9+7S0fCe6rf5NHXHEAAAAABQH2f4ZnPsJePHCfDLa9oWqWZyOkL6TyODNsHEmbW4Mb5pafPviOiZ3zv/AB3K+mvxVT4Zy63bcxO8NIW3FUAAAAAAAAAAAFt+LIOkMhyHD6le5hVZlfjDOhIACItr3OTD9RX37tLR8J7qt/k0dccQAAAAFAbLqbqpmtP52uJi4U1y9Zib3mN0Wj6tfpmfN+Cvfvxbj/XS3bmqf8TV/B5b7GGV4pW9oZcT/wCc+hEJQJrb/XMT0z3tizwhSr5PHdngAAAAAAAAAABbfiyDpDIchw+pXuYVWZX4wzoSAAiLa9zkw/UV9+7S0fCe6rf5NHXHEAAAAB9eif6hT0vFeE05dB5HkdfQxasr0M6E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hUIBwgWFRQVGRsUFBgXGBsXFxocIB0iGx4YGBUYHigmGCYlHx8UITEtJSosLi8uGyAzO0E4NykvLywBCgoKDg0OGhAQGysmICYwLTAsLC43LSwsLCwrNDcsLyw3Lyw3LCw3NCwsLywsLCwsLC0sLCwsLywsLCw0LCwsLP/AABEIAOEA4QMBEQACEQEDEQH/xAAcAAEAAQUBAQAAAAAAAAAAAAAABwECAwYIBQT/xABCEAEAAgACBAgKCAQHAQAAAAAAAQIDBAUGBxESMjQ2QXKRsRMWITFxc5KywdJRUlNVYYGDoRQjNcIVIlRiY6KjM//EABkBAQADAQEAAAAAAAAAAAAAAAABBAUDAv/EACgRAQABAwMCBwADAQAAAAAAAAABAgMxBBEyUXESExQhM1KxIkJhQf/aAAwDAQACEQMRAD8A2PX/AF2zWHnbaK0Pi8CKeTExI40z01rPRu6Z8+/97+n08THiqV7lyd9oR1i4uJjX4eNiTaZ882mZntleiIjCutSAAAAAAAAAAAAAAAAAAAAAAAK1taluFS0xP0x5JQN11L15zmRzlcnpbHnEwbTFeFad9qTPTwp8sx9O9Vv6amqN6cu1u7MTtKXfCU+vHazNlpzdjYlsbGti4k75tM2n0zO+W7EbRsz1qQAAAAAAAAAAAAAAAAAAAAAAAABTzg9rxn0r/qrdsuPk0dHvxy8Z2eAAAAAAAAAAAAAAAAAAAAAAAAAAAAAAAAAAAAAAAAAAAAAAAAAAAAAAAAAAAAAAAAAAAAAAAAAAH2aL0Vn9L4/gNG5W2Jbp3eaPTafJH5vFddNEb1SmKZnDedF7Lce8RfSukIr9NcOOFPt28kdkqletj+sO0WOsthy+zjV7Cj+ZhXv1rzHu7nCdXcl0izS+rxC1Y+7P/TF+d59Td6/ifKo6KW1B1ZnzaN3fqYnzJ9Vd6/h5VHRhvs71ct5stePRiW+Mp9Vc6o8ml4mtOoWh9G6Cxc/lLYkWw68KIm2+PP074dbWprqrimXiu1TETMIxaCuAAAAAAAAAAAAAAAAAAAA2jUrVDG1ixvD5iZpgVnda3Tafq0+M9CtfvxbjaMulu34uyZNHaPymjMrGVyOBFKR0R3zPTP4yzKqpqneVuIiI2h9LykAAAB4OvfNDM9T4w7WPkpeLnGUENhSAAAAAAAAAAAAAAAAAAAejq7ojF05pimQwp3cKd9p+rWPLNvh6ZhzuXIopmp6pp8U7J9yOUwMhlK5XK4cVpSODWIY1VU1TvK7EbRtDOhIAAAADwde+aGZ6nxh2sfJS8XOMoIbCkAAAAAAAAAAAAAAAAAAAlPZFouMLIYmlMSvlvPg6dWvn7Zn/AKs7WV7zFKzYp9t0hKTuAAAAAA8HXvmhmep8YdrHyUvFzjKCGwpAAAAAAAAAAAAAAAAAAKAnvUrKxlNVMvhbvLOHF59Nv8097GvzvcldtxtTD23J7AAfFpjSmV0Po+2dz191a9sz0REdMy90UTXO0IqqimN5RbpTaXpfM4kxo/DphV6PJw7/AJzPk/ZoUaOiM+6tN6qcPKnXjWaZ3/4tb2MP5HT01rp+vHm19VPHfWb73t7GH8h6e19f08yvqw53WzT+eytsrm9JTalo3WrwaRvj0xWJTTYt0zvEE3Kp9pl4rs8AAAAAAAAAAAAAAAAAAKW4oOjdGVimjcOkdFKx+0MOrMr8YfS8pAARhtizt5zGBkInyRFsWY/GZ4Md1u1oaKn2mpWvziEcrzgAAAAAAAAAAAAAAAAAAAAAAtvxZB0hkOQ4fUr3MKrMr8YZ0JAARFte5yYfqK+/dpaPhPdVv8mjrjiAAAAAAAAAAAAAAAAAAAAAAtvxZB0hkOQ4fUr3MKrMr8YZ0JAARFte5yYfqK+/dpaPhPdVv8mjrjiAAAAAAAAAAAAAAAAAAArFLWjfWsz+SNxXweJ9nPZJvBseDxPs57JN4NlLYeJwZ/lz2SbwbOjchyHD6te5h1ZX4wzoSAAiPa5S1tY8Oa1mf5Nej/fdpaOf4T3Vb/JpHg8T7OeyVveHHY8HifZz2SbwbHg8T7OeyTeDZSaWrG+1Zj8jcUSAAAAAAAAAAAAAAAJj2Uc1P1b/AAZer+Rbs8W5KrqAAAAAAAAAAjrbHj7sll8vv897X7I3f3Su6KPeZcL+IRe0VYAAAAAAAAAAAAAABMeyjmp+rf4MvV/It2eLclV1AAAAAAAAAARPtgx+FprBy+/i4U29q0x/a0dFH8ZlWvz7xDQl1wAAAAAAAAAAAAAAATHso5qfq3+DL1fyLdni3JVdQAAAAAAAAAEKbTcfw2t+JG/iVpT9t/fMtXSxtbhUvcmqrLkAAAAAAAAAAAAAAAmPZRzU/Vv8GXq/kW7PFuSq6gAAAAAAAAAIB1vx/wCJ1ozOJ/y2r7M8H4NmzG1ulRrneqXkOryAAAAAAAAAAAAAAA9XRmsumdFZb+G0dn5pTfNt0VpPlnzzvtWZcqrNFU71Q9RXVHtEvr8d9Zvve3sYfyPPp7X1/U+ZX1PHfWb73t7GH8h6e19f08yvqpbXjWaK/wBXt7GH8h6a19f082vqnDKXtiZSl7zvmaxM9jJnK7DMgAARttJ1i0xojTlMvo3PTh1nCi0xFaT5eFaN/wDmrPREL2ltUV0TNUf9V7tdUT7S1Px31m+97exh/Is+ntfX9cvMr6njvrN9729jD+Q9Pa+v6eZX1PHfWb72t7GH8h6e19f08yvq8HFxL42LOLi232tM2tP0zM75ntdojb2eFqQ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BW9ZpeaWjyxO6UCiQAAAAAAAAAAABbfiyDpDIchw+pXuYVWZX4wzoSAAiLa9zkw/UV9+7S0fCe6rf5NHXHEAAAAABQH2f4ZnPsJePHCfDLa9oWqWZyOkL6TyODNsHEmbW4Mb5pafPviOiZ3zv/AB3K+mvxVT4Zy63bcxO8NIW3FUAAAAAAAAAAAFt+LIOkMhyHD6le5hVZlfjDOhIACItr3OTD9RX37tLR8J7qt/k0dccQAAAAFAbLqbqpmtP52uJi4U1y9Zib3mN0Wj6tfpmfN+Cvfvxbj/XS3bmqf8TV/B5b7GGV4pW9oZcT/wCc+hEJQJrb/XMT0z3tizwhSr5PHdngAAAAAAAAAABbfiyDpDIchw+pXuYVWZX4wzoSAAiLa9zkw/UV9+7S0fCe6rf5NHXHEAAAAB9eif6hT0vFeE05dB5HkdfQxasr0M6Ev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digitaltrends.com/wp-content/uploads/2013/02/yahoo-voices-hacked-450-000-passwords-posted-online-7169a7e88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31363"/>
            <a:ext cx="2478492" cy="139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6" y="7937"/>
            <a:ext cx="418521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https://www.facebook.com/images/fb_icon_325x32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657" y="1124744"/>
            <a:ext cx="1439441" cy="14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991521"/>
              </p:ext>
            </p:extLst>
          </p:nvPr>
        </p:nvGraphicFramePr>
        <p:xfrm>
          <a:off x="1065212" y="1340768"/>
          <a:ext cx="8686801" cy="467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047196"/>
              </p:ext>
            </p:extLst>
          </p:nvPr>
        </p:nvGraphicFramePr>
        <p:xfrm>
          <a:off x="1065213" y="1341438"/>
          <a:ext cx="8686800" cy="467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96752"/>
            <a:ext cx="11927061" cy="55375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607439"/>
              </p:ext>
            </p:extLst>
          </p:nvPr>
        </p:nvGraphicFramePr>
        <p:xfrm>
          <a:off x="1065212" y="1340768"/>
          <a:ext cx="8686801" cy="467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usiness strategy presentation" id="{8652783A-F43B-4C47-8F3C-48F967BE0382}" vid="{232EED29-0899-40B2-8969-E379F11A5395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E1DFAE-A563-49ED-B827-D954CB21C6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0</TotalTime>
  <Words>234</Words>
  <Application>Microsoft Office PowerPoint</Application>
  <PresentationFormat>Custom</PresentationFormat>
  <Paragraphs>45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Business strategy presentation</vt:lpstr>
      <vt:lpstr>HADOOP</vt:lpstr>
      <vt:lpstr>Current Situation</vt:lpstr>
      <vt:lpstr>Data - Moving Forward</vt:lpstr>
      <vt:lpstr>PowerPoint Presentation</vt:lpstr>
      <vt:lpstr>Early Adopters - Tech</vt:lpstr>
      <vt:lpstr>Hadoop Architecture</vt:lpstr>
      <vt:lpstr>Hadoop Infrastructure</vt:lpstr>
      <vt:lpstr>Map Reduce</vt:lpstr>
      <vt:lpstr>Limitations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2014-06-08T19:49:27Z</dcterms:created>
  <dcterms:modified xsi:type="dcterms:W3CDTF">2014-06-19T01:37:18Z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