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71" r:id="rId6"/>
    <p:sldId id="263" r:id="rId7"/>
    <p:sldId id="264" r:id="rId8"/>
    <p:sldId id="270" r:id="rId9"/>
    <p:sldId id="265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1" d="100"/>
          <a:sy n="61" d="100"/>
        </p:scale>
        <p:origin x="-2208" y="-10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C4AEE2-B369-4AF1-A473-E1D4D90A7730}" type="doc">
      <dgm:prSet loTypeId="urn:microsoft.com/office/officeart/2005/8/layout/lProcess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ECE95-3E91-4B94-B7B9-4C71BB5A031D}">
      <dgm:prSet phldrT="[Text]"/>
      <dgm:spPr/>
      <dgm:t>
        <a:bodyPr/>
        <a:lstStyle/>
        <a:p>
          <a:r>
            <a:rPr lang="en-US" b="1" dirty="0" smtClean="0"/>
            <a:t>Shareholders Relations</a:t>
          </a:r>
          <a:endParaRPr lang="en-US" dirty="0"/>
        </a:p>
      </dgm:t>
    </dgm:pt>
    <dgm:pt modelId="{CC131CEF-DA64-4D8C-921F-2590AA41FBD0}" type="parTrans" cxnId="{F67B4FC0-3872-4D42-BB83-0D862D936197}">
      <dgm:prSet/>
      <dgm:spPr/>
      <dgm:t>
        <a:bodyPr/>
        <a:lstStyle/>
        <a:p>
          <a:endParaRPr lang="en-US"/>
        </a:p>
      </dgm:t>
    </dgm:pt>
    <dgm:pt modelId="{26FC2303-32FA-4F61-A2DB-CAB7AE25F8C1}" type="sibTrans" cxnId="{F67B4FC0-3872-4D42-BB83-0D862D936197}">
      <dgm:prSet/>
      <dgm:spPr/>
      <dgm:t>
        <a:bodyPr/>
        <a:lstStyle/>
        <a:p>
          <a:endParaRPr lang="en-US"/>
        </a:p>
      </dgm:t>
    </dgm:pt>
    <dgm:pt modelId="{3024246D-3289-4867-B117-E4B24AA68092}">
      <dgm:prSet phldrT="[Text]"/>
      <dgm:spPr/>
      <dgm:t>
        <a:bodyPr/>
        <a:lstStyle/>
        <a:p>
          <a:r>
            <a:rPr lang="en-US" b="1" dirty="0" smtClean="0"/>
            <a:t>Auditors</a:t>
          </a:r>
          <a:endParaRPr lang="en-US" dirty="0"/>
        </a:p>
      </dgm:t>
    </dgm:pt>
    <dgm:pt modelId="{83707DC8-1766-46F1-ADFF-EBF21E031054}" type="parTrans" cxnId="{A71C60BE-FB2F-4ED8-8B03-39AFB676606B}">
      <dgm:prSet/>
      <dgm:spPr/>
      <dgm:t>
        <a:bodyPr/>
        <a:lstStyle/>
        <a:p>
          <a:endParaRPr lang="en-US"/>
        </a:p>
      </dgm:t>
    </dgm:pt>
    <dgm:pt modelId="{8ED9B5B4-E8DB-4C19-9B04-9F7B87611BD7}" type="sibTrans" cxnId="{A71C60BE-FB2F-4ED8-8B03-39AFB676606B}">
      <dgm:prSet/>
      <dgm:spPr/>
      <dgm:t>
        <a:bodyPr/>
        <a:lstStyle/>
        <a:p>
          <a:endParaRPr lang="en-US"/>
        </a:p>
      </dgm:t>
    </dgm:pt>
    <dgm:pt modelId="{9A050C14-536D-470C-8727-CB028BF4F4A9}">
      <dgm:prSet/>
      <dgm:spPr/>
      <dgm:t>
        <a:bodyPr/>
        <a:lstStyle/>
        <a:p>
          <a:r>
            <a:rPr lang="en-US" dirty="0" smtClean="0"/>
            <a:t>Meetings downtown Montreal</a:t>
          </a:r>
        </a:p>
      </dgm:t>
    </dgm:pt>
    <dgm:pt modelId="{3A57237D-BBEB-4754-B0A5-AB4F05D46BA3}" type="parTrans" cxnId="{84230F7B-ECCA-45E1-9D72-8CC9FDA5379A}">
      <dgm:prSet/>
      <dgm:spPr/>
      <dgm:t>
        <a:bodyPr/>
        <a:lstStyle/>
        <a:p>
          <a:endParaRPr lang="en-US"/>
        </a:p>
      </dgm:t>
    </dgm:pt>
    <dgm:pt modelId="{87B1AF08-2C93-4049-AF4D-A29D97055EFB}" type="sibTrans" cxnId="{84230F7B-ECCA-45E1-9D72-8CC9FDA5379A}">
      <dgm:prSet/>
      <dgm:spPr/>
      <dgm:t>
        <a:bodyPr/>
        <a:lstStyle/>
        <a:p>
          <a:endParaRPr lang="en-US"/>
        </a:p>
      </dgm:t>
    </dgm:pt>
    <dgm:pt modelId="{AE0DF8B7-B2E3-4E33-960A-99AED4757F35}">
      <dgm:prSet/>
      <dgm:spPr/>
      <dgm:t>
        <a:bodyPr/>
        <a:lstStyle/>
        <a:p>
          <a:r>
            <a:rPr lang="en-US" dirty="0" smtClean="0"/>
            <a:t>Proxy voting by mail, fax or internet</a:t>
          </a:r>
        </a:p>
      </dgm:t>
    </dgm:pt>
    <dgm:pt modelId="{CEF3141A-B0F3-4234-8362-65AB407C0A82}" type="parTrans" cxnId="{54A70020-7A27-492A-98DF-B03FA374C1F6}">
      <dgm:prSet/>
      <dgm:spPr/>
      <dgm:t>
        <a:bodyPr/>
        <a:lstStyle/>
        <a:p>
          <a:endParaRPr lang="en-US"/>
        </a:p>
      </dgm:t>
    </dgm:pt>
    <dgm:pt modelId="{0E04F21F-B63C-4B8C-8F7B-5C12B64620FF}" type="sibTrans" cxnId="{54A70020-7A27-492A-98DF-B03FA374C1F6}">
      <dgm:prSet/>
      <dgm:spPr/>
      <dgm:t>
        <a:bodyPr/>
        <a:lstStyle/>
        <a:p>
          <a:endParaRPr lang="en-US"/>
        </a:p>
      </dgm:t>
    </dgm:pt>
    <dgm:pt modelId="{03C2BD77-7199-4DB0-8D47-88E23D9963B5}">
      <dgm:prSet/>
      <dgm:spPr/>
      <dgm:t>
        <a:bodyPr/>
        <a:lstStyle/>
        <a:p>
          <a:r>
            <a:rPr lang="en-US" dirty="0" smtClean="0"/>
            <a:t>Same Auditors since 1990 (PWC LLP)</a:t>
          </a:r>
        </a:p>
      </dgm:t>
    </dgm:pt>
    <dgm:pt modelId="{0C9AB6D6-5C59-4CBC-8C06-C0745B619E9E}" type="parTrans" cxnId="{CA7C10F6-A485-4414-8B4F-BA183714307F}">
      <dgm:prSet/>
      <dgm:spPr/>
      <dgm:t>
        <a:bodyPr/>
        <a:lstStyle/>
        <a:p>
          <a:endParaRPr lang="en-US"/>
        </a:p>
      </dgm:t>
    </dgm:pt>
    <dgm:pt modelId="{BDD96ED6-ABA8-403A-AEEC-E4F96712D11F}" type="sibTrans" cxnId="{CA7C10F6-A485-4414-8B4F-BA183714307F}">
      <dgm:prSet/>
      <dgm:spPr/>
      <dgm:t>
        <a:bodyPr/>
        <a:lstStyle/>
        <a:p>
          <a:endParaRPr lang="en-US"/>
        </a:p>
      </dgm:t>
    </dgm:pt>
    <dgm:pt modelId="{A66A7996-619B-45A3-B065-5999FC92CE56}" type="pres">
      <dgm:prSet presAssocID="{FBC4AEE2-B369-4AF1-A473-E1D4D90A773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51DC0B-D6F4-4B7B-87D0-E1CFA3D3E2C9}" type="pres">
      <dgm:prSet presAssocID="{AB5ECE95-3E91-4B94-B7B9-4C71BB5A031D}" presName="compNode" presStyleCnt="0"/>
      <dgm:spPr/>
    </dgm:pt>
    <dgm:pt modelId="{C489D314-0168-4DB6-A022-B4076FE854A8}" type="pres">
      <dgm:prSet presAssocID="{AB5ECE95-3E91-4B94-B7B9-4C71BB5A031D}" presName="aNode" presStyleLbl="bgShp" presStyleIdx="0" presStyleCnt="2"/>
      <dgm:spPr/>
      <dgm:t>
        <a:bodyPr/>
        <a:lstStyle/>
        <a:p>
          <a:endParaRPr lang="en-US"/>
        </a:p>
      </dgm:t>
    </dgm:pt>
    <dgm:pt modelId="{4E46361F-ABFC-4952-958A-56A0E6619028}" type="pres">
      <dgm:prSet presAssocID="{AB5ECE95-3E91-4B94-B7B9-4C71BB5A031D}" presName="textNode" presStyleLbl="bgShp" presStyleIdx="0" presStyleCnt="2"/>
      <dgm:spPr/>
      <dgm:t>
        <a:bodyPr/>
        <a:lstStyle/>
        <a:p>
          <a:endParaRPr lang="en-US"/>
        </a:p>
      </dgm:t>
    </dgm:pt>
    <dgm:pt modelId="{1B08C520-C784-42EA-BB42-FBB622A7D53A}" type="pres">
      <dgm:prSet presAssocID="{AB5ECE95-3E91-4B94-B7B9-4C71BB5A031D}" presName="compChildNode" presStyleCnt="0"/>
      <dgm:spPr/>
    </dgm:pt>
    <dgm:pt modelId="{00EF635D-395B-482A-8BBA-822B42C1255A}" type="pres">
      <dgm:prSet presAssocID="{AB5ECE95-3E91-4B94-B7B9-4C71BB5A031D}" presName="theInnerList" presStyleCnt="0"/>
      <dgm:spPr/>
    </dgm:pt>
    <dgm:pt modelId="{9C766C54-40E4-4617-9D41-0E88B9C32B5C}" type="pres">
      <dgm:prSet presAssocID="{9A050C14-536D-470C-8727-CB028BF4F4A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9FFB0D-43A0-4F70-9472-EB1EBD1E913D}" type="pres">
      <dgm:prSet presAssocID="{9A050C14-536D-470C-8727-CB028BF4F4A9}" presName="aSpace2" presStyleCnt="0"/>
      <dgm:spPr/>
    </dgm:pt>
    <dgm:pt modelId="{4BC04B60-4F1A-4EC0-92BB-5D3D74D9DB19}" type="pres">
      <dgm:prSet presAssocID="{AE0DF8B7-B2E3-4E33-960A-99AED4757F3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828A1-EDB4-4FE4-BD86-3FABA364A35B}" type="pres">
      <dgm:prSet presAssocID="{AB5ECE95-3E91-4B94-B7B9-4C71BB5A031D}" presName="aSpace" presStyleCnt="0"/>
      <dgm:spPr/>
    </dgm:pt>
    <dgm:pt modelId="{54869241-420F-4EF8-9869-2C16C2A2FBC6}" type="pres">
      <dgm:prSet presAssocID="{3024246D-3289-4867-B117-E4B24AA68092}" presName="compNode" presStyleCnt="0"/>
      <dgm:spPr/>
    </dgm:pt>
    <dgm:pt modelId="{3A883458-9CA9-4E6C-9E2C-5CFD5228EFDC}" type="pres">
      <dgm:prSet presAssocID="{3024246D-3289-4867-B117-E4B24AA68092}" presName="aNode" presStyleLbl="bgShp" presStyleIdx="1" presStyleCnt="2"/>
      <dgm:spPr/>
      <dgm:t>
        <a:bodyPr/>
        <a:lstStyle/>
        <a:p>
          <a:endParaRPr lang="en-US"/>
        </a:p>
      </dgm:t>
    </dgm:pt>
    <dgm:pt modelId="{B30144CA-090C-41C4-8100-8A5CB952138F}" type="pres">
      <dgm:prSet presAssocID="{3024246D-3289-4867-B117-E4B24AA68092}" presName="textNode" presStyleLbl="bgShp" presStyleIdx="1" presStyleCnt="2"/>
      <dgm:spPr/>
      <dgm:t>
        <a:bodyPr/>
        <a:lstStyle/>
        <a:p>
          <a:endParaRPr lang="en-US"/>
        </a:p>
      </dgm:t>
    </dgm:pt>
    <dgm:pt modelId="{AB396E07-5F64-451C-BEF9-7C4DAD274ED7}" type="pres">
      <dgm:prSet presAssocID="{3024246D-3289-4867-B117-E4B24AA68092}" presName="compChildNode" presStyleCnt="0"/>
      <dgm:spPr/>
    </dgm:pt>
    <dgm:pt modelId="{D1197300-7C09-4433-8C17-39990CAE3047}" type="pres">
      <dgm:prSet presAssocID="{3024246D-3289-4867-B117-E4B24AA68092}" presName="theInnerList" presStyleCnt="0"/>
      <dgm:spPr/>
    </dgm:pt>
    <dgm:pt modelId="{EEBE3BF7-C7EF-4362-8AC5-B15E9776F13D}" type="pres">
      <dgm:prSet presAssocID="{03C2BD77-7199-4DB0-8D47-88E23D9963B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7B4FC0-3872-4D42-BB83-0D862D936197}" srcId="{FBC4AEE2-B369-4AF1-A473-E1D4D90A7730}" destId="{AB5ECE95-3E91-4B94-B7B9-4C71BB5A031D}" srcOrd="0" destOrd="0" parTransId="{CC131CEF-DA64-4D8C-921F-2590AA41FBD0}" sibTransId="{26FC2303-32FA-4F61-A2DB-CAB7AE25F8C1}"/>
    <dgm:cxn modelId="{A71C60BE-FB2F-4ED8-8B03-39AFB676606B}" srcId="{FBC4AEE2-B369-4AF1-A473-E1D4D90A7730}" destId="{3024246D-3289-4867-B117-E4B24AA68092}" srcOrd="1" destOrd="0" parTransId="{83707DC8-1766-46F1-ADFF-EBF21E031054}" sibTransId="{8ED9B5B4-E8DB-4C19-9B04-9F7B87611BD7}"/>
    <dgm:cxn modelId="{4516AA89-1DC6-42B5-B741-F841057331B4}" type="presOf" srcId="{AB5ECE95-3E91-4B94-B7B9-4C71BB5A031D}" destId="{C489D314-0168-4DB6-A022-B4076FE854A8}" srcOrd="0" destOrd="0" presId="urn:microsoft.com/office/officeart/2005/8/layout/lProcess2"/>
    <dgm:cxn modelId="{AFEAFF89-0861-4BEC-88FE-2BEF9885EE33}" type="presOf" srcId="{AE0DF8B7-B2E3-4E33-960A-99AED4757F35}" destId="{4BC04B60-4F1A-4EC0-92BB-5D3D74D9DB19}" srcOrd="0" destOrd="0" presId="urn:microsoft.com/office/officeart/2005/8/layout/lProcess2"/>
    <dgm:cxn modelId="{0273A5FD-FD07-47E8-B683-72D787E0CAFA}" type="presOf" srcId="{03C2BD77-7199-4DB0-8D47-88E23D9963B5}" destId="{EEBE3BF7-C7EF-4362-8AC5-B15E9776F13D}" srcOrd="0" destOrd="0" presId="urn:microsoft.com/office/officeart/2005/8/layout/lProcess2"/>
    <dgm:cxn modelId="{215AF3C6-D75A-47D1-87B7-59013A22F5B3}" type="presOf" srcId="{3024246D-3289-4867-B117-E4B24AA68092}" destId="{3A883458-9CA9-4E6C-9E2C-5CFD5228EFDC}" srcOrd="0" destOrd="0" presId="urn:microsoft.com/office/officeart/2005/8/layout/lProcess2"/>
    <dgm:cxn modelId="{54A70020-7A27-492A-98DF-B03FA374C1F6}" srcId="{AB5ECE95-3E91-4B94-B7B9-4C71BB5A031D}" destId="{AE0DF8B7-B2E3-4E33-960A-99AED4757F35}" srcOrd="1" destOrd="0" parTransId="{CEF3141A-B0F3-4234-8362-65AB407C0A82}" sibTransId="{0E04F21F-B63C-4B8C-8F7B-5C12B64620FF}"/>
    <dgm:cxn modelId="{BEF47ADB-04E2-4E8B-B0CF-390A74C8509F}" type="presOf" srcId="{3024246D-3289-4867-B117-E4B24AA68092}" destId="{B30144CA-090C-41C4-8100-8A5CB952138F}" srcOrd="1" destOrd="0" presId="urn:microsoft.com/office/officeart/2005/8/layout/lProcess2"/>
    <dgm:cxn modelId="{73B4B3A4-354B-4542-A59E-4EB3CFBC2F34}" type="presOf" srcId="{9A050C14-536D-470C-8727-CB028BF4F4A9}" destId="{9C766C54-40E4-4617-9D41-0E88B9C32B5C}" srcOrd="0" destOrd="0" presId="urn:microsoft.com/office/officeart/2005/8/layout/lProcess2"/>
    <dgm:cxn modelId="{84230F7B-ECCA-45E1-9D72-8CC9FDA5379A}" srcId="{AB5ECE95-3E91-4B94-B7B9-4C71BB5A031D}" destId="{9A050C14-536D-470C-8727-CB028BF4F4A9}" srcOrd="0" destOrd="0" parTransId="{3A57237D-BBEB-4754-B0A5-AB4F05D46BA3}" sibTransId="{87B1AF08-2C93-4049-AF4D-A29D97055EFB}"/>
    <dgm:cxn modelId="{D3B82DDD-271F-43D6-A10B-89D5BF472372}" type="presOf" srcId="{FBC4AEE2-B369-4AF1-A473-E1D4D90A7730}" destId="{A66A7996-619B-45A3-B065-5999FC92CE56}" srcOrd="0" destOrd="0" presId="urn:microsoft.com/office/officeart/2005/8/layout/lProcess2"/>
    <dgm:cxn modelId="{B975AA10-C559-4C19-B062-F6042891821C}" type="presOf" srcId="{AB5ECE95-3E91-4B94-B7B9-4C71BB5A031D}" destId="{4E46361F-ABFC-4952-958A-56A0E6619028}" srcOrd="1" destOrd="0" presId="urn:microsoft.com/office/officeart/2005/8/layout/lProcess2"/>
    <dgm:cxn modelId="{CA7C10F6-A485-4414-8B4F-BA183714307F}" srcId="{3024246D-3289-4867-B117-E4B24AA68092}" destId="{03C2BD77-7199-4DB0-8D47-88E23D9963B5}" srcOrd="0" destOrd="0" parTransId="{0C9AB6D6-5C59-4CBC-8C06-C0745B619E9E}" sibTransId="{BDD96ED6-ABA8-403A-AEEC-E4F96712D11F}"/>
    <dgm:cxn modelId="{CEE29081-9DAF-4D8D-98DF-E321A6C04FDA}" type="presParOf" srcId="{A66A7996-619B-45A3-B065-5999FC92CE56}" destId="{5A51DC0B-D6F4-4B7B-87D0-E1CFA3D3E2C9}" srcOrd="0" destOrd="0" presId="urn:microsoft.com/office/officeart/2005/8/layout/lProcess2"/>
    <dgm:cxn modelId="{220C5BB2-F90F-466B-B715-008FD5F88006}" type="presParOf" srcId="{5A51DC0B-D6F4-4B7B-87D0-E1CFA3D3E2C9}" destId="{C489D314-0168-4DB6-A022-B4076FE854A8}" srcOrd="0" destOrd="0" presId="urn:microsoft.com/office/officeart/2005/8/layout/lProcess2"/>
    <dgm:cxn modelId="{A9608022-6188-4FE1-853C-5EBD8C5B6ED8}" type="presParOf" srcId="{5A51DC0B-D6F4-4B7B-87D0-E1CFA3D3E2C9}" destId="{4E46361F-ABFC-4952-958A-56A0E6619028}" srcOrd="1" destOrd="0" presId="urn:microsoft.com/office/officeart/2005/8/layout/lProcess2"/>
    <dgm:cxn modelId="{A482A1BF-64EE-4E0B-B8CA-70850AB1AA50}" type="presParOf" srcId="{5A51DC0B-D6F4-4B7B-87D0-E1CFA3D3E2C9}" destId="{1B08C520-C784-42EA-BB42-FBB622A7D53A}" srcOrd="2" destOrd="0" presId="urn:microsoft.com/office/officeart/2005/8/layout/lProcess2"/>
    <dgm:cxn modelId="{5F17B347-005B-437E-A5F5-FAADD2E5BECF}" type="presParOf" srcId="{1B08C520-C784-42EA-BB42-FBB622A7D53A}" destId="{00EF635D-395B-482A-8BBA-822B42C1255A}" srcOrd="0" destOrd="0" presId="urn:microsoft.com/office/officeart/2005/8/layout/lProcess2"/>
    <dgm:cxn modelId="{64DE081A-FEB9-4F7E-83B9-AAEFFAE05964}" type="presParOf" srcId="{00EF635D-395B-482A-8BBA-822B42C1255A}" destId="{9C766C54-40E4-4617-9D41-0E88B9C32B5C}" srcOrd="0" destOrd="0" presId="urn:microsoft.com/office/officeart/2005/8/layout/lProcess2"/>
    <dgm:cxn modelId="{56755CC2-F30E-43A9-8184-DB0BE44D2089}" type="presParOf" srcId="{00EF635D-395B-482A-8BBA-822B42C1255A}" destId="{249FFB0D-43A0-4F70-9472-EB1EBD1E913D}" srcOrd="1" destOrd="0" presId="urn:microsoft.com/office/officeart/2005/8/layout/lProcess2"/>
    <dgm:cxn modelId="{7154D936-840E-4900-A4E6-0FB479EFC218}" type="presParOf" srcId="{00EF635D-395B-482A-8BBA-822B42C1255A}" destId="{4BC04B60-4F1A-4EC0-92BB-5D3D74D9DB19}" srcOrd="2" destOrd="0" presId="urn:microsoft.com/office/officeart/2005/8/layout/lProcess2"/>
    <dgm:cxn modelId="{428BE926-076F-4664-9E37-2A37331EA407}" type="presParOf" srcId="{A66A7996-619B-45A3-B065-5999FC92CE56}" destId="{A5D828A1-EDB4-4FE4-BD86-3FABA364A35B}" srcOrd="1" destOrd="0" presId="urn:microsoft.com/office/officeart/2005/8/layout/lProcess2"/>
    <dgm:cxn modelId="{D69CF1BF-2323-4463-BCD7-D6C058702FD2}" type="presParOf" srcId="{A66A7996-619B-45A3-B065-5999FC92CE56}" destId="{54869241-420F-4EF8-9869-2C16C2A2FBC6}" srcOrd="2" destOrd="0" presId="urn:microsoft.com/office/officeart/2005/8/layout/lProcess2"/>
    <dgm:cxn modelId="{0ED44D1E-89CF-4C98-AA5E-3DC9D711F60C}" type="presParOf" srcId="{54869241-420F-4EF8-9869-2C16C2A2FBC6}" destId="{3A883458-9CA9-4E6C-9E2C-5CFD5228EFDC}" srcOrd="0" destOrd="0" presId="urn:microsoft.com/office/officeart/2005/8/layout/lProcess2"/>
    <dgm:cxn modelId="{EAD1E11B-58AF-4DDE-B125-66D9B5C8EB5B}" type="presParOf" srcId="{54869241-420F-4EF8-9869-2C16C2A2FBC6}" destId="{B30144CA-090C-41C4-8100-8A5CB952138F}" srcOrd="1" destOrd="0" presId="urn:microsoft.com/office/officeart/2005/8/layout/lProcess2"/>
    <dgm:cxn modelId="{3B7C6F98-8896-4FDE-AD05-4F59C8F42365}" type="presParOf" srcId="{54869241-420F-4EF8-9869-2C16C2A2FBC6}" destId="{AB396E07-5F64-451C-BEF9-7C4DAD274ED7}" srcOrd="2" destOrd="0" presId="urn:microsoft.com/office/officeart/2005/8/layout/lProcess2"/>
    <dgm:cxn modelId="{DB95EDE3-6FA3-46BF-B0B4-81ABA9B9EC93}" type="presParOf" srcId="{AB396E07-5F64-451C-BEF9-7C4DAD274ED7}" destId="{D1197300-7C09-4433-8C17-39990CAE3047}" srcOrd="0" destOrd="0" presId="urn:microsoft.com/office/officeart/2005/8/layout/lProcess2"/>
    <dgm:cxn modelId="{DAA3EF73-3FF4-4AB5-9236-77EFD9B5D0CB}" type="presParOf" srcId="{D1197300-7C09-4433-8C17-39990CAE3047}" destId="{EEBE3BF7-C7EF-4362-8AC5-B15E9776F13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C4AEE2-B369-4AF1-A473-E1D4D90A7730}" type="doc">
      <dgm:prSet loTypeId="urn:microsoft.com/office/officeart/2005/8/layout/lProcess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ECE95-3E91-4B94-B7B9-4C71BB5A031D}">
      <dgm:prSet phldrT="[Text]"/>
      <dgm:spPr/>
      <dgm:t>
        <a:bodyPr/>
        <a:lstStyle/>
        <a:p>
          <a:r>
            <a:rPr lang="en-US" b="1" smtClean="0"/>
            <a:t>Compensation</a:t>
          </a:r>
          <a:endParaRPr lang="en-US" dirty="0"/>
        </a:p>
      </dgm:t>
    </dgm:pt>
    <dgm:pt modelId="{CC131CEF-DA64-4D8C-921F-2590AA41FBD0}" type="parTrans" cxnId="{F67B4FC0-3872-4D42-BB83-0D862D936197}">
      <dgm:prSet/>
      <dgm:spPr/>
      <dgm:t>
        <a:bodyPr/>
        <a:lstStyle/>
        <a:p>
          <a:endParaRPr lang="en-US"/>
        </a:p>
      </dgm:t>
    </dgm:pt>
    <dgm:pt modelId="{26FC2303-32FA-4F61-A2DB-CAB7AE25F8C1}" type="sibTrans" cxnId="{F67B4FC0-3872-4D42-BB83-0D862D936197}">
      <dgm:prSet/>
      <dgm:spPr/>
      <dgm:t>
        <a:bodyPr/>
        <a:lstStyle/>
        <a:p>
          <a:endParaRPr lang="en-US"/>
        </a:p>
      </dgm:t>
    </dgm:pt>
    <dgm:pt modelId="{A3AF7941-B002-4FE7-AF14-FC13A4C51C3C}">
      <dgm:prSet/>
      <dgm:spPr/>
      <dgm:t>
        <a:bodyPr/>
        <a:lstStyle/>
        <a:p>
          <a:r>
            <a:rPr lang="en-US" dirty="0" smtClean="0"/>
            <a:t>Industry benchmarking</a:t>
          </a:r>
        </a:p>
      </dgm:t>
    </dgm:pt>
    <dgm:pt modelId="{88F69D46-FF32-4E03-8C6D-7B06D9D17485}" type="parTrans" cxnId="{FBDB1176-DEAD-4B52-8E96-C6349C035261}">
      <dgm:prSet/>
      <dgm:spPr/>
      <dgm:t>
        <a:bodyPr/>
        <a:lstStyle/>
        <a:p>
          <a:endParaRPr lang="en-US"/>
        </a:p>
      </dgm:t>
    </dgm:pt>
    <dgm:pt modelId="{A5E1C6BA-D040-4C5D-B4C2-47384582C7D4}" type="sibTrans" cxnId="{FBDB1176-DEAD-4B52-8E96-C6349C035261}">
      <dgm:prSet/>
      <dgm:spPr/>
      <dgm:t>
        <a:bodyPr/>
        <a:lstStyle/>
        <a:p>
          <a:endParaRPr lang="en-US"/>
        </a:p>
      </dgm:t>
    </dgm:pt>
    <dgm:pt modelId="{79F977BE-5F6F-4891-B7B6-2781033EF5C1}">
      <dgm:prSet/>
      <dgm:spPr/>
      <dgm:t>
        <a:bodyPr/>
        <a:lstStyle/>
        <a:p>
          <a:r>
            <a:rPr lang="en-US" b="1" smtClean="0"/>
            <a:t>Executive Compensation</a:t>
          </a:r>
          <a:endParaRPr lang="en-US" b="1" dirty="0" smtClean="0"/>
        </a:p>
      </dgm:t>
    </dgm:pt>
    <dgm:pt modelId="{0708D3CD-D9DA-4EB9-B9CF-61137F049D71}" type="parTrans" cxnId="{FCAFA018-C9BF-433E-8B43-8791FD1C8531}">
      <dgm:prSet/>
      <dgm:spPr/>
      <dgm:t>
        <a:bodyPr/>
        <a:lstStyle/>
        <a:p>
          <a:endParaRPr lang="en-US"/>
        </a:p>
      </dgm:t>
    </dgm:pt>
    <dgm:pt modelId="{2701ED91-5E05-4D4E-BEAB-4A05E3921F8A}" type="sibTrans" cxnId="{FCAFA018-C9BF-433E-8B43-8791FD1C8531}">
      <dgm:prSet/>
      <dgm:spPr/>
      <dgm:t>
        <a:bodyPr/>
        <a:lstStyle/>
        <a:p>
          <a:endParaRPr lang="en-US"/>
        </a:p>
      </dgm:t>
    </dgm:pt>
    <dgm:pt modelId="{AD458480-AFEA-4D0D-9D6A-5602BE5124C7}">
      <dgm:prSet/>
      <dgm:spPr/>
      <dgm:t>
        <a:bodyPr/>
        <a:lstStyle/>
        <a:p>
          <a:r>
            <a:rPr lang="en-US" dirty="0" smtClean="0"/>
            <a:t>Salaries frozen (pension solvency issue)</a:t>
          </a:r>
        </a:p>
      </dgm:t>
    </dgm:pt>
    <dgm:pt modelId="{B6C2EF4F-03A0-4A7B-B846-EFE60FB9D4EE}" type="parTrans" cxnId="{C7AC1E14-3D2F-44D1-BBB5-878F53EBD358}">
      <dgm:prSet/>
      <dgm:spPr/>
      <dgm:t>
        <a:bodyPr/>
        <a:lstStyle/>
        <a:p>
          <a:endParaRPr lang="en-US"/>
        </a:p>
      </dgm:t>
    </dgm:pt>
    <dgm:pt modelId="{E584487B-6395-48D0-8BB1-B967D3270614}" type="sibTrans" cxnId="{C7AC1E14-3D2F-44D1-BBB5-878F53EBD358}">
      <dgm:prSet/>
      <dgm:spPr/>
      <dgm:t>
        <a:bodyPr/>
        <a:lstStyle/>
        <a:p>
          <a:endParaRPr lang="en-US"/>
        </a:p>
      </dgm:t>
    </dgm:pt>
    <dgm:pt modelId="{14045EBB-966E-4F54-9265-A0072F9C620C}">
      <dgm:prSet/>
      <dgm:spPr/>
      <dgm:t>
        <a:bodyPr/>
        <a:lstStyle/>
        <a:p>
          <a:r>
            <a:rPr lang="en-US" dirty="0" smtClean="0"/>
            <a:t>CEO offered a 5M$ bonus in 2012 (Sign up bonus)</a:t>
          </a:r>
        </a:p>
      </dgm:t>
    </dgm:pt>
    <dgm:pt modelId="{2D84E5F9-BEBF-4523-A38A-1992A7FB9EEE}" type="parTrans" cxnId="{FF9802B2-8585-486A-830A-C0E95C126308}">
      <dgm:prSet/>
      <dgm:spPr/>
      <dgm:t>
        <a:bodyPr/>
        <a:lstStyle/>
        <a:p>
          <a:endParaRPr lang="en-US"/>
        </a:p>
      </dgm:t>
    </dgm:pt>
    <dgm:pt modelId="{C1D7939C-6989-40B6-AE77-7049D1DC438A}" type="sibTrans" cxnId="{FF9802B2-8585-486A-830A-C0E95C126308}">
      <dgm:prSet/>
      <dgm:spPr/>
      <dgm:t>
        <a:bodyPr/>
        <a:lstStyle/>
        <a:p>
          <a:endParaRPr lang="en-US"/>
        </a:p>
      </dgm:t>
    </dgm:pt>
    <dgm:pt modelId="{1F7261E1-B545-4490-BCE0-C222CA7AE305}">
      <dgm:prSet/>
      <dgm:spPr/>
      <dgm:t>
        <a:bodyPr/>
        <a:lstStyle/>
        <a:p>
          <a:r>
            <a:rPr lang="en-US" dirty="0" smtClean="0"/>
            <a:t>Clear disclosure of accomplishments and targets</a:t>
          </a:r>
        </a:p>
      </dgm:t>
    </dgm:pt>
    <dgm:pt modelId="{6BD7F914-B356-472D-9EB3-7334D351E456}" type="parTrans" cxnId="{AE2777D9-6575-44BD-BC39-235BA42268E7}">
      <dgm:prSet/>
      <dgm:spPr/>
      <dgm:t>
        <a:bodyPr/>
        <a:lstStyle/>
        <a:p>
          <a:endParaRPr lang="en-US"/>
        </a:p>
      </dgm:t>
    </dgm:pt>
    <dgm:pt modelId="{87345E41-8EE1-45FB-A9D3-A1D14EAC1414}" type="sibTrans" cxnId="{AE2777D9-6575-44BD-BC39-235BA42268E7}">
      <dgm:prSet/>
      <dgm:spPr/>
      <dgm:t>
        <a:bodyPr/>
        <a:lstStyle/>
        <a:p>
          <a:endParaRPr lang="en-US"/>
        </a:p>
      </dgm:t>
    </dgm:pt>
    <dgm:pt modelId="{A66A7996-619B-45A3-B065-5999FC92CE56}" type="pres">
      <dgm:prSet presAssocID="{FBC4AEE2-B369-4AF1-A473-E1D4D90A773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51DC0B-D6F4-4B7B-87D0-E1CFA3D3E2C9}" type="pres">
      <dgm:prSet presAssocID="{AB5ECE95-3E91-4B94-B7B9-4C71BB5A031D}" presName="compNode" presStyleCnt="0"/>
      <dgm:spPr/>
    </dgm:pt>
    <dgm:pt modelId="{C489D314-0168-4DB6-A022-B4076FE854A8}" type="pres">
      <dgm:prSet presAssocID="{AB5ECE95-3E91-4B94-B7B9-4C71BB5A031D}" presName="aNode" presStyleLbl="bgShp" presStyleIdx="0" presStyleCnt="2"/>
      <dgm:spPr/>
      <dgm:t>
        <a:bodyPr/>
        <a:lstStyle/>
        <a:p>
          <a:endParaRPr lang="en-US"/>
        </a:p>
      </dgm:t>
    </dgm:pt>
    <dgm:pt modelId="{4E46361F-ABFC-4952-958A-56A0E6619028}" type="pres">
      <dgm:prSet presAssocID="{AB5ECE95-3E91-4B94-B7B9-4C71BB5A031D}" presName="textNode" presStyleLbl="bgShp" presStyleIdx="0" presStyleCnt="2"/>
      <dgm:spPr/>
      <dgm:t>
        <a:bodyPr/>
        <a:lstStyle/>
        <a:p>
          <a:endParaRPr lang="en-US"/>
        </a:p>
      </dgm:t>
    </dgm:pt>
    <dgm:pt modelId="{1B08C520-C784-42EA-BB42-FBB622A7D53A}" type="pres">
      <dgm:prSet presAssocID="{AB5ECE95-3E91-4B94-B7B9-4C71BB5A031D}" presName="compChildNode" presStyleCnt="0"/>
      <dgm:spPr/>
    </dgm:pt>
    <dgm:pt modelId="{00EF635D-395B-482A-8BBA-822B42C1255A}" type="pres">
      <dgm:prSet presAssocID="{AB5ECE95-3E91-4B94-B7B9-4C71BB5A031D}" presName="theInnerList" presStyleCnt="0"/>
      <dgm:spPr/>
    </dgm:pt>
    <dgm:pt modelId="{C5731F38-41E1-4938-A4BA-C29A8B9F4DB9}" type="pres">
      <dgm:prSet presAssocID="{A3AF7941-B002-4FE7-AF14-FC13A4C51C3C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D6F15-DAC8-49D6-B553-75CC010389C5}" type="pres">
      <dgm:prSet presAssocID="{A3AF7941-B002-4FE7-AF14-FC13A4C51C3C}" presName="aSpace2" presStyleCnt="0"/>
      <dgm:spPr/>
    </dgm:pt>
    <dgm:pt modelId="{0EA17403-6CAF-4513-AB84-0FE364D476CC}" type="pres">
      <dgm:prSet presAssocID="{1F7261E1-B545-4490-BCE0-C222CA7AE305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828A1-EDB4-4FE4-BD86-3FABA364A35B}" type="pres">
      <dgm:prSet presAssocID="{AB5ECE95-3E91-4B94-B7B9-4C71BB5A031D}" presName="aSpace" presStyleCnt="0"/>
      <dgm:spPr/>
    </dgm:pt>
    <dgm:pt modelId="{A9980677-EBE1-430F-ACB5-017AD99512CC}" type="pres">
      <dgm:prSet presAssocID="{79F977BE-5F6F-4891-B7B6-2781033EF5C1}" presName="compNode" presStyleCnt="0"/>
      <dgm:spPr/>
    </dgm:pt>
    <dgm:pt modelId="{60332743-0EAE-4426-B131-AB85E9548489}" type="pres">
      <dgm:prSet presAssocID="{79F977BE-5F6F-4891-B7B6-2781033EF5C1}" presName="aNode" presStyleLbl="bgShp" presStyleIdx="1" presStyleCnt="2"/>
      <dgm:spPr/>
      <dgm:t>
        <a:bodyPr/>
        <a:lstStyle/>
        <a:p>
          <a:endParaRPr lang="en-US"/>
        </a:p>
      </dgm:t>
    </dgm:pt>
    <dgm:pt modelId="{E20AFC2A-DE76-484A-BCA6-B437DDB9BB19}" type="pres">
      <dgm:prSet presAssocID="{79F977BE-5F6F-4891-B7B6-2781033EF5C1}" presName="textNode" presStyleLbl="bgShp" presStyleIdx="1" presStyleCnt="2"/>
      <dgm:spPr/>
      <dgm:t>
        <a:bodyPr/>
        <a:lstStyle/>
        <a:p>
          <a:endParaRPr lang="en-US"/>
        </a:p>
      </dgm:t>
    </dgm:pt>
    <dgm:pt modelId="{64038F3A-65E0-42C7-8C97-DD381CA8C140}" type="pres">
      <dgm:prSet presAssocID="{79F977BE-5F6F-4891-B7B6-2781033EF5C1}" presName="compChildNode" presStyleCnt="0"/>
      <dgm:spPr/>
    </dgm:pt>
    <dgm:pt modelId="{B4D0C7AD-54FF-4FBB-B4B1-E0070521C69F}" type="pres">
      <dgm:prSet presAssocID="{79F977BE-5F6F-4891-B7B6-2781033EF5C1}" presName="theInnerList" presStyleCnt="0"/>
      <dgm:spPr/>
    </dgm:pt>
    <dgm:pt modelId="{10F86F30-DBFC-40E6-98C5-D4E5BCE23419}" type="pres">
      <dgm:prSet presAssocID="{AD458480-AFEA-4D0D-9D6A-5602BE5124C7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6068B-25A4-4888-81A8-827CB4B13107}" type="pres">
      <dgm:prSet presAssocID="{AD458480-AFEA-4D0D-9D6A-5602BE5124C7}" presName="aSpace2" presStyleCnt="0"/>
      <dgm:spPr/>
    </dgm:pt>
    <dgm:pt modelId="{3D483409-C070-4BE6-B0E4-D1F8D97D1DF3}" type="pres">
      <dgm:prSet presAssocID="{14045EBB-966E-4F54-9265-A0072F9C620C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25D06A-4F1A-4BDE-9CB1-AE9A57B08120}" type="presOf" srcId="{AB5ECE95-3E91-4B94-B7B9-4C71BB5A031D}" destId="{4E46361F-ABFC-4952-958A-56A0E6619028}" srcOrd="1" destOrd="0" presId="urn:microsoft.com/office/officeart/2005/8/layout/lProcess2"/>
    <dgm:cxn modelId="{C7AC1E14-3D2F-44D1-BBB5-878F53EBD358}" srcId="{79F977BE-5F6F-4891-B7B6-2781033EF5C1}" destId="{AD458480-AFEA-4D0D-9D6A-5602BE5124C7}" srcOrd="0" destOrd="0" parTransId="{B6C2EF4F-03A0-4A7B-B846-EFE60FB9D4EE}" sibTransId="{E584487B-6395-48D0-8BB1-B967D3270614}"/>
    <dgm:cxn modelId="{56FBC92D-0D92-42EB-8E44-156FC4855009}" type="presOf" srcId="{AD458480-AFEA-4D0D-9D6A-5602BE5124C7}" destId="{10F86F30-DBFC-40E6-98C5-D4E5BCE23419}" srcOrd="0" destOrd="0" presId="urn:microsoft.com/office/officeart/2005/8/layout/lProcess2"/>
    <dgm:cxn modelId="{B954FC10-13E7-46EB-BEEB-A2EC3C2F7F45}" type="presOf" srcId="{AB5ECE95-3E91-4B94-B7B9-4C71BB5A031D}" destId="{C489D314-0168-4DB6-A022-B4076FE854A8}" srcOrd="0" destOrd="0" presId="urn:microsoft.com/office/officeart/2005/8/layout/lProcess2"/>
    <dgm:cxn modelId="{DEE011EC-345F-4BBB-9203-5F80D21E58DD}" type="presOf" srcId="{FBC4AEE2-B369-4AF1-A473-E1D4D90A7730}" destId="{A66A7996-619B-45A3-B065-5999FC92CE56}" srcOrd="0" destOrd="0" presId="urn:microsoft.com/office/officeart/2005/8/layout/lProcess2"/>
    <dgm:cxn modelId="{EFCBB615-AD72-4924-919B-5AA8EE2AC49E}" type="presOf" srcId="{1F7261E1-B545-4490-BCE0-C222CA7AE305}" destId="{0EA17403-6CAF-4513-AB84-0FE364D476CC}" srcOrd="0" destOrd="0" presId="urn:microsoft.com/office/officeart/2005/8/layout/lProcess2"/>
    <dgm:cxn modelId="{F67B4FC0-3872-4D42-BB83-0D862D936197}" srcId="{FBC4AEE2-B369-4AF1-A473-E1D4D90A7730}" destId="{AB5ECE95-3E91-4B94-B7B9-4C71BB5A031D}" srcOrd="0" destOrd="0" parTransId="{CC131CEF-DA64-4D8C-921F-2590AA41FBD0}" sibTransId="{26FC2303-32FA-4F61-A2DB-CAB7AE25F8C1}"/>
    <dgm:cxn modelId="{FCAFA018-C9BF-433E-8B43-8791FD1C8531}" srcId="{FBC4AEE2-B369-4AF1-A473-E1D4D90A7730}" destId="{79F977BE-5F6F-4891-B7B6-2781033EF5C1}" srcOrd="1" destOrd="0" parTransId="{0708D3CD-D9DA-4EB9-B9CF-61137F049D71}" sibTransId="{2701ED91-5E05-4D4E-BEAB-4A05E3921F8A}"/>
    <dgm:cxn modelId="{46B85A9E-F5FE-4B66-B6B4-110AB4716D77}" type="presOf" srcId="{79F977BE-5F6F-4891-B7B6-2781033EF5C1}" destId="{60332743-0EAE-4426-B131-AB85E9548489}" srcOrd="0" destOrd="0" presId="urn:microsoft.com/office/officeart/2005/8/layout/lProcess2"/>
    <dgm:cxn modelId="{FBDB1176-DEAD-4B52-8E96-C6349C035261}" srcId="{AB5ECE95-3E91-4B94-B7B9-4C71BB5A031D}" destId="{A3AF7941-B002-4FE7-AF14-FC13A4C51C3C}" srcOrd="0" destOrd="0" parTransId="{88F69D46-FF32-4E03-8C6D-7B06D9D17485}" sibTransId="{A5E1C6BA-D040-4C5D-B4C2-47384582C7D4}"/>
    <dgm:cxn modelId="{40A9D06B-09F0-413D-93C0-0CB14D862BDB}" type="presOf" srcId="{A3AF7941-B002-4FE7-AF14-FC13A4C51C3C}" destId="{C5731F38-41E1-4938-A4BA-C29A8B9F4DB9}" srcOrd="0" destOrd="0" presId="urn:microsoft.com/office/officeart/2005/8/layout/lProcess2"/>
    <dgm:cxn modelId="{574FF77F-7966-46CE-A732-03B91648903E}" type="presOf" srcId="{79F977BE-5F6F-4891-B7B6-2781033EF5C1}" destId="{E20AFC2A-DE76-484A-BCA6-B437DDB9BB19}" srcOrd="1" destOrd="0" presId="urn:microsoft.com/office/officeart/2005/8/layout/lProcess2"/>
    <dgm:cxn modelId="{2880B9A3-9FBF-4273-A3CC-98E3F5A2C806}" type="presOf" srcId="{14045EBB-966E-4F54-9265-A0072F9C620C}" destId="{3D483409-C070-4BE6-B0E4-D1F8D97D1DF3}" srcOrd="0" destOrd="0" presId="urn:microsoft.com/office/officeart/2005/8/layout/lProcess2"/>
    <dgm:cxn modelId="{FF9802B2-8585-486A-830A-C0E95C126308}" srcId="{79F977BE-5F6F-4891-B7B6-2781033EF5C1}" destId="{14045EBB-966E-4F54-9265-A0072F9C620C}" srcOrd="1" destOrd="0" parTransId="{2D84E5F9-BEBF-4523-A38A-1992A7FB9EEE}" sibTransId="{C1D7939C-6989-40B6-AE77-7049D1DC438A}"/>
    <dgm:cxn modelId="{AE2777D9-6575-44BD-BC39-235BA42268E7}" srcId="{AB5ECE95-3E91-4B94-B7B9-4C71BB5A031D}" destId="{1F7261E1-B545-4490-BCE0-C222CA7AE305}" srcOrd="1" destOrd="0" parTransId="{6BD7F914-B356-472D-9EB3-7334D351E456}" sibTransId="{87345E41-8EE1-45FB-A9D3-A1D14EAC1414}"/>
    <dgm:cxn modelId="{CF61EBAF-7638-4433-9680-3B2C4AAD9C4B}" type="presParOf" srcId="{A66A7996-619B-45A3-B065-5999FC92CE56}" destId="{5A51DC0B-D6F4-4B7B-87D0-E1CFA3D3E2C9}" srcOrd="0" destOrd="0" presId="urn:microsoft.com/office/officeart/2005/8/layout/lProcess2"/>
    <dgm:cxn modelId="{51BB0DA7-722B-433C-9DD3-28115B2273B4}" type="presParOf" srcId="{5A51DC0B-D6F4-4B7B-87D0-E1CFA3D3E2C9}" destId="{C489D314-0168-4DB6-A022-B4076FE854A8}" srcOrd="0" destOrd="0" presId="urn:microsoft.com/office/officeart/2005/8/layout/lProcess2"/>
    <dgm:cxn modelId="{BD18FB70-BFD6-4789-9DA4-B9A92E32E806}" type="presParOf" srcId="{5A51DC0B-D6F4-4B7B-87D0-E1CFA3D3E2C9}" destId="{4E46361F-ABFC-4952-958A-56A0E6619028}" srcOrd="1" destOrd="0" presId="urn:microsoft.com/office/officeart/2005/8/layout/lProcess2"/>
    <dgm:cxn modelId="{D7DEDDFB-4BBC-4B60-B809-DD2FE12D66A3}" type="presParOf" srcId="{5A51DC0B-D6F4-4B7B-87D0-E1CFA3D3E2C9}" destId="{1B08C520-C784-42EA-BB42-FBB622A7D53A}" srcOrd="2" destOrd="0" presId="urn:microsoft.com/office/officeart/2005/8/layout/lProcess2"/>
    <dgm:cxn modelId="{072B83ED-ECE0-44D1-B50B-755A3D5E0075}" type="presParOf" srcId="{1B08C520-C784-42EA-BB42-FBB622A7D53A}" destId="{00EF635D-395B-482A-8BBA-822B42C1255A}" srcOrd="0" destOrd="0" presId="urn:microsoft.com/office/officeart/2005/8/layout/lProcess2"/>
    <dgm:cxn modelId="{0EF4DC40-B93F-4FD6-9505-0F43895D630E}" type="presParOf" srcId="{00EF635D-395B-482A-8BBA-822B42C1255A}" destId="{C5731F38-41E1-4938-A4BA-C29A8B9F4DB9}" srcOrd="0" destOrd="0" presId="urn:microsoft.com/office/officeart/2005/8/layout/lProcess2"/>
    <dgm:cxn modelId="{76388E8C-BEF7-49DD-8223-023CBA733C90}" type="presParOf" srcId="{00EF635D-395B-482A-8BBA-822B42C1255A}" destId="{417D6F15-DAC8-49D6-B553-75CC010389C5}" srcOrd="1" destOrd="0" presId="urn:microsoft.com/office/officeart/2005/8/layout/lProcess2"/>
    <dgm:cxn modelId="{21139C31-FF28-456A-A43A-CA2CE5ABE22D}" type="presParOf" srcId="{00EF635D-395B-482A-8BBA-822B42C1255A}" destId="{0EA17403-6CAF-4513-AB84-0FE364D476CC}" srcOrd="2" destOrd="0" presId="urn:microsoft.com/office/officeart/2005/8/layout/lProcess2"/>
    <dgm:cxn modelId="{15FB6EB2-756F-45DA-9CBE-57CACCEBD826}" type="presParOf" srcId="{A66A7996-619B-45A3-B065-5999FC92CE56}" destId="{A5D828A1-EDB4-4FE4-BD86-3FABA364A35B}" srcOrd="1" destOrd="0" presId="urn:microsoft.com/office/officeart/2005/8/layout/lProcess2"/>
    <dgm:cxn modelId="{8861681B-C7B2-4A2D-AAFB-18729B168ACB}" type="presParOf" srcId="{A66A7996-619B-45A3-B065-5999FC92CE56}" destId="{A9980677-EBE1-430F-ACB5-017AD99512CC}" srcOrd="2" destOrd="0" presId="urn:microsoft.com/office/officeart/2005/8/layout/lProcess2"/>
    <dgm:cxn modelId="{6DFD91D3-1E3C-4745-B92F-2A75A7BA87F8}" type="presParOf" srcId="{A9980677-EBE1-430F-ACB5-017AD99512CC}" destId="{60332743-0EAE-4426-B131-AB85E9548489}" srcOrd="0" destOrd="0" presId="urn:microsoft.com/office/officeart/2005/8/layout/lProcess2"/>
    <dgm:cxn modelId="{B0370EB9-D47C-42BC-A56A-C7A52219A561}" type="presParOf" srcId="{A9980677-EBE1-430F-ACB5-017AD99512CC}" destId="{E20AFC2A-DE76-484A-BCA6-B437DDB9BB19}" srcOrd="1" destOrd="0" presId="urn:microsoft.com/office/officeart/2005/8/layout/lProcess2"/>
    <dgm:cxn modelId="{D09ABBE8-3E60-4431-9B7F-7FA96F0D2C57}" type="presParOf" srcId="{A9980677-EBE1-430F-ACB5-017AD99512CC}" destId="{64038F3A-65E0-42C7-8C97-DD381CA8C140}" srcOrd="2" destOrd="0" presId="urn:microsoft.com/office/officeart/2005/8/layout/lProcess2"/>
    <dgm:cxn modelId="{BF3C75F5-1A09-472B-BE5C-AC8A74C23FC7}" type="presParOf" srcId="{64038F3A-65E0-42C7-8C97-DD381CA8C140}" destId="{B4D0C7AD-54FF-4FBB-B4B1-E0070521C69F}" srcOrd="0" destOrd="0" presId="urn:microsoft.com/office/officeart/2005/8/layout/lProcess2"/>
    <dgm:cxn modelId="{6D87AA08-6DDF-4750-93B9-EF7EC145C54D}" type="presParOf" srcId="{B4D0C7AD-54FF-4FBB-B4B1-E0070521C69F}" destId="{10F86F30-DBFC-40E6-98C5-D4E5BCE23419}" srcOrd="0" destOrd="0" presId="urn:microsoft.com/office/officeart/2005/8/layout/lProcess2"/>
    <dgm:cxn modelId="{551B31EB-F025-4467-ABAD-F31742CF1D6D}" type="presParOf" srcId="{B4D0C7AD-54FF-4FBB-B4B1-E0070521C69F}" destId="{6296068B-25A4-4888-81A8-827CB4B13107}" srcOrd="1" destOrd="0" presId="urn:microsoft.com/office/officeart/2005/8/layout/lProcess2"/>
    <dgm:cxn modelId="{CD31E514-5A9F-44FB-A443-7465B0FDD382}" type="presParOf" srcId="{B4D0C7AD-54FF-4FBB-B4B1-E0070521C69F}" destId="{3D483409-C070-4BE6-B0E4-D1F8D97D1DF3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1E3159-1A44-4546-A722-C50795448A81}" type="doc">
      <dgm:prSet loTypeId="urn:microsoft.com/office/officeart/2005/8/layout/h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FC44CA-CC5F-4C00-83A3-FAFEF5B709EF}">
      <dgm:prSet phldrT="[Text]"/>
      <dgm:spPr/>
      <dgm:t>
        <a:bodyPr/>
        <a:lstStyle/>
        <a:p>
          <a:r>
            <a:rPr lang="en-US" dirty="0" smtClean="0"/>
            <a:t>No systematic process to control/manage risk</a:t>
          </a:r>
          <a:endParaRPr lang="en-US" dirty="0"/>
        </a:p>
      </dgm:t>
    </dgm:pt>
    <dgm:pt modelId="{AC1052BC-0693-4519-8FAF-B695B28717F1}" type="parTrans" cxnId="{4A838338-E84D-480D-B320-D4FD9A60E3B0}">
      <dgm:prSet/>
      <dgm:spPr/>
      <dgm:t>
        <a:bodyPr/>
        <a:lstStyle/>
        <a:p>
          <a:endParaRPr lang="en-US"/>
        </a:p>
      </dgm:t>
    </dgm:pt>
    <dgm:pt modelId="{5E81B568-C58D-4855-8EE1-A310AB219EAB}" type="sibTrans" cxnId="{4A838338-E84D-480D-B320-D4FD9A60E3B0}">
      <dgm:prSet/>
      <dgm:spPr/>
      <dgm:t>
        <a:bodyPr/>
        <a:lstStyle/>
        <a:p>
          <a:endParaRPr lang="en-US"/>
        </a:p>
      </dgm:t>
    </dgm:pt>
    <dgm:pt modelId="{931E220B-0F33-4E11-A9A0-8C25C637AAC4}">
      <dgm:prSet/>
      <dgm:spPr/>
      <dgm:t>
        <a:bodyPr/>
        <a:lstStyle/>
        <a:p>
          <a:r>
            <a:rPr lang="en-US" dirty="0" smtClean="0"/>
            <a:t>No clear accountability (board / committees)</a:t>
          </a:r>
        </a:p>
      </dgm:t>
    </dgm:pt>
    <dgm:pt modelId="{7213CC1B-3D73-4E19-B921-6C3057D440BE}" type="parTrans" cxnId="{4CF5130E-FD7B-4C23-AFB4-3DC56C043A6C}">
      <dgm:prSet/>
      <dgm:spPr/>
      <dgm:t>
        <a:bodyPr/>
        <a:lstStyle/>
        <a:p>
          <a:endParaRPr lang="en-US"/>
        </a:p>
      </dgm:t>
    </dgm:pt>
    <dgm:pt modelId="{F355E4A6-C126-485E-B957-CB35E887E031}" type="sibTrans" cxnId="{4CF5130E-FD7B-4C23-AFB4-3DC56C043A6C}">
      <dgm:prSet/>
      <dgm:spPr/>
      <dgm:t>
        <a:bodyPr/>
        <a:lstStyle/>
        <a:p>
          <a:endParaRPr lang="en-US"/>
        </a:p>
      </dgm:t>
    </dgm:pt>
    <dgm:pt modelId="{E22C3BCC-6176-4571-8015-D0CC817F44E2}">
      <dgm:prSet/>
      <dgm:spPr/>
      <dgm:t>
        <a:bodyPr/>
        <a:lstStyle/>
        <a:p>
          <a:r>
            <a:rPr lang="en-US" dirty="0" smtClean="0"/>
            <a:t>Risk related KPIs in compensation – no clear HR expertize</a:t>
          </a:r>
        </a:p>
      </dgm:t>
    </dgm:pt>
    <dgm:pt modelId="{D632DAE5-4C60-4798-8CAA-35864F3F6B8E}" type="parTrans" cxnId="{325CE36D-6D05-42EA-B7B3-5908A57562CC}">
      <dgm:prSet/>
      <dgm:spPr/>
      <dgm:t>
        <a:bodyPr/>
        <a:lstStyle/>
        <a:p>
          <a:endParaRPr lang="en-US"/>
        </a:p>
      </dgm:t>
    </dgm:pt>
    <dgm:pt modelId="{4650C3C6-9F5D-496D-A6B4-4867BFC9CAEF}" type="sibTrans" cxnId="{325CE36D-6D05-42EA-B7B3-5908A57562CC}">
      <dgm:prSet/>
      <dgm:spPr/>
      <dgm:t>
        <a:bodyPr/>
        <a:lstStyle/>
        <a:p>
          <a:endParaRPr lang="en-US"/>
        </a:p>
      </dgm:t>
    </dgm:pt>
    <dgm:pt modelId="{CC486FE6-4F0C-470E-B9CA-D5416C28E850}">
      <dgm:prSet/>
      <dgm:spPr/>
      <dgm:t>
        <a:bodyPr/>
        <a:lstStyle/>
        <a:p>
          <a:r>
            <a:rPr lang="en-US" dirty="0" smtClean="0"/>
            <a:t>Audit and Risk Management Committee met 4/year</a:t>
          </a:r>
          <a:endParaRPr lang="en-US" dirty="0"/>
        </a:p>
      </dgm:t>
    </dgm:pt>
    <dgm:pt modelId="{7FBC84D3-DF27-4E3A-BE8C-331F68A535BE}" type="parTrans" cxnId="{870F80DD-3A53-49C5-9632-3ADEFAAD8BEB}">
      <dgm:prSet/>
      <dgm:spPr/>
      <dgm:t>
        <a:bodyPr/>
        <a:lstStyle/>
        <a:p>
          <a:endParaRPr lang="en-US"/>
        </a:p>
      </dgm:t>
    </dgm:pt>
    <dgm:pt modelId="{EF967C40-842D-4E86-919D-ED0E148266D7}" type="sibTrans" cxnId="{870F80DD-3A53-49C5-9632-3ADEFAAD8BEB}">
      <dgm:prSet/>
      <dgm:spPr/>
      <dgm:t>
        <a:bodyPr/>
        <a:lstStyle/>
        <a:p>
          <a:endParaRPr lang="en-US"/>
        </a:p>
      </dgm:t>
    </dgm:pt>
    <dgm:pt modelId="{495C1FE5-A200-4F3B-80D9-E042AF2379F3}" type="pres">
      <dgm:prSet presAssocID="{141E3159-1A44-4546-A722-C50795448A8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627F04-D21C-44EF-AF5C-5373E6B8228C}" type="pres">
      <dgm:prSet presAssocID="{2AFC44CA-CC5F-4C00-83A3-FAFEF5B709EF}" presName="roof" presStyleLbl="dkBgShp" presStyleIdx="0" presStyleCnt="2"/>
      <dgm:spPr/>
      <dgm:t>
        <a:bodyPr/>
        <a:lstStyle/>
        <a:p>
          <a:endParaRPr lang="en-US"/>
        </a:p>
      </dgm:t>
    </dgm:pt>
    <dgm:pt modelId="{E3F2AF7E-8D69-48C7-9852-C875B4175469}" type="pres">
      <dgm:prSet presAssocID="{2AFC44CA-CC5F-4C00-83A3-FAFEF5B709EF}" presName="pillars" presStyleCnt="0"/>
      <dgm:spPr/>
    </dgm:pt>
    <dgm:pt modelId="{D7FD9E21-B4BE-42BA-B9B1-96C9355D4E16}" type="pres">
      <dgm:prSet presAssocID="{2AFC44CA-CC5F-4C00-83A3-FAFEF5B709E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C06F8-06F5-4BB9-8BAB-2B4E5C777B6F}" type="pres">
      <dgm:prSet presAssocID="{E22C3BCC-6176-4571-8015-D0CC817F44E2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4753E-331C-43AA-B003-5D39BDE439F7}" type="pres">
      <dgm:prSet presAssocID="{CC486FE6-4F0C-470E-B9CA-D5416C28E85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E3B39-0810-4752-BEC2-BD3DB31D0786}" type="pres">
      <dgm:prSet presAssocID="{2AFC44CA-CC5F-4C00-83A3-FAFEF5B709EF}" presName="base" presStyleLbl="dkBgShp" presStyleIdx="1" presStyleCnt="2"/>
      <dgm:spPr/>
    </dgm:pt>
  </dgm:ptLst>
  <dgm:cxnLst>
    <dgm:cxn modelId="{FC5EED0A-004C-4EA3-81DA-9FED5DA60BD3}" type="presOf" srcId="{931E220B-0F33-4E11-A9A0-8C25C637AAC4}" destId="{D7FD9E21-B4BE-42BA-B9B1-96C9355D4E16}" srcOrd="0" destOrd="0" presId="urn:microsoft.com/office/officeart/2005/8/layout/hList3"/>
    <dgm:cxn modelId="{4CF5130E-FD7B-4C23-AFB4-3DC56C043A6C}" srcId="{2AFC44CA-CC5F-4C00-83A3-FAFEF5B709EF}" destId="{931E220B-0F33-4E11-A9A0-8C25C637AAC4}" srcOrd="0" destOrd="0" parTransId="{7213CC1B-3D73-4E19-B921-6C3057D440BE}" sibTransId="{F355E4A6-C126-485E-B957-CB35E887E031}"/>
    <dgm:cxn modelId="{325CE36D-6D05-42EA-B7B3-5908A57562CC}" srcId="{2AFC44CA-CC5F-4C00-83A3-FAFEF5B709EF}" destId="{E22C3BCC-6176-4571-8015-D0CC817F44E2}" srcOrd="1" destOrd="0" parTransId="{D632DAE5-4C60-4798-8CAA-35864F3F6B8E}" sibTransId="{4650C3C6-9F5D-496D-A6B4-4867BFC9CAEF}"/>
    <dgm:cxn modelId="{90B81985-CE3D-4BB0-870D-4CFF0A1FEED9}" type="presOf" srcId="{CC486FE6-4F0C-470E-B9CA-D5416C28E850}" destId="{1A34753E-331C-43AA-B003-5D39BDE439F7}" srcOrd="0" destOrd="0" presId="urn:microsoft.com/office/officeart/2005/8/layout/hList3"/>
    <dgm:cxn modelId="{8CC8ADD4-E55E-4347-936D-9E9DC5165DEE}" type="presOf" srcId="{2AFC44CA-CC5F-4C00-83A3-FAFEF5B709EF}" destId="{16627F04-D21C-44EF-AF5C-5373E6B8228C}" srcOrd="0" destOrd="0" presId="urn:microsoft.com/office/officeart/2005/8/layout/hList3"/>
    <dgm:cxn modelId="{870F80DD-3A53-49C5-9632-3ADEFAAD8BEB}" srcId="{2AFC44CA-CC5F-4C00-83A3-FAFEF5B709EF}" destId="{CC486FE6-4F0C-470E-B9CA-D5416C28E850}" srcOrd="2" destOrd="0" parTransId="{7FBC84D3-DF27-4E3A-BE8C-331F68A535BE}" sibTransId="{EF967C40-842D-4E86-919D-ED0E148266D7}"/>
    <dgm:cxn modelId="{4A838338-E84D-480D-B320-D4FD9A60E3B0}" srcId="{141E3159-1A44-4546-A722-C50795448A81}" destId="{2AFC44CA-CC5F-4C00-83A3-FAFEF5B709EF}" srcOrd="0" destOrd="0" parTransId="{AC1052BC-0693-4519-8FAF-B695B28717F1}" sibTransId="{5E81B568-C58D-4855-8EE1-A310AB219EAB}"/>
    <dgm:cxn modelId="{1FD34632-962D-4D65-85D0-3C7476E51313}" type="presOf" srcId="{141E3159-1A44-4546-A722-C50795448A81}" destId="{495C1FE5-A200-4F3B-80D9-E042AF2379F3}" srcOrd="0" destOrd="0" presId="urn:microsoft.com/office/officeart/2005/8/layout/hList3"/>
    <dgm:cxn modelId="{D05E18A8-F3A6-452A-BEA5-FFF9BCC0E86A}" type="presOf" srcId="{E22C3BCC-6176-4571-8015-D0CC817F44E2}" destId="{F87C06F8-06F5-4BB9-8BAB-2B4E5C777B6F}" srcOrd="0" destOrd="0" presId="urn:microsoft.com/office/officeart/2005/8/layout/hList3"/>
    <dgm:cxn modelId="{0E741C74-46B9-4246-A13C-FCB18349CFBA}" type="presParOf" srcId="{495C1FE5-A200-4F3B-80D9-E042AF2379F3}" destId="{16627F04-D21C-44EF-AF5C-5373E6B8228C}" srcOrd="0" destOrd="0" presId="urn:microsoft.com/office/officeart/2005/8/layout/hList3"/>
    <dgm:cxn modelId="{2D08A9AF-2B5E-48F6-8D1F-5356554AF320}" type="presParOf" srcId="{495C1FE5-A200-4F3B-80D9-E042AF2379F3}" destId="{E3F2AF7E-8D69-48C7-9852-C875B4175469}" srcOrd="1" destOrd="0" presId="urn:microsoft.com/office/officeart/2005/8/layout/hList3"/>
    <dgm:cxn modelId="{59650952-137B-4ABD-9A6C-2BCBB327BCF9}" type="presParOf" srcId="{E3F2AF7E-8D69-48C7-9852-C875B4175469}" destId="{D7FD9E21-B4BE-42BA-B9B1-96C9355D4E16}" srcOrd="0" destOrd="0" presId="urn:microsoft.com/office/officeart/2005/8/layout/hList3"/>
    <dgm:cxn modelId="{DBAEBEC2-86CA-497F-94CF-0C35977AFF29}" type="presParOf" srcId="{E3F2AF7E-8D69-48C7-9852-C875B4175469}" destId="{F87C06F8-06F5-4BB9-8BAB-2B4E5C777B6F}" srcOrd="1" destOrd="0" presId="urn:microsoft.com/office/officeart/2005/8/layout/hList3"/>
    <dgm:cxn modelId="{686EE2C2-D6BC-4521-B0E5-F35796A6D238}" type="presParOf" srcId="{E3F2AF7E-8D69-48C7-9852-C875B4175469}" destId="{1A34753E-331C-43AA-B003-5D39BDE439F7}" srcOrd="2" destOrd="0" presId="urn:microsoft.com/office/officeart/2005/8/layout/hList3"/>
    <dgm:cxn modelId="{5BDAF770-0561-4D82-87A0-25875F9518B9}" type="presParOf" srcId="{495C1FE5-A200-4F3B-80D9-E042AF2379F3}" destId="{822E3B39-0810-4752-BEC2-BD3DB31D078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7264C2-F414-4E94-B245-D4668DE54950}" type="doc">
      <dgm:prSet loTypeId="urn:microsoft.com/office/officeart/2005/8/layout/hierarchy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21451B-3E64-45E8-8FF9-EEE06795DB4F}">
      <dgm:prSet phldrT="[Text]"/>
      <dgm:spPr/>
      <dgm:t>
        <a:bodyPr/>
        <a:lstStyle/>
        <a:p>
          <a:r>
            <a:rPr lang="en-US" dirty="0" smtClean="0"/>
            <a:t>Dual Class Voting Shares</a:t>
          </a:r>
          <a:endParaRPr lang="en-US" dirty="0"/>
        </a:p>
      </dgm:t>
    </dgm:pt>
    <dgm:pt modelId="{059FA571-46D7-48F6-9C6B-1352DA1251F7}" type="parTrans" cxnId="{63D1A1BD-5326-41D7-8ABA-456D0BF142EF}">
      <dgm:prSet/>
      <dgm:spPr/>
      <dgm:t>
        <a:bodyPr/>
        <a:lstStyle/>
        <a:p>
          <a:endParaRPr lang="en-US"/>
        </a:p>
      </dgm:t>
    </dgm:pt>
    <dgm:pt modelId="{82134F0E-A924-4FC9-91B6-EF25A8A463D8}" type="sibTrans" cxnId="{63D1A1BD-5326-41D7-8ABA-456D0BF142EF}">
      <dgm:prSet/>
      <dgm:spPr/>
      <dgm:t>
        <a:bodyPr/>
        <a:lstStyle/>
        <a:p>
          <a:endParaRPr lang="en-US"/>
        </a:p>
      </dgm:t>
    </dgm:pt>
    <dgm:pt modelId="{CF57AFDA-8EE7-42DE-9C56-7B0860EB9C9C}">
      <dgm:prSet phldrT="[Text]"/>
      <dgm:spPr/>
      <dgm:t>
        <a:bodyPr/>
        <a:lstStyle/>
        <a:p>
          <a:r>
            <a:rPr lang="en-US" dirty="0" smtClean="0"/>
            <a:t>75% Class B (Canadian Owned)</a:t>
          </a:r>
          <a:endParaRPr lang="en-US" dirty="0"/>
        </a:p>
      </dgm:t>
    </dgm:pt>
    <dgm:pt modelId="{28C64CC8-EE8C-464E-A640-20089FA14E03}" type="parTrans" cxnId="{363D88EA-70E9-49CA-A0C4-40AA6C01BB5E}">
      <dgm:prSet/>
      <dgm:spPr/>
      <dgm:t>
        <a:bodyPr/>
        <a:lstStyle/>
        <a:p>
          <a:endParaRPr lang="en-US"/>
        </a:p>
      </dgm:t>
    </dgm:pt>
    <dgm:pt modelId="{3E5C948A-40D8-4991-A542-57D366C78557}" type="sibTrans" cxnId="{363D88EA-70E9-49CA-A0C4-40AA6C01BB5E}">
      <dgm:prSet/>
      <dgm:spPr/>
      <dgm:t>
        <a:bodyPr/>
        <a:lstStyle/>
        <a:p>
          <a:endParaRPr lang="en-US"/>
        </a:p>
      </dgm:t>
    </dgm:pt>
    <dgm:pt modelId="{901E3513-F510-4E3D-975B-5A2928F0C0C7}">
      <dgm:prSet phldrT="[Text]"/>
      <dgm:spPr/>
      <dgm:t>
        <a:bodyPr/>
        <a:lstStyle/>
        <a:p>
          <a:r>
            <a:rPr lang="en-US" dirty="0" smtClean="0"/>
            <a:t>Air Canada Public Participation Act</a:t>
          </a:r>
          <a:endParaRPr lang="en-US" dirty="0"/>
        </a:p>
      </dgm:t>
    </dgm:pt>
    <dgm:pt modelId="{7518DF7A-48F3-4934-81D5-DB63D25148F5}" type="parTrans" cxnId="{52EFAE63-F01E-4D4E-9CB8-E8BA6C149651}">
      <dgm:prSet/>
      <dgm:spPr/>
      <dgm:t>
        <a:bodyPr/>
        <a:lstStyle/>
        <a:p>
          <a:endParaRPr lang="en-US"/>
        </a:p>
      </dgm:t>
    </dgm:pt>
    <dgm:pt modelId="{D7E70061-F427-41E3-9312-926342776696}" type="sibTrans" cxnId="{52EFAE63-F01E-4D4E-9CB8-E8BA6C149651}">
      <dgm:prSet/>
      <dgm:spPr/>
      <dgm:t>
        <a:bodyPr/>
        <a:lstStyle/>
        <a:p>
          <a:endParaRPr lang="en-US"/>
        </a:p>
      </dgm:t>
    </dgm:pt>
    <dgm:pt modelId="{AA365447-DCA5-481A-AF45-B2D28C4F7E7D}">
      <dgm:prSet phldrT="[Text]"/>
      <dgm:spPr/>
      <dgm:t>
        <a:bodyPr/>
        <a:lstStyle/>
        <a:p>
          <a:r>
            <a:rPr lang="en-US" dirty="0" smtClean="0"/>
            <a:t>Canada Transportation Act (CTA)</a:t>
          </a:r>
          <a:endParaRPr lang="en-US" dirty="0"/>
        </a:p>
      </dgm:t>
    </dgm:pt>
    <dgm:pt modelId="{D377D1BC-FFC2-47B5-91B9-EA11B439366C}" type="parTrans" cxnId="{67279F8E-9BD7-494B-A9FA-29A4047F8122}">
      <dgm:prSet/>
      <dgm:spPr/>
      <dgm:t>
        <a:bodyPr/>
        <a:lstStyle/>
        <a:p>
          <a:endParaRPr lang="en-US"/>
        </a:p>
      </dgm:t>
    </dgm:pt>
    <dgm:pt modelId="{99EE501A-F9DB-4663-9DAF-43C401468EBD}" type="sibTrans" cxnId="{67279F8E-9BD7-494B-A9FA-29A4047F8122}">
      <dgm:prSet/>
      <dgm:spPr/>
      <dgm:t>
        <a:bodyPr/>
        <a:lstStyle/>
        <a:p>
          <a:endParaRPr lang="en-US"/>
        </a:p>
      </dgm:t>
    </dgm:pt>
    <dgm:pt modelId="{09530851-8D2D-4DBE-BB0D-74397AEB497C}">
      <dgm:prSet phldrT="[Text]"/>
      <dgm:spPr/>
      <dgm:t>
        <a:bodyPr/>
        <a:lstStyle/>
        <a:p>
          <a:r>
            <a:rPr lang="en-US" dirty="0" smtClean="0"/>
            <a:t>25% Class A (International)</a:t>
          </a:r>
          <a:endParaRPr lang="en-US" dirty="0"/>
        </a:p>
      </dgm:t>
    </dgm:pt>
    <dgm:pt modelId="{188AB189-8AA5-4407-89E1-05C8B8E99590}" type="parTrans" cxnId="{FDC0266F-EBBA-4B67-8F1B-8D235AF7D7B6}">
      <dgm:prSet/>
      <dgm:spPr/>
      <dgm:t>
        <a:bodyPr/>
        <a:lstStyle/>
        <a:p>
          <a:endParaRPr lang="en-US"/>
        </a:p>
      </dgm:t>
    </dgm:pt>
    <dgm:pt modelId="{7FF4C4B0-F5BE-4F6B-B86A-6F253FF87456}" type="sibTrans" cxnId="{FDC0266F-EBBA-4B67-8F1B-8D235AF7D7B6}">
      <dgm:prSet/>
      <dgm:spPr/>
      <dgm:t>
        <a:bodyPr/>
        <a:lstStyle/>
        <a:p>
          <a:endParaRPr lang="en-US"/>
        </a:p>
      </dgm:t>
    </dgm:pt>
    <dgm:pt modelId="{D7EE91D0-ED02-494F-8C39-6159F961C9AE}" type="pres">
      <dgm:prSet presAssocID="{C27264C2-F414-4E94-B245-D4668DE5495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3842BC-0AC8-423B-80F0-4B66C380E1A7}" type="pres">
      <dgm:prSet presAssocID="{9121451B-3E64-45E8-8FF9-EEE06795DB4F}" presName="vertOne" presStyleCnt="0"/>
      <dgm:spPr/>
    </dgm:pt>
    <dgm:pt modelId="{593BFD41-8182-4E38-B0CD-A03B5B79E61C}" type="pres">
      <dgm:prSet presAssocID="{9121451B-3E64-45E8-8FF9-EEE06795DB4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6F40FA-37F5-4FD5-AC50-C8D9C87AD63E}" type="pres">
      <dgm:prSet presAssocID="{9121451B-3E64-45E8-8FF9-EEE06795DB4F}" presName="parTransOne" presStyleCnt="0"/>
      <dgm:spPr/>
    </dgm:pt>
    <dgm:pt modelId="{51E37A26-9854-4948-8FDC-89613D88540E}" type="pres">
      <dgm:prSet presAssocID="{9121451B-3E64-45E8-8FF9-EEE06795DB4F}" presName="horzOne" presStyleCnt="0"/>
      <dgm:spPr/>
    </dgm:pt>
    <dgm:pt modelId="{D44F2C80-ADC5-4302-9CF9-9A71D4264D3F}" type="pres">
      <dgm:prSet presAssocID="{CF57AFDA-8EE7-42DE-9C56-7B0860EB9C9C}" presName="vertTwo" presStyleCnt="0"/>
      <dgm:spPr/>
    </dgm:pt>
    <dgm:pt modelId="{F629749C-FE6C-4075-9DDA-655EFB91F26C}" type="pres">
      <dgm:prSet presAssocID="{CF57AFDA-8EE7-42DE-9C56-7B0860EB9C9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47C5A5-E84A-40BC-BF7F-DCEEA09E3121}" type="pres">
      <dgm:prSet presAssocID="{CF57AFDA-8EE7-42DE-9C56-7B0860EB9C9C}" presName="parTransTwo" presStyleCnt="0"/>
      <dgm:spPr/>
    </dgm:pt>
    <dgm:pt modelId="{F75D0B1E-6CA3-4D2C-BC66-BF3538225578}" type="pres">
      <dgm:prSet presAssocID="{CF57AFDA-8EE7-42DE-9C56-7B0860EB9C9C}" presName="horzTwo" presStyleCnt="0"/>
      <dgm:spPr/>
    </dgm:pt>
    <dgm:pt modelId="{DA7AC081-E5BE-495C-907A-2931E6A6EA86}" type="pres">
      <dgm:prSet presAssocID="{901E3513-F510-4E3D-975B-5A2928F0C0C7}" presName="vertThree" presStyleCnt="0"/>
      <dgm:spPr/>
    </dgm:pt>
    <dgm:pt modelId="{1384ABEE-3A25-4A65-8705-DBC1C7CB4715}" type="pres">
      <dgm:prSet presAssocID="{901E3513-F510-4E3D-975B-5A2928F0C0C7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96F587-8937-4B9E-866D-9ABE9A355BB7}" type="pres">
      <dgm:prSet presAssocID="{901E3513-F510-4E3D-975B-5A2928F0C0C7}" presName="horzThree" presStyleCnt="0"/>
      <dgm:spPr/>
    </dgm:pt>
    <dgm:pt modelId="{23412D75-C9A7-406C-915D-CF4CAD8942BD}" type="pres">
      <dgm:prSet presAssocID="{D7E70061-F427-41E3-9312-926342776696}" presName="sibSpaceThree" presStyleCnt="0"/>
      <dgm:spPr/>
    </dgm:pt>
    <dgm:pt modelId="{9F7B11E9-AD1B-4F58-88F4-4646256023F6}" type="pres">
      <dgm:prSet presAssocID="{AA365447-DCA5-481A-AF45-B2D28C4F7E7D}" presName="vertThree" presStyleCnt="0"/>
      <dgm:spPr/>
    </dgm:pt>
    <dgm:pt modelId="{CD9E4F48-6CB7-4BA4-8384-112FB4F0CDCF}" type="pres">
      <dgm:prSet presAssocID="{AA365447-DCA5-481A-AF45-B2D28C4F7E7D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CBA2FF-8AD2-473C-92CC-24339359CA6C}" type="pres">
      <dgm:prSet presAssocID="{AA365447-DCA5-481A-AF45-B2D28C4F7E7D}" presName="horzThree" presStyleCnt="0"/>
      <dgm:spPr/>
    </dgm:pt>
    <dgm:pt modelId="{8795CEC2-DCB6-4C81-8DA2-89E7D3141988}" type="pres">
      <dgm:prSet presAssocID="{3E5C948A-40D8-4991-A542-57D366C78557}" presName="sibSpaceTwo" presStyleCnt="0"/>
      <dgm:spPr/>
    </dgm:pt>
    <dgm:pt modelId="{F4E0D2D0-B8F8-4859-A793-37A535F51AAF}" type="pres">
      <dgm:prSet presAssocID="{09530851-8D2D-4DBE-BB0D-74397AEB497C}" presName="vertTwo" presStyleCnt="0"/>
      <dgm:spPr/>
    </dgm:pt>
    <dgm:pt modelId="{E6072F89-75B6-4608-A0EC-B88313C79B6D}" type="pres">
      <dgm:prSet presAssocID="{09530851-8D2D-4DBE-BB0D-74397AEB497C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EBAA02-0A72-45FE-AB8B-BBCDD1294CBC}" type="pres">
      <dgm:prSet presAssocID="{09530851-8D2D-4DBE-BB0D-74397AEB497C}" presName="horzTwo" presStyleCnt="0"/>
      <dgm:spPr/>
    </dgm:pt>
  </dgm:ptLst>
  <dgm:cxnLst>
    <dgm:cxn modelId="{52EFAE63-F01E-4D4E-9CB8-E8BA6C149651}" srcId="{CF57AFDA-8EE7-42DE-9C56-7B0860EB9C9C}" destId="{901E3513-F510-4E3D-975B-5A2928F0C0C7}" srcOrd="0" destOrd="0" parTransId="{7518DF7A-48F3-4934-81D5-DB63D25148F5}" sibTransId="{D7E70061-F427-41E3-9312-926342776696}"/>
    <dgm:cxn modelId="{1C59AD36-EE20-B64B-83B8-CD44ADBA1DE3}" type="presOf" srcId="{901E3513-F510-4E3D-975B-5A2928F0C0C7}" destId="{1384ABEE-3A25-4A65-8705-DBC1C7CB4715}" srcOrd="0" destOrd="0" presId="urn:microsoft.com/office/officeart/2005/8/layout/hierarchy4"/>
    <dgm:cxn modelId="{67279F8E-9BD7-494B-A9FA-29A4047F8122}" srcId="{CF57AFDA-8EE7-42DE-9C56-7B0860EB9C9C}" destId="{AA365447-DCA5-481A-AF45-B2D28C4F7E7D}" srcOrd="1" destOrd="0" parTransId="{D377D1BC-FFC2-47B5-91B9-EA11B439366C}" sibTransId="{99EE501A-F9DB-4663-9DAF-43C401468EBD}"/>
    <dgm:cxn modelId="{39257B62-21BD-1C47-BBB9-7F28ED09817C}" type="presOf" srcId="{09530851-8D2D-4DBE-BB0D-74397AEB497C}" destId="{E6072F89-75B6-4608-A0EC-B88313C79B6D}" srcOrd="0" destOrd="0" presId="urn:microsoft.com/office/officeart/2005/8/layout/hierarchy4"/>
    <dgm:cxn modelId="{66B5D469-A48E-0A4A-B668-EC762DEE23ED}" type="presOf" srcId="{AA365447-DCA5-481A-AF45-B2D28C4F7E7D}" destId="{CD9E4F48-6CB7-4BA4-8384-112FB4F0CDCF}" srcOrd="0" destOrd="0" presId="urn:microsoft.com/office/officeart/2005/8/layout/hierarchy4"/>
    <dgm:cxn modelId="{74001FC1-F661-4A40-B1E8-B348D9E5DA05}" type="presOf" srcId="{9121451B-3E64-45E8-8FF9-EEE06795DB4F}" destId="{593BFD41-8182-4E38-B0CD-A03B5B79E61C}" srcOrd="0" destOrd="0" presId="urn:microsoft.com/office/officeart/2005/8/layout/hierarchy4"/>
    <dgm:cxn modelId="{FDC0266F-EBBA-4B67-8F1B-8D235AF7D7B6}" srcId="{9121451B-3E64-45E8-8FF9-EEE06795DB4F}" destId="{09530851-8D2D-4DBE-BB0D-74397AEB497C}" srcOrd="1" destOrd="0" parTransId="{188AB189-8AA5-4407-89E1-05C8B8E99590}" sibTransId="{7FF4C4B0-F5BE-4F6B-B86A-6F253FF87456}"/>
    <dgm:cxn modelId="{6E948BD1-F218-5649-8061-041628908DDF}" type="presOf" srcId="{CF57AFDA-8EE7-42DE-9C56-7B0860EB9C9C}" destId="{F629749C-FE6C-4075-9DDA-655EFB91F26C}" srcOrd="0" destOrd="0" presId="urn:microsoft.com/office/officeart/2005/8/layout/hierarchy4"/>
    <dgm:cxn modelId="{363D88EA-70E9-49CA-A0C4-40AA6C01BB5E}" srcId="{9121451B-3E64-45E8-8FF9-EEE06795DB4F}" destId="{CF57AFDA-8EE7-42DE-9C56-7B0860EB9C9C}" srcOrd="0" destOrd="0" parTransId="{28C64CC8-EE8C-464E-A640-20089FA14E03}" sibTransId="{3E5C948A-40D8-4991-A542-57D366C78557}"/>
    <dgm:cxn modelId="{2665CCAA-1A17-5549-A40B-8D45427BDEB8}" type="presOf" srcId="{C27264C2-F414-4E94-B245-D4668DE54950}" destId="{D7EE91D0-ED02-494F-8C39-6159F961C9AE}" srcOrd="0" destOrd="0" presId="urn:microsoft.com/office/officeart/2005/8/layout/hierarchy4"/>
    <dgm:cxn modelId="{63D1A1BD-5326-41D7-8ABA-456D0BF142EF}" srcId="{C27264C2-F414-4E94-B245-D4668DE54950}" destId="{9121451B-3E64-45E8-8FF9-EEE06795DB4F}" srcOrd="0" destOrd="0" parTransId="{059FA571-46D7-48F6-9C6B-1352DA1251F7}" sibTransId="{82134F0E-A924-4FC9-91B6-EF25A8A463D8}"/>
    <dgm:cxn modelId="{418F4B54-EE3D-5740-BD39-D4550492EA99}" type="presParOf" srcId="{D7EE91D0-ED02-494F-8C39-6159F961C9AE}" destId="{3C3842BC-0AC8-423B-80F0-4B66C380E1A7}" srcOrd="0" destOrd="0" presId="urn:microsoft.com/office/officeart/2005/8/layout/hierarchy4"/>
    <dgm:cxn modelId="{A6D19AD6-2213-4540-A4F7-7323A218EEBF}" type="presParOf" srcId="{3C3842BC-0AC8-423B-80F0-4B66C380E1A7}" destId="{593BFD41-8182-4E38-B0CD-A03B5B79E61C}" srcOrd="0" destOrd="0" presId="urn:microsoft.com/office/officeart/2005/8/layout/hierarchy4"/>
    <dgm:cxn modelId="{F462F300-40AB-E24B-8373-B04E4BB6FC55}" type="presParOf" srcId="{3C3842BC-0AC8-423B-80F0-4B66C380E1A7}" destId="{9C6F40FA-37F5-4FD5-AC50-C8D9C87AD63E}" srcOrd="1" destOrd="0" presId="urn:microsoft.com/office/officeart/2005/8/layout/hierarchy4"/>
    <dgm:cxn modelId="{761AE4F0-9B31-3249-AEC7-5468EB977548}" type="presParOf" srcId="{3C3842BC-0AC8-423B-80F0-4B66C380E1A7}" destId="{51E37A26-9854-4948-8FDC-89613D88540E}" srcOrd="2" destOrd="0" presId="urn:microsoft.com/office/officeart/2005/8/layout/hierarchy4"/>
    <dgm:cxn modelId="{DB9C0D6B-909B-CC4B-B92C-BB4BDB86F306}" type="presParOf" srcId="{51E37A26-9854-4948-8FDC-89613D88540E}" destId="{D44F2C80-ADC5-4302-9CF9-9A71D4264D3F}" srcOrd="0" destOrd="0" presId="urn:microsoft.com/office/officeart/2005/8/layout/hierarchy4"/>
    <dgm:cxn modelId="{78626CCE-220D-1342-B73C-C87A59260F75}" type="presParOf" srcId="{D44F2C80-ADC5-4302-9CF9-9A71D4264D3F}" destId="{F629749C-FE6C-4075-9DDA-655EFB91F26C}" srcOrd="0" destOrd="0" presId="urn:microsoft.com/office/officeart/2005/8/layout/hierarchy4"/>
    <dgm:cxn modelId="{97E29A6E-521C-B14D-992F-90E219038999}" type="presParOf" srcId="{D44F2C80-ADC5-4302-9CF9-9A71D4264D3F}" destId="{9447C5A5-E84A-40BC-BF7F-DCEEA09E3121}" srcOrd="1" destOrd="0" presId="urn:microsoft.com/office/officeart/2005/8/layout/hierarchy4"/>
    <dgm:cxn modelId="{8F0D2A38-E88C-364D-941D-73C9DAB89DC0}" type="presParOf" srcId="{D44F2C80-ADC5-4302-9CF9-9A71D4264D3F}" destId="{F75D0B1E-6CA3-4D2C-BC66-BF3538225578}" srcOrd="2" destOrd="0" presId="urn:microsoft.com/office/officeart/2005/8/layout/hierarchy4"/>
    <dgm:cxn modelId="{42003B87-CC6B-C54E-9F84-EFF30CBA827C}" type="presParOf" srcId="{F75D0B1E-6CA3-4D2C-BC66-BF3538225578}" destId="{DA7AC081-E5BE-495C-907A-2931E6A6EA86}" srcOrd="0" destOrd="0" presId="urn:microsoft.com/office/officeart/2005/8/layout/hierarchy4"/>
    <dgm:cxn modelId="{14CBE557-F965-5F48-9CBD-672195A7E603}" type="presParOf" srcId="{DA7AC081-E5BE-495C-907A-2931E6A6EA86}" destId="{1384ABEE-3A25-4A65-8705-DBC1C7CB4715}" srcOrd="0" destOrd="0" presId="urn:microsoft.com/office/officeart/2005/8/layout/hierarchy4"/>
    <dgm:cxn modelId="{DD251FFF-3115-B043-8B3F-E7B1E115A2FF}" type="presParOf" srcId="{DA7AC081-E5BE-495C-907A-2931E6A6EA86}" destId="{5696F587-8937-4B9E-866D-9ABE9A355BB7}" srcOrd="1" destOrd="0" presId="urn:microsoft.com/office/officeart/2005/8/layout/hierarchy4"/>
    <dgm:cxn modelId="{0A376FA2-9865-ED4F-A598-39A04141AC7A}" type="presParOf" srcId="{F75D0B1E-6CA3-4D2C-BC66-BF3538225578}" destId="{23412D75-C9A7-406C-915D-CF4CAD8942BD}" srcOrd="1" destOrd="0" presId="urn:microsoft.com/office/officeart/2005/8/layout/hierarchy4"/>
    <dgm:cxn modelId="{A9868E2C-0F2B-E546-83BD-05D45B8E5059}" type="presParOf" srcId="{F75D0B1E-6CA3-4D2C-BC66-BF3538225578}" destId="{9F7B11E9-AD1B-4F58-88F4-4646256023F6}" srcOrd="2" destOrd="0" presId="urn:microsoft.com/office/officeart/2005/8/layout/hierarchy4"/>
    <dgm:cxn modelId="{A269F26F-5F84-3E41-8E4C-68A8E2F26CBF}" type="presParOf" srcId="{9F7B11E9-AD1B-4F58-88F4-4646256023F6}" destId="{CD9E4F48-6CB7-4BA4-8384-112FB4F0CDCF}" srcOrd="0" destOrd="0" presId="urn:microsoft.com/office/officeart/2005/8/layout/hierarchy4"/>
    <dgm:cxn modelId="{C0482DF5-5158-1342-A157-1A1954621A1B}" type="presParOf" srcId="{9F7B11E9-AD1B-4F58-88F4-4646256023F6}" destId="{F1CBA2FF-8AD2-473C-92CC-24339359CA6C}" srcOrd="1" destOrd="0" presId="urn:microsoft.com/office/officeart/2005/8/layout/hierarchy4"/>
    <dgm:cxn modelId="{C9D1D3E4-7DDD-0741-A4B8-398CB23D2665}" type="presParOf" srcId="{51E37A26-9854-4948-8FDC-89613D88540E}" destId="{8795CEC2-DCB6-4C81-8DA2-89E7D3141988}" srcOrd="1" destOrd="0" presId="urn:microsoft.com/office/officeart/2005/8/layout/hierarchy4"/>
    <dgm:cxn modelId="{41BE2402-BAC7-904C-8885-7BA2DAD312E3}" type="presParOf" srcId="{51E37A26-9854-4948-8FDC-89613D88540E}" destId="{F4E0D2D0-B8F8-4859-A793-37A535F51AAF}" srcOrd="2" destOrd="0" presId="urn:microsoft.com/office/officeart/2005/8/layout/hierarchy4"/>
    <dgm:cxn modelId="{D86A0046-5098-9049-918F-A3FD4AB25565}" type="presParOf" srcId="{F4E0D2D0-B8F8-4859-A793-37A535F51AAF}" destId="{E6072F89-75B6-4608-A0EC-B88313C79B6D}" srcOrd="0" destOrd="0" presId="urn:microsoft.com/office/officeart/2005/8/layout/hierarchy4"/>
    <dgm:cxn modelId="{5803D65B-B310-AE4E-AF2C-23C5A0F6EB74}" type="presParOf" srcId="{F4E0D2D0-B8F8-4859-A793-37A535F51AAF}" destId="{A4EBAA02-0A72-45FE-AB8B-BBCDD1294CB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7A6235-FE45-43C1-97BB-965F73BE66E4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401D7C-7D50-4D51-8D08-7FB026FAC9DC}">
      <dgm:prSet phldrT="[Text]"/>
      <dgm:spPr/>
      <dgm:t>
        <a:bodyPr/>
        <a:lstStyle/>
        <a:p>
          <a:r>
            <a:rPr lang="en-US" dirty="0" smtClean="0"/>
            <a:t>Cons</a:t>
          </a:r>
          <a:endParaRPr lang="en-US" dirty="0"/>
        </a:p>
      </dgm:t>
    </dgm:pt>
    <dgm:pt modelId="{7E6D7A99-409B-431A-AE23-39FE47798D77}" type="parTrans" cxnId="{45469BD1-ECCA-4D3D-A8B6-C1E40FE5B3B6}">
      <dgm:prSet/>
      <dgm:spPr/>
      <dgm:t>
        <a:bodyPr/>
        <a:lstStyle/>
        <a:p>
          <a:endParaRPr lang="en-US"/>
        </a:p>
      </dgm:t>
    </dgm:pt>
    <dgm:pt modelId="{F822A36E-1A89-47D1-A758-EAAF092D3E8A}" type="sibTrans" cxnId="{45469BD1-ECCA-4D3D-A8B6-C1E40FE5B3B6}">
      <dgm:prSet/>
      <dgm:spPr/>
      <dgm:t>
        <a:bodyPr/>
        <a:lstStyle/>
        <a:p>
          <a:endParaRPr lang="en-US"/>
        </a:p>
      </dgm:t>
    </dgm:pt>
    <dgm:pt modelId="{241789DC-8905-4F3B-A7E9-0CF71270E00A}">
      <dgm:prSet phldrT="[Text]"/>
      <dgm:spPr/>
      <dgm:t>
        <a:bodyPr/>
        <a:lstStyle/>
        <a:p>
          <a:r>
            <a:rPr lang="en-US" dirty="0" smtClean="0"/>
            <a:t>Unproven Success</a:t>
          </a:r>
          <a:endParaRPr lang="en-US" dirty="0"/>
        </a:p>
      </dgm:t>
    </dgm:pt>
    <dgm:pt modelId="{F0FB5C1C-B896-4796-9CDE-FF6DBF8B2AEF}" type="parTrans" cxnId="{C9579875-8ECE-419B-AC27-97330751A3CB}">
      <dgm:prSet/>
      <dgm:spPr/>
      <dgm:t>
        <a:bodyPr/>
        <a:lstStyle/>
        <a:p>
          <a:endParaRPr lang="en-US"/>
        </a:p>
      </dgm:t>
    </dgm:pt>
    <dgm:pt modelId="{0A8704EE-B7C4-4D52-9904-561945EFFF7B}" type="sibTrans" cxnId="{C9579875-8ECE-419B-AC27-97330751A3CB}">
      <dgm:prSet/>
      <dgm:spPr/>
      <dgm:t>
        <a:bodyPr/>
        <a:lstStyle/>
        <a:p>
          <a:endParaRPr lang="en-US"/>
        </a:p>
      </dgm:t>
    </dgm:pt>
    <dgm:pt modelId="{DEE713FF-5B8E-4079-8F9E-60031D9C79E9}">
      <dgm:prSet phldrT="[Text]"/>
      <dgm:spPr/>
      <dgm:t>
        <a:bodyPr/>
        <a:lstStyle/>
        <a:p>
          <a:r>
            <a:rPr lang="en-US" dirty="0" smtClean="0"/>
            <a:t>Pension Liability</a:t>
          </a:r>
          <a:endParaRPr lang="en-US" dirty="0"/>
        </a:p>
      </dgm:t>
    </dgm:pt>
    <dgm:pt modelId="{2E08F656-5F35-4841-B564-4B0E0C133C31}" type="parTrans" cxnId="{D0EBE3CF-E852-41AE-9D71-28276DE172C8}">
      <dgm:prSet/>
      <dgm:spPr/>
      <dgm:t>
        <a:bodyPr/>
        <a:lstStyle/>
        <a:p>
          <a:endParaRPr lang="en-US"/>
        </a:p>
      </dgm:t>
    </dgm:pt>
    <dgm:pt modelId="{C3EFA9AE-80E8-440A-96B7-D591C22FD3B1}" type="sibTrans" cxnId="{D0EBE3CF-E852-41AE-9D71-28276DE172C8}">
      <dgm:prSet/>
      <dgm:spPr/>
      <dgm:t>
        <a:bodyPr/>
        <a:lstStyle/>
        <a:p>
          <a:endParaRPr lang="en-US"/>
        </a:p>
      </dgm:t>
    </dgm:pt>
    <dgm:pt modelId="{A10CC7EC-59B2-4760-B064-2DFED00D648A}">
      <dgm:prSet phldrT="[Text]"/>
      <dgm:spPr/>
      <dgm:t>
        <a:bodyPr/>
        <a:lstStyle/>
        <a:p>
          <a:r>
            <a:rPr lang="en-US" dirty="0" smtClean="0"/>
            <a:t>Pollution</a:t>
          </a:r>
          <a:endParaRPr lang="en-US" dirty="0"/>
        </a:p>
      </dgm:t>
    </dgm:pt>
    <dgm:pt modelId="{6F798941-4F16-4993-B2B0-2A6F65E88B8C}" type="parTrans" cxnId="{D0132BD2-8D5C-45B8-9EA3-AF350F34C1BF}">
      <dgm:prSet/>
      <dgm:spPr/>
      <dgm:t>
        <a:bodyPr/>
        <a:lstStyle/>
        <a:p>
          <a:endParaRPr lang="en-US"/>
        </a:p>
      </dgm:t>
    </dgm:pt>
    <dgm:pt modelId="{E0E62363-0279-40DA-8008-95B041D70FC1}" type="sibTrans" cxnId="{D0132BD2-8D5C-45B8-9EA3-AF350F34C1BF}">
      <dgm:prSet/>
      <dgm:spPr/>
      <dgm:t>
        <a:bodyPr/>
        <a:lstStyle/>
        <a:p>
          <a:endParaRPr lang="en-US"/>
        </a:p>
      </dgm:t>
    </dgm:pt>
    <dgm:pt modelId="{5EEC70C0-50F2-4F32-BE28-BD22B7C9933E}">
      <dgm:prSet phldrT="[Text]"/>
      <dgm:spPr/>
      <dgm:t>
        <a:bodyPr/>
        <a:lstStyle/>
        <a:p>
          <a:r>
            <a:rPr lang="en-US" dirty="0" smtClean="0"/>
            <a:t>Energy Costs</a:t>
          </a:r>
          <a:endParaRPr lang="en-US" dirty="0"/>
        </a:p>
      </dgm:t>
    </dgm:pt>
    <dgm:pt modelId="{ED5FAF35-93C4-49CC-86E4-6AAC728762D2}" type="parTrans" cxnId="{66B1352B-5DDE-4B5F-AAB7-6A869E9C3679}">
      <dgm:prSet/>
      <dgm:spPr/>
      <dgm:t>
        <a:bodyPr/>
        <a:lstStyle/>
        <a:p>
          <a:endParaRPr lang="en-US"/>
        </a:p>
      </dgm:t>
    </dgm:pt>
    <dgm:pt modelId="{DBAE1B55-FFDE-4104-9C41-48B8C7B81031}" type="sibTrans" cxnId="{66B1352B-5DDE-4B5F-AAB7-6A869E9C3679}">
      <dgm:prSet/>
      <dgm:spPr/>
      <dgm:t>
        <a:bodyPr/>
        <a:lstStyle/>
        <a:p>
          <a:endParaRPr lang="en-US"/>
        </a:p>
      </dgm:t>
    </dgm:pt>
    <dgm:pt modelId="{FD3BD72E-C9D2-49E6-810F-FEB503AFDFEA}">
      <dgm:prSet/>
      <dgm:spPr/>
      <dgm:t>
        <a:bodyPr/>
        <a:lstStyle/>
        <a:p>
          <a:r>
            <a:rPr lang="en-US" dirty="0" smtClean="0"/>
            <a:t>Pros</a:t>
          </a:r>
          <a:endParaRPr lang="en-US" dirty="0"/>
        </a:p>
      </dgm:t>
    </dgm:pt>
    <dgm:pt modelId="{614D6EA0-A64F-44C0-871B-D6EBBEEAE101}" type="parTrans" cxnId="{F9788718-9B83-47DE-87CA-B21341FF8195}">
      <dgm:prSet/>
      <dgm:spPr/>
      <dgm:t>
        <a:bodyPr/>
        <a:lstStyle/>
        <a:p>
          <a:endParaRPr lang="en-US"/>
        </a:p>
      </dgm:t>
    </dgm:pt>
    <dgm:pt modelId="{75C9D729-8E7D-44B6-B6BC-2269F23F531F}" type="sibTrans" cxnId="{F9788718-9B83-47DE-87CA-B21341FF8195}">
      <dgm:prSet/>
      <dgm:spPr/>
      <dgm:t>
        <a:bodyPr/>
        <a:lstStyle/>
        <a:p>
          <a:endParaRPr lang="en-US"/>
        </a:p>
      </dgm:t>
    </dgm:pt>
    <dgm:pt modelId="{C92FCFD6-EA47-4E0C-9D2F-747EE6448F4B}">
      <dgm:prSet/>
      <dgm:spPr/>
      <dgm:t>
        <a:bodyPr/>
        <a:lstStyle/>
        <a:p>
          <a:r>
            <a:rPr lang="en-US" dirty="0" smtClean="0"/>
            <a:t>Canadian Control</a:t>
          </a:r>
          <a:endParaRPr lang="en-US" dirty="0"/>
        </a:p>
      </dgm:t>
    </dgm:pt>
    <dgm:pt modelId="{EC5F6DDC-1085-4F53-8AF1-F3C6F7483E92}" type="parTrans" cxnId="{532A5C03-A09A-412E-97AC-3AEBC385C51C}">
      <dgm:prSet/>
      <dgm:spPr/>
      <dgm:t>
        <a:bodyPr/>
        <a:lstStyle/>
        <a:p>
          <a:endParaRPr lang="en-US"/>
        </a:p>
      </dgm:t>
    </dgm:pt>
    <dgm:pt modelId="{7D5339A6-0B3F-42E9-992C-1AFE87CF26A5}" type="sibTrans" cxnId="{532A5C03-A09A-412E-97AC-3AEBC385C51C}">
      <dgm:prSet/>
      <dgm:spPr/>
      <dgm:t>
        <a:bodyPr/>
        <a:lstStyle/>
        <a:p>
          <a:endParaRPr lang="en-US"/>
        </a:p>
      </dgm:t>
    </dgm:pt>
    <dgm:pt modelId="{2996779C-588C-4EE5-9373-0292458E9A5D}">
      <dgm:prSet/>
      <dgm:spPr/>
      <dgm:t>
        <a:bodyPr/>
        <a:lstStyle/>
        <a:p>
          <a:r>
            <a:rPr lang="en-US" dirty="0" smtClean="0"/>
            <a:t>Government Bailout</a:t>
          </a:r>
        </a:p>
      </dgm:t>
    </dgm:pt>
    <dgm:pt modelId="{8B98A9BA-F867-4FDB-8606-0E7F90075936}" type="parTrans" cxnId="{00ACE051-BD0F-4344-B686-0AB53419B146}">
      <dgm:prSet/>
      <dgm:spPr/>
      <dgm:t>
        <a:bodyPr/>
        <a:lstStyle/>
        <a:p>
          <a:endParaRPr lang="en-US"/>
        </a:p>
      </dgm:t>
    </dgm:pt>
    <dgm:pt modelId="{DD0E768D-29CA-422F-86BB-3C1D4102F218}" type="sibTrans" cxnId="{00ACE051-BD0F-4344-B686-0AB53419B146}">
      <dgm:prSet/>
      <dgm:spPr/>
      <dgm:t>
        <a:bodyPr/>
        <a:lstStyle/>
        <a:p>
          <a:endParaRPr lang="en-US"/>
        </a:p>
      </dgm:t>
    </dgm:pt>
    <dgm:pt modelId="{8FE032CA-1328-4D10-BD42-32DB344FC271}">
      <dgm:prSet/>
      <dgm:spPr/>
      <dgm:t>
        <a:bodyPr/>
        <a:lstStyle/>
        <a:p>
          <a:r>
            <a:rPr lang="en-US" dirty="0" smtClean="0"/>
            <a:t>Starting to be Profitable</a:t>
          </a:r>
        </a:p>
      </dgm:t>
    </dgm:pt>
    <dgm:pt modelId="{796DF687-CC15-40D0-8AEA-86CE3C2E5B5C}" type="parTrans" cxnId="{B8E40292-C761-49B0-8880-8ED21DF5F486}">
      <dgm:prSet/>
      <dgm:spPr/>
      <dgm:t>
        <a:bodyPr/>
        <a:lstStyle/>
        <a:p>
          <a:endParaRPr lang="en-US"/>
        </a:p>
      </dgm:t>
    </dgm:pt>
    <dgm:pt modelId="{4E01DB57-893F-47E7-B940-A02ABA545952}" type="sibTrans" cxnId="{B8E40292-C761-49B0-8880-8ED21DF5F486}">
      <dgm:prSet/>
      <dgm:spPr/>
      <dgm:t>
        <a:bodyPr/>
        <a:lstStyle/>
        <a:p>
          <a:endParaRPr lang="en-US"/>
        </a:p>
      </dgm:t>
    </dgm:pt>
    <dgm:pt modelId="{9140705E-7CF0-4D9D-A2BF-B37A7AD52B89}">
      <dgm:prSet phldrT="[Text]"/>
      <dgm:spPr/>
      <dgm:t>
        <a:bodyPr/>
        <a:lstStyle/>
        <a:p>
          <a:r>
            <a:rPr lang="en-US" dirty="0" smtClean="0"/>
            <a:t>Labor Relations</a:t>
          </a:r>
          <a:endParaRPr lang="en-US" dirty="0"/>
        </a:p>
      </dgm:t>
    </dgm:pt>
    <dgm:pt modelId="{1A4E3D73-5C2D-482D-90B4-6E6FBE3E6322}" type="parTrans" cxnId="{4B4C698F-1464-419E-86D6-B7598A7205A3}">
      <dgm:prSet/>
      <dgm:spPr/>
      <dgm:t>
        <a:bodyPr/>
        <a:lstStyle/>
        <a:p>
          <a:endParaRPr lang="en-US"/>
        </a:p>
      </dgm:t>
    </dgm:pt>
    <dgm:pt modelId="{99F36CE9-329F-4065-A7D6-E3AE0803BF28}" type="sibTrans" cxnId="{4B4C698F-1464-419E-86D6-B7598A7205A3}">
      <dgm:prSet/>
      <dgm:spPr/>
      <dgm:t>
        <a:bodyPr/>
        <a:lstStyle/>
        <a:p>
          <a:endParaRPr lang="en-US"/>
        </a:p>
      </dgm:t>
    </dgm:pt>
    <dgm:pt modelId="{41EDECF9-B52B-498A-AF1B-08AA7D250B59}" type="pres">
      <dgm:prSet presAssocID="{2D7A6235-FE45-43C1-97BB-965F73BE66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4FEBA9-B90B-47BF-B4E1-F68DC095B02A}" type="pres">
      <dgm:prSet presAssocID="{16401D7C-7D50-4D51-8D08-7FB026FAC9DC}" presName="root" presStyleCnt="0"/>
      <dgm:spPr/>
    </dgm:pt>
    <dgm:pt modelId="{EEDBEE46-0C3C-4289-A9C9-A683D25D8F2E}" type="pres">
      <dgm:prSet presAssocID="{16401D7C-7D50-4D51-8D08-7FB026FAC9DC}" presName="rootComposite" presStyleCnt="0"/>
      <dgm:spPr/>
    </dgm:pt>
    <dgm:pt modelId="{B9C14C7A-71FC-4915-95DA-694365C1717F}" type="pres">
      <dgm:prSet presAssocID="{16401D7C-7D50-4D51-8D08-7FB026FAC9DC}" presName="rootText" presStyleLbl="node1" presStyleIdx="0" presStyleCnt="2" custScaleX="227220"/>
      <dgm:spPr/>
      <dgm:t>
        <a:bodyPr/>
        <a:lstStyle/>
        <a:p>
          <a:endParaRPr lang="en-US"/>
        </a:p>
      </dgm:t>
    </dgm:pt>
    <dgm:pt modelId="{2860D745-AB90-4919-BDD3-A92528B26D1D}" type="pres">
      <dgm:prSet presAssocID="{16401D7C-7D50-4D51-8D08-7FB026FAC9DC}" presName="rootConnector" presStyleLbl="node1" presStyleIdx="0" presStyleCnt="2"/>
      <dgm:spPr/>
      <dgm:t>
        <a:bodyPr/>
        <a:lstStyle/>
        <a:p>
          <a:endParaRPr lang="en-US"/>
        </a:p>
      </dgm:t>
    </dgm:pt>
    <dgm:pt modelId="{2C3BC35A-1103-4F52-B424-7B84D42BADDD}" type="pres">
      <dgm:prSet presAssocID="{16401D7C-7D50-4D51-8D08-7FB026FAC9DC}" presName="childShape" presStyleCnt="0"/>
      <dgm:spPr/>
    </dgm:pt>
    <dgm:pt modelId="{6E31D858-FB3A-4021-8FFD-B1979732AE17}" type="pres">
      <dgm:prSet presAssocID="{F0FB5C1C-B896-4796-9CDE-FF6DBF8B2AEF}" presName="Name13" presStyleLbl="parChTrans1D2" presStyleIdx="0" presStyleCnt="8"/>
      <dgm:spPr/>
      <dgm:t>
        <a:bodyPr/>
        <a:lstStyle/>
        <a:p>
          <a:endParaRPr lang="en-US"/>
        </a:p>
      </dgm:t>
    </dgm:pt>
    <dgm:pt modelId="{4154DBA6-F1A5-4C50-A813-6E958AF47A99}" type="pres">
      <dgm:prSet presAssocID="{241789DC-8905-4F3B-A7E9-0CF71270E00A}" presName="childText" presStyleLbl="bgAcc1" presStyleIdx="0" presStyleCnt="8" custScaleX="578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89DDA9-4A9C-4216-8FE1-6DF4637D757C}" type="pres">
      <dgm:prSet presAssocID="{2E08F656-5F35-4841-B564-4B0E0C133C31}" presName="Name13" presStyleLbl="parChTrans1D2" presStyleIdx="1" presStyleCnt="8"/>
      <dgm:spPr/>
      <dgm:t>
        <a:bodyPr/>
        <a:lstStyle/>
        <a:p>
          <a:endParaRPr lang="en-US"/>
        </a:p>
      </dgm:t>
    </dgm:pt>
    <dgm:pt modelId="{C13A0D2B-FC0C-4EAE-9ACC-50D06442D9F6}" type="pres">
      <dgm:prSet presAssocID="{DEE713FF-5B8E-4079-8F9E-60031D9C79E9}" presName="childText" presStyleLbl="bgAcc1" presStyleIdx="1" presStyleCnt="8" custScaleX="578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F704E-6210-4B6B-AE2E-B105EE8BE7C0}" type="pres">
      <dgm:prSet presAssocID="{1A4E3D73-5C2D-482D-90B4-6E6FBE3E6322}" presName="Name13" presStyleLbl="parChTrans1D2" presStyleIdx="2" presStyleCnt="8"/>
      <dgm:spPr/>
      <dgm:t>
        <a:bodyPr/>
        <a:lstStyle/>
        <a:p>
          <a:endParaRPr lang="en-US"/>
        </a:p>
      </dgm:t>
    </dgm:pt>
    <dgm:pt modelId="{21AEE51E-0C9B-4FDC-84B6-8C7CF8FAA04C}" type="pres">
      <dgm:prSet presAssocID="{9140705E-7CF0-4D9D-A2BF-B37A7AD52B89}" presName="childText" presStyleLbl="bgAcc1" presStyleIdx="2" presStyleCnt="8" custScaleX="585162" custScaleY="94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45143-E091-4108-9672-049709B0D7B1}" type="pres">
      <dgm:prSet presAssocID="{6F798941-4F16-4993-B2B0-2A6F65E88B8C}" presName="Name13" presStyleLbl="parChTrans1D2" presStyleIdx="3" presStyleCnt="8"/>
      <dgm:spPr/>
      <dgm:t>
        <a:bodyPr/>
        <a:lstStyle/>
        <a:p>
          <a:endParaRPr lang="en-US"/>
        </a:p>
      </dgm:t>
    </dgm:pt>
    <dgm:pt modelId="{932C5ADF-F993-4AB0-BA4D-D84084C8742A}" type="pres">
      <dgm:prSet presAssocID="{A10CC7EC-59B2-4760-B064-2DFED00D648A}" presName="childText" presStyleLbl="bgAcc1" presStyleIdx="3" presStyleCnt="8" custScaleX="578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1B7AC8-187B-4757-8186-017F5F25DE4E}" type="pres">
      <dgm:prSet presAssocID="{ED5FAF35-93C4-49CC-86E4-6AAC728762D2}" presName="Name13" presStyleLbl="parChTrans1D2" presStyleIdx="4" presStyleCnt="8"/>
      <dgm:spPr/>
      <dgm:t>
        <a:bodyPr/>
        <a:lstStyle/>
        <a:p>
          <a:endParaRPr lang="en-US"/>
        </a:p>
      </dgm:t>
    </dgm:pt>
    <dgm:pt modelId="{111DC19C-D027-4BFC-B17B-6F0E1A14297D}" type="pres">
      <dgm:prSet presAssocID="{5EEC70C0-50F2-4F32-BE28-BD22B7C9933E}" presName="childText" presStyleLbl="bgAcc1" presStyleIdx="4" presStyleCnt="8" custScaleX="578892" custScaleY="106521" custLinFactNeighborX="-2823" custLinFactNeighborY="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E2162-2468-4C6C-92DE-DBED84097D8E}" type="pres">
      <dgm:prSet presAssocID="{FD3BD72E-C9D2-49E6-810F-FEB503AFDFEA}" presName="root" presStyleCnt="0"/>
      <dgm:spPr/>
    </dgm:pt>
    <dgm:pt modelId="{B03D35E2-B928-49A9-A7C7-0D43FE0A6B51}" type="pres">
      <dgm:prSet presAssocID="{FD3BD72E-C9D2-49E6-810F-FEB503AFDFEA}" presName="rootComposite" presStyleCnt="0"/>
      <dgm:spPr/>
    </dgm:pt>
    <dgm:pt modelId="{72E05583-2B1E-4590-9948-7600689905F6}" type="pres">
      <dgm:prSet presAssocID="{FD3BD72E-C9D2-49E6-810F-FEB503AFDFEA}" presName="rootText" presStyleLbl="node1" presStyleIdx="1" presStyleCnt="2" custScaleX="227220"/>
      <dgm:spPr/>
      <dgm:t>
        <a:bodyPr/>
        <a:lstStyle/>
        <a:p>
          <a:endParaRPr lang="en-US"/>
        </a:p>
      </dgm:t>
    </dgm:pt>
    <dgm:pt modelId="{5251631D-7F6B-434A-AA2C-1ECE5FF746F5}" type="pres">
      <dgm:prSet presAssocID="{FD3BD72E-C9D2-49E6-810F-FEB503AFDFEA}" presName="rootConnector" presStyleLbl="node1" presStyleIdx="1" presStyleCnt="2"/>
      <dgm:spPr/>
      <dgm:t>
        <a:bodyPr/>
        <a:lstStyle/>
        <a:p>
          <a:endParaRPr lang="en-US"/>
        </a:p>
      </dgm:t>
    </dgm:pt>
    <dgm:pt modelId="{5D6D9E61-61B9-4134-AF57-3605A47724C9}" type="pres">
      <dgm:prSet presAssocID="{FD3BD72E-C9D2-49E6-810F-FEB503AFDFEA}" presName="childShape" presStyleCnt="0"/>
      <dgm:spPr/>
    </dgm:pt>
    <dgm:pt modelId="{997988C4-BE30-4CEB-B3CF-44D3C94DE967}" type="pres">
      <dgm:prSet presAssocID="{EC5F6DDC-1085-4F53-8AF1-F3C6F7483E92}" presName="Name13" presStyleLbl="parChTrans1D2" presStyleIdx="5" presStyleCnt="8"/>
      <dgm:spPr/>
      <dgm:t>
        <a:bodyPr/>
        <a:lstStyle/>
        <a:p>
          <a:endParaRPr lang="en-US"/>
        </a:p>
      </dgm:t>
    </dgm:pt>
    <dgm:pt modelId="{EC6498B6-1059-4913-B569-824955B2831D}" type="pres">
      <dgm:prSet presAssocID="{C92FCFD6-EA47-4E0C-9D2F-747EE6448F4B}" presName="childText" presStyleLbl="bgAcc1" presStyleIdx="5" presStyleCnt="8" custScaleX="578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15E067-A7D6-407F-BA43-851CB4A84EC3}" type="pres">
      <dgm:prSet presAssocID="{8B98A9BA-F867-4FDB-8606-0E7F90075936}" presName="Name13" presStyleLbl="parChTrans1D2" presStyleIdx="6" presStyleCnt="8"/>
      <dgm:spPr/>
      <dgm:t>
        <a:bodyPr/>
        <a:lstStyle/>
        <a:p>
          <a:endParaRPr lang="en-US"/>
        </a:p>
      </dgm:t>
    </dgm:pt>
    <dgm:pt modelId="{7992D93F-40C2-438D-8B9D-93AF67A836B1}" type="pres">
      <dgm:prSet presAssocID="{2996779C-588C-4EE5-9373-0292458E9A5D}" presName="childText" presStyleLbl="bgAcc1" presStyleIdx="6" presStyleCnt="8" custScaleX="578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86328-5994-4041-8365-CBB55988D218}" type="pres">
      <dgm:prSet presAssocID="{796DF687-CC15-40D0-8AEA-86CE3C2E5B5C}" presName="Name13" presStyleLbl="parChTrans1D2" presStyleIdx="7" presStyleCnt="8"/>
      <dgm:spPr/>
      <dgm:t>
        <a:bodyPr/>
        <a:lstStyle/>
        <a:p>
          <a:endParaRPr lang="en-US"/>
        </a:p>
      </dgm:t>
    </dgm:pt>
    <dgm:pt modelId="{3482463E-2E5D-4EE0-81FC-B25C5B1511D3}" type="pres">
      <dgm:prSet presAssocID="{8FE032CA-1328-4D10-BD42-32DB344FC271}" presName="childText" presStyleLbl="bgAcc1" presStyleIdx="7" presStyleCnt="8" custScaleX="568476" custScaleY="119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5E715F-A5C4-B344-AC08-846B4875C2C6}" type="presOf" srcId="{16401D7C-7D50-4D51-8D08-7FB026FAC9DC}" destId="{2860D745-AB90-4919-BDD3-A92528B26D1D}" srcOrd="1" destOrd="0" presId="urn:microsoft.com/office/officeart/2005/8/layout/hierarchy3"/>
    <dgm:cxn modelId="{98444B29-61F4-4947-8A18-CAB91349E416}" type="presOf" srcId="{8B98A9BA-F867-4FDB-8606-0E7F90075936}" destId="{DF15E067-A7D6-407F-BA43-851CB4A84EC3}" srcOrd="0" destOrd="0" presId="urn:microsoft.com/office/officeart/2005/8/layout/hierarchy3"/>
    <dgm:cxn modelId="{00ACE051-BD0F-4344-B686-0AB53419B146}" srcId="{FD3BD72E-C9D2-49E6-810F-FEB503AFDFEA}" destId="{2996779C-588C-4EE5-9373-0292458E9A5D}" srcOrd="1" destOrd="0" parTransId="{8B98A9BA-F867-4FDB-8606-0E7F90075936}" sibTransId="{DD0E768D-29CA-422F-86BB-3C1D4102F218}"/>
    <dgm:cxn modelId="{4B4C698F-1464-419E-86D6-B7598A7205A3}" srcId="{16401D7C-7D50-4D51-8D08-7FB026FAC9DC}" destId="{9140705E-7CF0-4D9D-A2BF-B37A7AD52B89}" srcOrd="2" destOrd="0" parTransId="{1A4E3D73-5C2D-482D-90B4-6E6FBE3E6322}" sibTransId="{99F36CE9-329F-4065-A7D6-E3AE0803BF28}"/>
    <dgm:cxn modelId="{EEE7C2AD-6BE1-884C-9542-71C53B088573}" type="presOf" srcId="{6F798941-4F16-4993-B2B0-2A6F65E88B8C}" destId="{3E445143-E091-4108-9672-049709B0D7B1}" srcOrd="0" destOrd="0" presId="urn:microsoft.com/office/officeart/2005/8/layout/hierarchy3"/>
    <dgm:cxn modelId="{45469BD1-ECCA-4D3D-A8B6-C1E40FE5B3B6}" srcId="{2D7A6235-FE45-43C1-97BB-965F73BE66E4}" destId="{16401D7C-7D50-4D51-8D08-7FB026FAC9DC}" srcOrd="0" destOrd="0" parTransId="{7E6D7A99-409B-431A-AE23-39FE47798D77}" sibTransId="{F822A36E-1A89-47D1-A758-EAAF092D3E8A}"/>
    <dgm:cxn modelId="{B8E40292-C761-49B0-8880-8ED21DF5F486}" srcId="{FD3BD72E-C9D2-49E6-810F-FEB503AFDFEA}" destId="{8FE032CA-1328-4D10-BD42-32DB344FC271}" srcOrd="2" destOrd="0" parTransId="{796DF687-CC15-40D0-8AEA-86CE3C2E5B5C}" sibTransId="{4E01DB57-893F-47E7-B940-A02ABA545952}"/>
    <dgm:cxn modelId="{D0EBE3CF-E852-41AE-9D71-28276DE172C8}" srcId="{16401D7C-7D50-4D51-8D08-7FB026FAC9DC}" destId="{DEE713FF-5B8E-4079-8F9E-60031D9C79E9}" srcOrd="1" destOrd="0" parTransId="{2E08F656-5F35-4841-B564-4B0E0C133C31}" sibTransId="{C3EFA9AE-80E8-440A-96B7-D591C22FD3B1}"/>
    <dgm:cxn modelId="{8BF987AC-B5F9-734D-9EC3-E76CE5DEB730}" type="presOf" srcId="{FD3BD72E-C9D2-49E6-810F-FEB503AFDFEA}" destId="{5251631D-7F6B-434A-AA2C-1ECE5FF746F5}" srcOrd="1" destOrd="0" presId="urn:microsoft.com/office/officeart/2005/8/layout/hierarchy3"/>
    <dgm:cxn modelId="{A358C593-123A-6342-9E45-B5E6DE982071}" type="presOf" srcId="{16401D7C-7D50-4D51-8D08-7FB026FAC9DC}" destId="{B9C14C7A-71FC-4915-95DA-694365C1717F}" srcOrd="0" destOrd="0" presId="urn:microsoft.com/office/officeart/2005/8/layout/hierarchy3"/>
    <dgm:cxn modelId="{DAA9F7F9-62C2-9246-8903-DAAA14F3860F}" type="presOf" srcId="{2996779C-588C-4EE5-9373-0292458E9A5D}" destId="{7992D93F-40C2-438D-8B9D-93AF67A836B1}" srcOrd="0" destOrd="0" presId="urn:microsoft.com/office/officeart/2005/8/layout/hierarchy3"/>
    <dgm:cxn modelId="{532A5C03-A09A-412E-97AC-3AEBC385C51C}" srcId="{FD3BD72E-C9D2-49E6-810F-FEB503AFDFEA}" destId="{C92FCFD6-EA47-4E0C-9D2F-747EE6448F4B}" srcOrd="0" destOrd="0" parTransId="{EC5F6DDC-1085-4F53-8AF1-F3C6F7483E92}" sibTransId="{7D5339A6-0B3F-42E9-992C-1AFE87CF26A5}"/>
    <dgm:cxn modelId="{8BB491F1-DDB0-A74B-8632-A6566C45B788}" type="presOf" srcId="{F0FB5C1C-B896-4796-9CDE-FF6DBF8B2AEF}" destId="{6E31D858-FB3A-4021-8FFD-B1979732AE17}" srcOrd="0" destOrd="0" presId="urn:microsoft.com/office/officeart/2005/8/layout/hierarchy3"/>
    <dgm:cxn modelId="{FCB2B188-BA21-4E46-9480-B27157C4C07E}" type="presOf" srcId="{9140705E-7CF0-4D9D-A2BF-B37A7AD52B89}" destId="{21AEE51E-0C9B-4FDC-84B6-8C7CF8FAA04C}" srcOrd="0" destOrd="0" presId="urn:microsoft.com/office/officeart/2005/8/layout/hierarchy3"/>
    <dgm:cxn modelId="{66B1352B-5DDE-4B5F-AAB7-6A869E9C3679}" srcId="{16401D7C-7D50-4D51-8D08-7FB026FAC9DC}" destId="{5EEC70C0-50F2-4F32-BE28-BD22B7C9933E}" srcOrd="4" destOrd="0" parTransId="{ED5FAF35-93C4-49CC-86E4-6AAC728762D2}" sibTransId="{DBAE1B55-FFDE-4104-9C41-48B8C7B81031}"/>
    <dgm:cxn modelId="{F9788718-9B83-47DE-87CA-B21341FF8195}" srcId="{2D7A6235-FE45-43C1-97BB-965F73BE66E4}" destId="{FD3BD72E-C9D2-49E6-810F-FEB503AFDFEA}" srcOrd="1" destOrd="0" parTransId="{614D6EA0-A64F-44C0-871B-D6EBBEEAE101}" sibTransId="{75C9D729-8E7D-44B6-B6BC-2269F23F531F}"/>
    <dgm:cxn modelId="{C9579875-8ECE-419B-AC27-97330751A3CB}" srcId="{16401D7C-7D50-4D51-8D08-7FB026FAC9DC}" destId="{241789DC-8905-4F3B-A7E9-0CF71270E00A}" srcOrd="0" destOrd="0" parTransId="{F0FB5C1C-B896-4796-9CDE-FF6DBF8B2AEF}" sibTransId="{0A8704EE-B7C4-4D52-9904-561945EFFF7B}"/>
    <dgm:cxn modelId="{DFCBCFFD-45C0-4C49-B22E-1D7C075BD985}" type="presOf" srcId="{ED5FAF35-93C4-49CC-86E4-6AAC728762D2}" destId="{7C1B7AC8-187B-4757-8186-017F5F25DE4E}" srcOrd="0" destOrd="0" presId="urn:microsoft.com/office/officeart/2005/8/layout/hierarchy3"/>
    <dgm:cxn modelId="{D0132BD2-8D5C-45B8-9EA3-AF350F34C1BF}" srcId="{16401D7C-7D50-4D51-8D08-7FB026FAC9DC}" destId="{A10CC7EC-59B2-4760-B064-2DFED00D648A}" srcOrd="3" destOrd="0" parTransId="{6F798941-4F16-4993-B2B0-2A6F65E88B8C}" sibTransId="{E0E62363-0279-40DA-8008-95B041D70FC1}"/>
    <dgm:cxn modelId="{7F5C68DE-DD42-7B4D-BB17-F56FDB701CFC}" type="presOf" srcId="{2D7A6235-FE45-43C1-97BB-965F73BE66E4}" destId="{41EDECF9-B52B-498A-AF1B-08AA7D250B59}" srcOrd="0" destOrd="0" presId="urn:microsoft.com/office/officeart/2005/8/layout/hierarchy3"/>
    <dgm:cxn modelId="{FA8F9FE2-7E01-D44A-90AB-D80A83C67228}" type="presOf" srcId="{5EEC70C0-50F2-4F32-BE28-BD22B7C9933E}" destId="{111DC19C-D027-4BFC-B17B-6F0E1A14297D}" srcOrd="0" destOrd="0" presId="urn:microsoft.com/office/officeart/2005/8/layout/hierarchy3"/>
    <dgm:cxn modelId="{E21A7819-93E3-984F-9853-414D416C3E7D}" type="presOf" srcId="{A10CC7EC-59B2-4760-B064-2DFED00D648A}" destId="{932C5ADF-F993-4AB0-BA4D-D84084C8742A}" srcOrd="0" destOrd="0" presId="urn:microsoft.com/office/officeart/2005/8/layout/hierarchy3"/>
    <dgm:cxn modelId="{250F4508-ADD9-874F-9A97-EDCCC27A70A3}" type="presOf" srcId="{C92FCFD6-EA47-4E0C-9D2F-747EE6448F4B}" destId="{EC6498B6-1059-4913-B569-824955B2831D}" srcOrd="0" destOrd="0" presId="urn:microsoft.com/office/officeart/2005/8/layout/hierarchy3"/>
    <dgm:cxn modelId="{BAA4BF56-2743-E844-8C69-8AABB094AA1E}" type="presOf" srcId="{FD3BD72E-C9D2-49E6-810F-FEB503AFDFEA}" destId="{72E05583-2B1E-4590-9948-7600689905F6}" srcOrd="0" destOrd="0" presId="urn:microsoft.com/office/officeart/2005/8/layout/hierarchy3"/>
    <dgm:cxn modelId="{4267CA55-F920-584B-97B9-CD34DE470EB2}" type="presOf" srcId="{DEE713FF-5B8E-4079-8F9E-60031D9C79E9}" destId="{C13A0D2B-FC0C-4EAE-9ACC-50D06442D9F6}" srcOrd="0" destOrd="0" presId="urn:microsoft.com/office/officeart/2005/8/layout/hierarchy3"/>
    <dgm:cxn modelId="{0C7E12C8-C674-574E-BC26-8A5243C39503}" type="presOf" srcId="{8FE032CA-1328-4D10-BD42-32DB344FC271}" destId="{3482463E-2E5D-4EE0-81FC-B25C5B1511D3}" srcOrd="0" destOrd="0" presId="urn:microsoft.com/office/officeart/2005/8/layout/hierarchy3"/>
    <dgm:cxn modelId="{5F8F047E-E0E4-2846-B6C7-07DD8827DA7C}" type="presOf" srcId="{EC5F6DDC-1085-4F53-8AF1-F3C6F7483E92}" destId="{997988C4-BE30-4CEB-B3CF-44D3C94DE967}" srcOrd="0" destOrd="0" presId="urn:microsoft.com/office/officeart/2005/8/layout/hierarchy3"/>
    <dgm:cxn modelId="{A3C36A13-1067-304D-B58A-B0546A03F42E}" type="presOf" srcId="{2E08F656-5F35-4841-B564-4B0E0C133C31}" destId="{2489DDA9-4A9C-4216-8FE1-6DF4637D757C}" srcOrd="0" destOrd="0" presId="urn:microsoft.com/office/officeart/2005/8/layout/hierarchy3"/>
    <dgm:cxn modelId="{3A9B1481-BFF7-9C44-BF2F-79DB0998C0E3}" type="presOf" srcId="{241789DC-8905-4F3B-A7E9-0CF71270E00A}" destId="{4154DBA6-F1A5-4C50-A813-6E958AF47A99}" srcOrd="0" destOrd="0" presId="urn:microsoft.com/office/officeart/2005/8/layout/hierarchy3"/>
    <dgm:cxn modelId="{B8B734AC-ECE2-9744-9193-6A51273C9A13}" type="presOf" srcId="{1A4E3D73-5C2D-482D-90B4-6E6FBE3E6322}" destId="{130F704E-6210-4B6B-AE2E-B105EE8BE7C0}" srcOrd="0" destOrd="0" presId="urn:microsoft.com/office/officeart/2005/8/layout/hierarchy3"/>
    <dgm:cxn modelId="{B455B9EA-9ADA-E042-A7A2-BDBCFD3A2450}" type="presOf" srcId="{796DF687-CC15-40D0-8AEA-86CE3C2E5B5C}" destId="{7BB86328-5994-4041-8365-CBB55988D218}" srcOrd="0" destOrd="0" presId="urn:microsoft.com/office/officeart/2005/8/layout/hierarchy3"/>
    <dgm:cxn modelId="{1406E664-791F-DE41-A497-F7DE918B8F6C}" type="presParOf" srcId="{41EDECF9-B52B-498A-AF1B-08AA7D250B59}" destId="{464FEBA9-B90B-47BF-B4E1-F68DC095B02A}" srcOrd="0" destOrd="0" presId="urn:microsoft.com/office/officeart/2005/8/layout/hierarchy3"/>
    <dgm:cxn modelId="{4D17C1F4-4A99-FF41-8070-B70499D56F18}" type="presParOf" srcId="{464FEBA9-B90B-47BF-B4E1-F68DC095B02A}" destId="{EEDBEE46-0C3C-4289-A9C9-A683D25D8F2E}" srcOrd="0" destOrd="0" presId="urn:microsoft.com/office/officeart/2005/8/layout/hierarchy3"/>
    <dgm:cxn modelId="{D62882C6-A2D8-324A-B3E7-B80735505260}" type="presParOf" srcId="{EEDBEE46-0C3C-4289-A9C9-A683D25D8F2E}" destId="{B9C14C7A-71FC-4915-95DA-694365C1717F}" srcOrd="0" destOrd="0" presId="urn:microsoft.com/office/officeart/2005/8/layout/hierarchy3"/>
    <dgm:cxn modelId="{0163E417-C92E-D140-ACF7-2B6361AB0392}" type="presParOf" srcId="{EEDBEE46-0C3C-4289-A9C9-A683D25D8F2E}" destId="{2860D745-AB90-4919-BDD3-A92528B26D1D}" srcOrd="1" destOrd="0" presId="urn:microsoft.com/office/officeart/2005/8/layout/hierarchy3"/>
    <dgm:cxn modelId="{B1AB4222-316A-CF4C-8338-67BD8673D2B8}" type="presParOf" srcId="{464FEBA9-B90B-47BF-B4E1-F68DC095B02A}" destId="{2C3BC35A-1103-4F52-B424-7B84D42BADDD}" srcOrd="1" destOrd="0" presId="urn:microsoft.com/office/officeart/2005/8/layout/hierarchy3"/>
    <dgm:cxn modelId="{BD28F968-8A10-9646-933E-F88341B2860F}" type="presParOf" srcId="{2C3BC35A-1103-4F52-B424-7B84D42BADDD}" destId="{6E31D858-FB3A-4021-8FFD-B1979732AE17}" srcOrd="0" destOrd="0" presId="urn:microsoft.com/office/officeart/2005/8/layout/hierarchy3"/>
    <dgm:cxn modelId="{E8C49901-94FD-784F-BDCD-40C0D40CB03A}" type="presParOf" srcId="{2C3BC35A-1103-4F52-B424-7B84D42BADDD}" destId="{4154DBA6-F1A5-4C50-A813-6E958AF47A99}" srcOrd="1" destOrd="0" presId="urn:microsoft.com/office/officeart/2005/8/layout/hierarchy3"/>
    <dgm:cxn modelId="{D0AA3874-9E92-BB40-A687-6352010C3AED}" type="presParOf" srcId="{2C3BC35A-1103-4F52-B424-7B84D42BADDD}" destId="{2489DDA9-4A9C-4216-8FE1-6DF4637D757C}" srcOrd="2" destOrd="0" presId="urn:microsoft.com/office/officeart/2005/8/layout/hierarchy3"/>
    <dgm:cxn modelId="{B60018F6-AECE-894F-8745-53DB2437F671}" type="presParOf" srcId="{2C3BC35A-1103-4F52-B424-7B84D42BADDD}" destId="{C13A0D2B-FC0C-4EAE-9ACC-50D06442D9F6}" srcOrd="3" destOrd="0" presId="urn:microsoft.com/office/officeart/2005/8/layout/hierarchy3"/>
    <dgm:cxn modelId="{B469C4FD-3E39-1149-89F9-0B1B3EF20341}" type="presParOf" srcId="{2C3BC35A-1103-4F52-B424-7B84D42BADDD}" destId="{130F704E-6210-4B6B-AE2E-B105EE8BE7C0}" srcOrd="4" destOrd="0" presId="urn:microsoft.com/office/officeart/2005/8/layout/hierarchy3"/>
    <dgm:cxn modelId="{D0BC0268-A803-6A41-8374-D3711A7652B4}" type="presParOf" srcId="{2C3BC35A-1103-4F52-B424-7B84D42BADDD}" destId="{21AEE51E-0C9B-4FDC-84B6-8C7CF8FAA04C}" srcOrd="5" destOrd="0" presId="urn:microsoft.com/office/officeart/2005/8/layout/hierarchy3"/>
    <dgm:cxn modelId="{2DB0FAFB-D6D9-4B48-AAFA-69BB9A4696C4}" type="presParOf" srcId="{2C3BC35A-1103-4F52-B424-7B84D42BADDD}" destId="{3E445143-E091-4108-9672-049709B0D7B1}" srcOrd="6" destOrd="0" presId="urn:microsoft.com/office/officeart/2005/8/layout/hierarchy3"/>
    <dgm:cxn modelId="{A5574DBB-87C9-BD4B-BD55-3E51B3BA6B52}" type="presParOf" srcId="{2C3BC35A-1103-4F52-B424-7B84D42BADDD}" destId="{932C5ADF-F993-4AB0-BA4D-D84084C8742A}" srcOrd="7" destOrd="0" presId="urn:microsoft.com/office/officeart/2005/8/layout/hierarchy3"/>
    <dgm:cxn modelId="{D11871FF-BD1A-9444-9EEE-449E49E2D057}" type="presParOf" srcId="{2C3BC35A-1103-4F52-B424-7B84D42BADDD}" destId="{7C1B7AC8-187B-4757-8186-017F5F25DE4E}" srcOrd="8" destOrd="0" presId="urn:microsoft.com/office/officeart/2005/8/layout/hierarchy3"/>
    <dgm:cxn modelId="{AF22D71A-D02B-214D-85AE-51CB9A3B8707}" type="presParOf" srcId="{2C3BC35A-1103-4F52-B424-7B84D42BADDD}" destId="{111DC19C-D027-4BFC-B17B-6F0E1A14297D}" srcOrd="9" destOrd="0" presId="urn:microsoft.com/office/officeart/2005/8/layout/hierarchy3"/>
    <dgm:cxn modelId="{0B887398-6AE6-B145-999D-AEAADBFF2445}" type="presParOf" srcId="{41EDECF9-B52B-498A-AF1B-08AA7D250B59}" destId="{554E2162-2468-4C6C-92DE-DBED84097D8E}" srcOrd="1" destOrd="0" presId="urn:microsoft.com/office/officeart/2005/8/layout/hierarchy3"/>
    <dgm:cxn modelId="{1332FD94-D955-4641-9286-138C302D95B2}" type="presParOf" srcId="{554E2162-2468-4C6C-92DE-DBED84097D8E}" destId="{B03D35E2-B928-49A9-A7C7-0D43FE0A6B51}" srcOrd="0" destOrd="0" presId="urn:microsoft.com/office/officeart/2005/8/layout/hierarchy3"/>
    <dgm:cxn modelId="{CEEC5580-8170-B746-B918-D3E2B83E7C90}" type="presParOf" srcId="{B03D35E2-B928-49A9-A7C7-0D43FE0A6B51}" destId="{72E05583-2B1E-4590-9948-7600689905F6}" srcOrd="0" destOrd="0" presId="urn:microsoft.com/office/officeart/2005/8/layout/hierarchy3"/>
    <dgm:cxn modelId="{4C7E2A16-F8BD-FD43-B859-0D529A0527B0}" type="presParOf" srcId="{B03D35E2-B928-49A9-A7C7-0D43FE0A6B51}" destId="{5251631D-7F6B-434A-AA2C-1ECE5FF746F5}" srcOrd="1" destOrd="0" presId="urn:microsoft.com/office/officeart/2005/8/layout/hierarchy3"/>
    <dgm:cxn modelId="{156F9B86-B630-0247-931C-AE304C75C800}" type="presParOf" srcId="{554E2162-2468-4C6C-92DE-DBED84097D8E}" destId="{5D6D9E61-61B9-4134-AF57-3605A47724C9}" srcOrd="1" destOrd="0" presId="urn:microsoft.com/office/officeart/2005/8/layout/hierarchy3"/>
    <dgm:cxn modelId="{7E8B27C6-82A5-AC4D-B15B-2BCA655E574E}" type="presParOf" srcId="{5D6D9E61-61B9-4134-AF57-3605A47724C9}" destId="{997988C4-BE30-4CEB-B3CF-44D3C94DE967}" srcOrd="0" destOrd="0" presId="urn:microsoft.com/office/officeart/2005/8/layout/hierarchy3"/>
    <dgm:cxn modelId="{B13C7EC8-9BD5-2440-9D36-C7DD1CAEAC11}" type="presParOf" srcId="{5D6D9E61-61B9-4134-AF57-3605A47724C9}" destId="{EC6498B6-1059-4913-B569-824955B2831D}" srcOrd="1" destOrd="0" presId="urn:microsoft.com/office/officeart/2005/8/layout/hierarchy3"/>
    <dgm:cxn modelId="{BDF6E2B4-C5F0-BB46-B75C-EDA466325102}" type="presParOf" srcId="{5D6D9E61-61B9-4134-AF57-3605A47724C9}" destId="{DF15E067-A7D6-407F-BA43-851CB4A84EC3}" srcOrd="2" destOrd="0" presId="urn:microsoft.com/office/officeart/2005/8/layout/hierarchy3"/>
    <dgm:cxn modelId="{15301228-186E-8249-AA6F-1F7B28DD47C3}" type="presParOf" srcId="{5D6D9E61-61B9-4134-AF57-3605A47724C9}" destId="{7992D93F-40C2-438D-8B9D-93AF67A836B1}" srcOrd="3" destOrd="0" presId="urn:microsoft.com/office/officeart/2005/8/layout/hierarchy3"/>
    <dgm:cxn modelId="{66C9FF54-23A8-ED4B-8162-B27FBAE6728A}" type="presParOf" srcId="{5D6D9E61-61B9-4134-AF57-3605A47724C9}" destId="{7BB86328-5994-4041-8365-CBB55988D218}" srcOrd="4" destOrd="0" presId="urn:microsoft.com/office/officeart/2005/8/layout/hierarchy3"/>
    <dgm:cxn modelId="{26E8948D-4346-A843-8A05-4024E8D329D2}" type="presParOf" srcId="{5D6D9E61-61B9-4134-AF57-3605A47724C9}" destId="{3482463E-2E5D-4EE0-81FC-B25C5B1511D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9D314-0168-4DB6-A022-B4076FE854A8}">
      <dsp:nvSpPr>
        <dsp:cNvPr id="0" name=""/>
        <dsp:cNvSpPr/>
      </dsp:nvSpPr>
      <dsp:spPr>
        <a:xfrm>
          <a:off x="4576" y="0"/>
          <a:ext cx="4402335" cy="31314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4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Shareholders Relations</a:t>
          </a:r>
          <a:endParaRPr lang="en-US" sz="3000" kern="1200" dirty="0"/>
        </a:p>
      </dsp:txBody>
      <dsp:txXfrm>
        <a:off x="4576" y="0"/>
        <a:ext cx="4402335" cy="939423"/>
      </dsp:txXfrm>
    </dsp:sp>
    <dsp:sp modelId="{9C766C54-40E4-4617-9D41-0E88B9C32B5C}">
      <dsp:nvSpPr>
        <dsp:cNvPr id="0" name=""/>
        <dsp:cNvSpPr/>
      </dsp:nvSpPr>
      <dsp:spPr>
        <a:xfrm>
          <a:off x="444810" y="940340"/>
          <a:ext cx="3521868" cy="944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Meetings downtown Montreal</a:t>
          </a:r>
        </a:p>
      </dsp:txBody>
      <dsp:txXfrm>
        <a:off x="472464" y="967994"/>
        <a:ext cx="3466560" cy="888855"/>
      </dsp:txXfrm>
    </dsp:sp>
    <dsp:sp modelId="{4BC04B60-4F1A-4EC0-92BB-5D3D74D9DB19}">
      <dsp:nvSpPr>
        <dsp:cNvPr id="0" name=""/>
        <dsp:cNvSpPr/>
      </dsp:nvSpPr>
      <dsp:spPr>
        <a:xfrm>
          <a:off x="444810" y="2029759"/>
          <a:ext cx="3521868" cy="944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Proxy voting by mail, fax or internet</a:t>
          </a:r>
        </a:p>
      </dsp:txBody>
      <dsp:txXfrm>
        <a:off x="472464" y="2057413"/>
        <a:ext cx="3466560" cy="888855"/>
      </dsp:txXfrm>
    </dsp:sp>
    <dsp:sp modelId="{3A883458-9CA9-4E6C-9E2C-5CFD5228EFDC}">
      <dsp:nvSpPr>
        <dsp:cNvPr id="0" name=""/>
        <dsp:cNvSpPr/>
      </dsp:nvSpPr>
      <dsp:spPr>
        <a:xfrm>
          <a:off x="4737087" y="0"/>
          <a:ext cx="4402335" cy="31314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4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Auditors</a:t>
          </a:r>
          <a:endParaRPr lang="en-US" sz="3000" kern="1200" dirty="0"/>
        </a:p>
      </dsp:txBody>
      <dsp:txXfrm>
        <a:off x="4737087" y="0"/>
        <a:ext cx="4402335" cy="939423"/>
      </dsp:txXfrm>
    </dsp:sp>
    <dsp:sp modelId="{EEBE3BF7-C7EF-4362-8AC5-B15E9776F13D}">
      <dsp:nvSpPr>
        <dsp:cNvPr id="0" name=""/>
        <dsp:cNvSpPr/>
      </dsp:nvSpPr>
      <dsp:spPr>
        <a:xfrm>
          <a:off x="5177321" y="939423"/>
          <a:ext cx="3521868" cy="2035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Same Auditors since 1990 (PWC LLP)</a:t>
          </a:r>
        </a:p>
      </dsp:txBody>
      <dsp:txXfrm>
        <a:off x="5236936" y="999038"/>
        <a:ext cx="3402638" cy="19161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9D314-0168-4DB6-A022-B4076FE854A8}">
      <dsp:nvSpPr>
        <dsp:cNvPr id="0" name=""/>
        <dsp:cNvSpPr/>
      </dsp:nvSpPr>
      <dsp:spPr>
        <a:xfrm>
          <a:off x="4576" y="0"/>
          <a:ext cx="4402335" cy="31314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4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mtClean="0"/>
            <a:t>Compensation</a:t>
          </a:r>
          <a:endParaRPr lang="en-US" sz="2700" kern="1200" dirty="0"/>
        </a:p>
      </dsp:txBody>
      <dsp:txXfrm>
        <a:off x="4576" y="0"/>
        <a:ext cx="4402335" cy="939423"/>
      </dsp:txXfrm>
    </dsp:sp>
    <dsp:sp modelId="{C5731F38-41E1-4938-A4BA-C29A8B9F4DB9}">
      <dsp:nvSpPr>
        <dsp:cNvPr id="0" name=""/>
        <dsp:cNvSpPr/>
      </dsp:nvSpPr>
      <dsp:spPr>
        <a:xfrm>
          <a:off x="444810" y="940340"/>
          <a:ext cx="3521868" cy="944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Industry benchmarking</a:t>
          </a:r>
        </a:p>
      </dsp:txBody>
      <dsp:txXfrm>
        <a:off x="472464" y="967994"/>
        <a:ext cx="3466560" cy="888855"/>
      </dsp:txXfrm>
    </dsp:sp>
    <dsp:sp modelId="{0EA17403-6CAF-4513-AB84-0FE364D476CC}">
      <dsp:nvSpPr>
        <dsp:cNvPr id="0" name=""/>
        <dsp:cNvSpPr/>
      </dsp:nvSpPr>
      <dsp:spPr>
        <a:xfrm>
          <a:off x="444810" y="2029759"/>
          <a:ext cx="3521868" cy="944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Clear disclosure of accomplishments and targets</a:t>
          </a:r>
        </a:p>
      </dsp:txBody>
      <dsp:txXfrm>
        <a:off x="472464" y="2057413"/>
        <a:ext cx="3466560" cy="888855"/>
      </dsp:txXfrm>
    </dsp:sp>
    <dsp:sp modelId="{60332743-0EAE-4426-B131-AB85E9548489}">
      <dsp:nvSpPr>
        <dsp:cNvPr id="0" name=""/>
        <dsp:cNvSpPr/>
      </dsp:nvSpPr>
      <dsp:spPr>
        <a:xfrm>
          <a:off x="4737087" y="0"/>
          <a:ext cx="4402335" cy="31314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4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mtClean="0"/>
            <a:t>Executive Compensation</a:t>
          </a:r>
          <a:endParaRPr lang="en-US" sz="2700" b="1" kern="1200" dirty="0" smtClean="0"/>
        </a:p>
      </dsp:txBody>
      <dsp:txXfrm>
        <a:off x="4737087" y="0"/>
        <a:ext cx="4402335" cy="939423"/>
      </dsp:txXfrm>
    </dsp:sp>
    <dsp:sp modelId="{10F86F30-DBFC-40E6-98C5-D4E5BCE23419}">
      <dsp:nvSpPr>
        <dsp:cNvPr id="0" name=""/>
        <dsp:cNvSpPr/>
      </dsp:nvSpPr>
      <dsp:spPr>
        <a:xfrm>
          <a:off x="5177321" y="940340"/>
          <a:ext cx="3521868" cy="944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Salaries frozen (pension solvency issue)</a:t>
          </a:r>
        </a:p>
      </dsp:txBody>
      <dsp:txXfrm>
        <a:off x="5204975" y="967994"/>
        <a:ext cx="3466560" cy="888855"/>
      </dsp:txXfrm>
    </dsp:sp>
    <dsp:sp modelId="{3D483409-C070-4BE6-B0E4-D1F8D97D1DF3}">
      <dsp:nvSpPr>
        <dsp:cNvPr id="0" name=""/>
        <dsp:cNvSpPr/>
      </dsp:nvSpPr>
      <dsp:spPr>
        <a:xfrm>
          <a:off x="5177321" y="2029759"/>
          <a:ext cx="3521868" cy="944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CEO offered a 5M$ bonus in 2012 (Sign up bonus)</a:t>
          </a:r>
        </a:p>
      </dsp:txBody>
      <dsp:txXfrm>
        <a:off x="5204975" y="2057413"/>
        <a:ext cx="3466560" cy="8888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27F04-D21C-44EF-AF5C-5373E6B8228C}">
      <dsp:nvSpPr>
        <dsp:cNvPr id="0" name=""/>
        <dsp:cNvSpPr/>
      </dsp:nvSpPr>
      <dsp:spPr>
        <a:xfrm>
          <a:off x="0" y="0"/>
          <a:ext cx="9144000" cy="101846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No systematic process to control/manage risk</a:t>
          </a:r>
          <a:endParaRPr lang="en-US" sz="3100" kern="1200" dirty="0"/>
        </a:p>
      </dsp:txBody>
      <dsp:txXfrm>
        <a:off x="0" y="0"/>
        <a:ext cx="9144000" cy="1018464"/>
      </dsp:txXfrm>
    </dsp:sp>
    <dsp:sp modelId="{D7FD9E21-B4BE-42BA-B9B1-96C9355D4E16}">
      <dsp:nvSpPr>
        <dsp:cNvPr id="0" name=""/>
        <dsp:cNvSpPr/>
      </dsp:nvSpPr>
      <dsp:spPr>
        <a:xfrm>
          <a:off x="4464" y="1018464"/>
          <a:ext cx="3045023" cy="213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No clear accountability (board / committees)</a:t>
          </a:r>
        </a:p>
      </dsp:txBody>
      <dsp:txXfrm>
        <a:off x="4464" y="1018464"/>
        <a:ext cx="3045023" cy="2138775"/>
      </dsp:txXfrm>
    </dsp:sp>
    <dsp:sp modelId="{F87C06F8-06F5-4BB9-8BAB-2B4E5C777B6F}">
      <dsp:nvSpPr>
        <dsp:cNvPr id="0" name=""/>
        <dsp:cNvSpPr/>
      </dsp:nvSpPr>
      <dsp:spPr>
        <a:xfrm>
          <a:off x="3049488" y="1018464"/>
          <a:ext cx="3045023" cy="213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Risk related KPIs in compensation – no clear HR expertize</a:t>
          </a:r>
        </a:p>
      </dsp:txBody>
      <dsp:txXfrm>
        <a:off x="3049488" y="1018464"/>
        <a:ext cx="3045023" cy="2138775"/>
      </dsp:txXfrm>
    </dsp:sp>
    <dsp:sp modelId="{1A34753E-331C-43AA-B003-5D39BDE439F7}">
      <dsp:nvSpPr>
        <dsp:cNvPr id="0" name=""/>
        <dsp:cNvSpPr/>
      </dsp:nvSpPr>
      <dsp:spPr>
        <a:xfrm>
          <a:off x="6094511" y="1018464"/>
          <a:ext cx="3045023" cy="2138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Audit and Risk Management Committee met 4/year</a:t>
          </a:r>
          <a:endParaRPr lang="en-US" sz="2700" kern="1200" dirty="0"/>
        </a:p>
      </dsp:txBody>
      <dsp:txXfrm>
        <a:off x="6094511" y="1018464"/>
        <a:ext cx="3045023" cy="2138775"/>
      </dsp:txXfrm>
    </dsp:sp>
    <dsp:sp modelId="{822E3B39-0810-4752-BEC2-BD3DB31D0786}">
      <dsp:nvSpPr>
        <dsp:cNvPr id="0" name=""/>
        <dsp:cNvSpPr/>
      </dsp:nvSpPr>
      <dsp:spPr>
        <a:xfrm>
          <a:off x="0" y="3157240"/>
          <a:ext cx="9144000" cy="23764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BFD41-8182-4E38-B0CD-A03B5B79E61C}">
      <dsp:nvSpPr>
        <dsp:cNvPr id="0" name=""/>
        <dsp:cNvSpPr/>
      </dsp:nvSpPr>
      <dsp:spPr>
        <a:xfrm>
          <a:off x="1049" y="1514"/>
          <a:ext cx="9141901" cy="1188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Dual Class Voting Shares</a:t>
          </a:r>
          <a:endParaRPr lang="en-US" sz="5100" kern="1200" dirty="0"/>
        </a:p>
      </dsp:txBody>
      <dsp:txXfrm>
        <a:off x="35861" y="36326"/>
        <a:ext cx="9072277" cy="1118930"/>
      </dsp:txXfrm>
    </dsp:sp>
    <dsp:sp modelId="{F629749C-FE6C-4075-9DDA-655EFB91F26C}">
      <dsp:nvSpPr>
        <dsp:cNvPr id="0" name=""/>
        <dsp:cNvSpPr/>
      </dsp:nvSpPr>
      <dsp:spPr>
        <a:xfrm>
          <a:off x="1049" y="1346838"/>
          <a:ext cx="5971773" cy="1188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75% Class B (Canadian Owned)</a:t>
          </a:r>
          <a:endParaRPr lang="en-US" sz="2900" kern="1200" dirty="0"/>
        </a:p>
      </dsp:txBody>
      <dsp:txXfrm>
        <a:off x="35861" y="1381650"/>
        <a:ext cx="5902149" cy="1118930"/>
      </dsp:txXfrm>
    </dsp:sp>
    <dsp:sp modelId="{1384ABEE-3A25-4A65-8705-DBC1C7CB4715}">
      <dsp:nvSpPr>
        <dsp:cNvPr id="0" name=""/>
        <dsp:cNvSpPr/>
      </dsp:nvSpPr>
      <dsp:spPr>
        <a:xfrm>
          <a:off x="1049" y="2692162"/>
          <a:ext cx="2924472" cy="1188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Air Canada Public Participation Act</a:t>
          </a:r>
          <a:endParaRPr lang="en-US" sz="2200" kern="1200" dirty="0"/>
        </a:p>
      </dsp:txBody>
      <dsp:txXfrm>
        <a:off x="35861" y="2726974"/>
        <a:ext cx="2854848" cy="1118930"/>
      </dsp:txXfrm>
    </dsp:sp>
    <dsp:sp modelId="{CD9E4F48-6CB7-4BA4-8384-112FB4F0CDCF}">
      <dsp:nvSpPr>
        <dsp:cNvPr id="0" name=""/>
        <dsp:cNvSpPr/>
      </dsp:nvSpPr>
      <dsp:spPr>
        <a:xfrm>
          <a:off x="3048349" y="2692162"/>
          <a:ext cx="2924472" cy="1188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Canada Transportation Act (CTA)</a:t>
          </a:r>
          <a:endParaRPr lang="en-US" sz="2200" kern="1200" dirty="0"/>
        </a:p>
      </dsp:txBody>
      <dsp:txXfrm>
        <a:off x="3083161" y="2726974"/>
        <a:ext cx="2854848" cy="1118930"/>
      </dsp:txXfrm>
    </dsp:sp>
    <dsp:sp modelId="{E6072F89-75B6-4608-A0EC-B88313C79B6D}">
      <dsp:nvSpPr>
        <dsp:cNvPr id="0" name=""/>
        <dsp:cNvSpPr/>
      </dsp:nvSpPr>
      <dsp:spPr>
        <a:xfrm>
          <a:off x="6218478" y="1346838"/>
          <a:ext cx="2924472" cy="11885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25% Class A (International)</a:t>
          </a:r>
          <a:endParaRPr lang="en-US" sz="2900" kern="1200" dirty="0"/>
        </a:p>
      </dsp:txBody>
      <dsp:txXfrm>
        <a:off x="6253290" y="1381650"/>
        <a:ext cx="2854848" cy="1118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01216"/>
            <a:ext cx="5669280" cy="292522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01216"/>
            <a:ext cx="182880" cy="2915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3156697"/>
            <a:ext cx="5458968" cy="786513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943350"/>
            <a:ext cx="5458968" cy="46634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292894"/>
            <a:ext cx="5504688" cy="273844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4767263"/>
            <a:ext cx="4736592" cy="273844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4767263"/>
            <a:ext cx="685800" cy="273844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9" y="201216"/>
            <a:ext cx="718073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391401" cy="85725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1660922"/>
            <a:ext cx="3566160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3168730"/>
            <a:ext cx="3566160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1660922"/>
            <a:ext cx="3566160" cy="29337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9" y="201216"/>
            <a:ext cx="718073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391401" cy="85725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1660922"/>
            <a:ext cx="3566160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3168730"/>
            <a:ext cx="3566160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1660922"/>
            <a:ext cx="3566160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3168730"/>
            <a:ext cx="3566160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9" y="201216"/>
            <a:ext cx="718073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9" y="201216"/>
            <a:ext cx="718073" cy="4251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9" y="201216"/>
            <a:ext cx="718073" cy="4251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46312"/>
            <a:ext cx="3566160" cy="77656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742951"/>
            <a:ext cx="3566160" cy="38516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543050"/>
            <a:ext cx="3566160" cy="27432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01216"/>
            <a:ext cx="4114800" cy="4251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46312"/>
            <a:ext cx="3566160" cy="77656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543050"/>
            <a:ext cx="3566160" cy="27432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4593011"/>
            <a:ext cx="1752600" cy="273844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4767263"/>
            <a:ext cx="3863788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742950"/>
            <a:ext cx="4096512" cy="42088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6" y="201216"/>
            <a:ext cx="1639457" cy="27294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3200400"/>
            <a:ext cx="6477000" cy="42505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01216"/>
            <a:ext cx="6858000" cy="27294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3630706"/>
            <a:ext cx="6475412" cy="97820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2" y="201216"/>
            <a:ext cx="720761" cy="27294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3200400"/>
            <a:ext cx="6477000" cy="42505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01216"/>
            <a:ext cx="3006726" cy="27294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3630706"/>
            <a:ext cx="6475412" cy="97820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01216"/>
            <a:ext cx="4701988" cy="13317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1598952"/>
            <a:ext cx="2304288" cy="13317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1598952"/>
            <a:ext cx="2304288" cy="13317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01216"/>
            <a:ext cx="1645920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9" y="201216"/>
            <a:ext cx="718073" cy="4251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800" y="776569"/>
            <a:ext cx="1322295" cy="3818054"/>
          </a:xfrm>
        </p:spPr>
        <p:txBody>
          <a:bodyPr vert="eaVert" anchor="t" anchorCtr="0"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76568"/>
            <a:ext cx="6019800" cy="38323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1216"/>
            <a:ext cx="6754907" cy="85725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01858"/>
            <a:ext cx="8400827" cy="329276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3"/>
            <a:r>
              <a:rPr lang="fr-CA" dirty="0" err="1" smtClean="0"/>
              <a:t>Fourth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4"/>
            <a:r>
              <a:rPr lang="fr-CA" dirty="0" err="1" smtClean="0"/>
              <a:t>Fifth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4767263"/>
            <a:ext cx="1752600" cy="273844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7583073" y="40245"/>
            <a:ext cx="1441342" cy="94439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0751" y="90015"/>
            <a:ext cx="1067275" cy="844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01216"/>
            <a:ext cx="5669280" cy="1920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3128962"/>
            <a:ext cx="5457919" cy="814388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3943349"/>
            <a:ext cx="5457918" cy="463924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1" y="292474"/>
            <a:ext cx="5499847" cy="273844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4767263"/>
            <a:ext cx="4734112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4767263"/>
            <a:ext cx="685800" cy="273844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1" y="2158253"/>
            <a:ext cx="5646867" cy="96012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01216"/>
            <a:ext cx="182880" cy="2915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01216"/>
            <a:ext cx="1645920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4" y="685800"/>
            <a:ext cx="6508377" cy="85725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4" y="1657351"/>
            <a:ext cx="6508377" cy="293727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4767263"/>
            <a:ext cx="1752600" cy="273844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4767263"/>
            <a:ext cx="4926852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270762"/>
            <a:ext cx="506506" cy="273844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482539"/>
            <a:ext cx="1645920" cy="346934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3" y="201216"/>
            <a:ext cx="1099073" cy="4762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2571750"/>
            <a:ext cx="4966446" cy="1048871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3618310"/>
            <a:ext cx="4966446" cy="9906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4767263"/>
            <a:ext cx="1622612" cy="273844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4767263"/>
            <a:ext cx="5311588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3580279"/>
            <a:ext cx="2971800" cy="13834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2571751"/>
            <a:ext cx="4966446" cy="1048871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3618310"/>
            <a:ext cx="4966446" cy="9906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4578724"/>
            <a:ext cx="506506" cy="273844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01216"/>
            <a:ext cx="2971800" cy="33289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9" y="201216"/>
            <a:ext cx="718073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391401" cy="85725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60922"/>
            <a:ext cx="3566160" cy="29337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1660922"/>
            <a:ext cx="3566160" cy="29337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9" y="201216"/>
            <a:ext cx="718073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7388352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0599"/>
            <a:ext cx="3566160" cy="47982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7059"/>
            <a:ext cx="3566160" cy="2577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1540599"/>
            <a:ext cx="3566160" cy="47982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017059"/>
            <a:ext cx="3566160" cy="2577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9" y="201216"/>
            <a:ext cx="718073" cy="1234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391401" cy="85725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60922"/>
            <a:ext cx="7396163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168730"/>
            <a:ext cx="7396163" cy="14401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92000">
              <a:srgbClr val="F7EDED"/>
            </a:gs>
            <a:gs pos="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6508377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657351"/>
            <a:ext cx="6508377" cy="2937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4767263"/>
            <a:ext cx="1752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4767263"/>
            <a:ext cx="6007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270762"/>
            <a:ext cx="5065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2275634"/>
            <a:ext cx="5458968" cy="78651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AIR CANADA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396852"/>
            <a:ext cx="5458968" cy="109299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Presented by</a:t>
            </a:r>
          </a:p>
          <a:p>
            <a:r>
              <a:rPr lang="en-US" sz="2000" dirty="0" smtClean="0"/>
              <a:t>Simon </a:t>
            </a:r>
            <a:r>
              <a:rPr lang="en-US" sz="2000" dirty="0" err="1" smtClean="0"/>
              <a:t>Foucher</a:t>
            </a:r>
            <a:endParaRPr lang="en-US" sz="2000" dirty="0" smtClean="0"/>
          </a:p>
          <a:p>
            <a:r>
              <a:rPr lang="en-US" sz="2000" dirty="0" smtClean="0"/>
              <a:t>Geneviève Lavigueur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833437"/>
            <a:ext cx="2457450" cy="1909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709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" y="1301858"/>
            <a:ext cx="9059656" cy="392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199" y="197644"/>
            <a:ext cx="6508377" cy="85725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Financial Performance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t="24577"/>
          <a:stretch/>
        </p:blipFill>
        <p:spPr>
          <a:xfrm>
            <a:off x="167640" y="1800225"/>
            <a:ext cx="8610600" cy="295808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199" y="197644"/>
            <a:ext cx="6508377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Share Performance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36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30199" y="1083469"/>
            <a:ext cx="8534400" cy="40005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199" y="197644"/>
            <a:ext cx="6508377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Share Performance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2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089381"/>
              </p:ext>
            </p:extLst>
          </p:nvPr>
        </p:nvGraphicFramePr>
        <p:xfrm>
          <a:off x="457200" y="1200151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199" y="197644"/>
            <a:ext cx="6924676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Recommendation – Don’t Buy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5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9062"/>
            <a:ext cx="6508377" cy="8048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AIR </a:t>
            </a:r>
            <a:r>
              <a:rPr lang="en-US" sz="4000" b="1" dirty="0" smtClean="0">
                <a:solidFill>
                  <a:srgbClr val="FF0000"/>
                </a:solidFill>
              </a:rPr>
              <a:t>CANADA OVERVIEW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813"/>
            <a:ext cx="8274051" cy="3774281"/>
          </a:xfrm>
        </p:spPr>
        <p:txBody>
          <a:bodyPr>
            <a:normAutofit/>
          </a:bodyPr>
          <a:lstStyle/>
          <a:p>
            <a:r>
              <a:rPr lang="en-US" dirty="0" smtClean="0"/>
              <a:t>Founded in 1936</a:t>
            </a:r>
          </a:p>
          <a:p>
            <a:r>
              <a:rPr lang="en-US" dirty="0" smtClean="0"/>
              <a:t>Largest Airline in Canada</a:t>
            </a:r>
          </a:p>
          <a:p>
            <a:r>
              <a:rPr lang="en-US" dirty="0" smtClean="0"/>
              <a:t>Four Hubs : Toronto, Vancouver, Montréal &amp; Calgary</a:t>
            </a:r>
          </a:p>
          <a:p>
            <a:r>
              <a:rPr lang="en-US" dirty="0" smtClean="0"/>
              <a:t>In 2013 : 1500 flights to over 326M passengers</a:t>
            </a:r>
          </a:p>
          <a:p>
            <a:r>
              <a:rPr lang="en-US" dirty="0" smtClean="0"/>
              <a:t>Member of Star Alliance Network: 28 airlines affiliated with </a:t>
            </a:r>
            <a:r>
              <a:rPr lang="en-US" dirty="0" err="1" smtClean="0"/>
              <a:t>Aeroplan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74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9062"/>
            <a:ext cx="6508377" cy="8048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Corporate Governance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61817899"/>
              </p:ext>
            </p:extLst>
          </p:nvPr>
        </p:nvGraphicFramePr>
        <p:xfrm>
          <a:off x="0" y="1472338"/>
          <a:ext cx="9144000" cy="3131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443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9062"/>
            <a:ext cx="6508377" cy="8048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Corporate Governance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813"/>
            <a:ext cx="8274051" cy="3774281"/>
          </a:xfrm>
        </p:spPr>
        <p:txBody>
          <a:bodyPr>
            <a:normAutofit/>
          </a:bodyPr>
          <a:lstStyle/>
          <a:p>
            <a:r>
              <a:rPr lang="en-US" b="1" dirty="0" smtClean="0"/>
              <a:t>Board</a:t>
            </a:r>
          </a:p>
          <a:p>
            <a:pPr lvl="1"/>
            <a:r>
              <a:rPr lang="en-US" dirty="0"/>
              <a:t>Number of </a:t>
            </a:r>
            <a:r>
              <a:rPr lang="en-US" dirty="0" smtClean="0"/>
              <a:t>director: </a:t>
            </a:r>
            <a:r>
              <a:rPr lang="en-US" dirty="0" smtClean="0"/>
              <a:t>9 (8 independent)</a:t>
            </a:r>
            <a:endParaRPr lang="en-US" dirty="0" smtClean="0"/>
          </a:p>
          <a:p>
            <a:pPr lvl="1"/>
            <a:r>
              <a:rPr lang="en-US" dirty="0" smtClean="0"/>
              <a:t>Number </a:t>
            </a:r>
            <a:r>
              <a:rPr lang="en-US" dirty="0" smtClean="0"/>
              <a:t>of annual </a:t>
            </a:r>
            <a:r>
              <a:rPr lang="en-US" dirty="0" smtClean="0"/>
              <a:t>meetings: 10</a:t>
            </a:r>
            <a:endParaRPr lang="en-US" dirty="0" smtClean="0"/>
          </a:p>
          <a:p>
            <a:pPr lvl="1"/>
            <a:r>
              <a:rPr lang="en-US" dirty="0" smtClean="0"/>
              <a:t>Board tenure has an average of 4.6 years</a:t>
            </a:r>
          </a:p>
          <a:p>
            <a:pPr lvl="1"/>
            <a:r>
              <a:rPr lang="en-US" dirty="0" smtClean="0"/>
              <a:t>Retirement policy (75 years old), but board has the right to overrule the guideline</a:t>
            </a:r>
          </a:p>
          <a:p>
            <a:pPr lvl="1"/>
            <a:r>
              <a:rPr lang="en-US" dirty="0" smtClean="0"/>
              <a:t>Nomination committee with guidelines</a:t>
            </a:r>
          </a:p>
          <a:p>
            <a:pPr lvl="1"/>
            <a:r>
              <a:rPr lang="en-US" dirty="0" smtClean="0"/>
              <a:t>In 2013, only 1 director missed 1 meeting, almost perfect attendance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57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9062"/>
            <a:ext cx="6508377" cy="8048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Corporate Governance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00549273"/>
              </p:ext>
            </p:extLst>
          </p:nvPr>
        </p:nvGraphicFramePr>
        <p:xfrm>
          <a:off x="0" y="1472338"/>
          <a:ext cx="9144000" cy="3131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951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9062"/>
            <a:ext cx="7400926" cy="804863"/>
          </a:xfrm>
        </p:spPr>
        <p:txBody>
          <a:bodyPr/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Corporate Social Responsibility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813"/>
            <a:ext cx="8274051" cy="3774281"/>
          </a:xfrm>
        </p:spPr>
        <p:txBody>
          <a:bodyPr>
            <a:normAutofit/>
          </a:bodyPr>
          <a:lstStyle/>
          <a:p>
            <a:r>
              <a:rPr lang="en-US" dirty="0" smtClean="0"/>
              <a:t>First corporate sustainability report in 2011</a:t>
            </a:r>
          </a:p>
          <a:p>
            <a:r>
              <a:rPr lang="en-US" dirty="0" smtClean="0"/>
              <a:t>Four main sections: safety, environment, employees and community</a:t>
            </a:r>
          </a:p>
          <a:p>
            <a:r>
              <a:rPr lang="en-US" dirty="0" smtClean="0"/>
              <a:t>Safety complies with minimum requirements</a:t>
            </a:r>
          </a:p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reduction effort achieving efficiency and cutting cost</a:t>
            </a:r>
          </a:p>
          <a:p>
            <a:r>
              <a:rPr lang="en-US" dirty="0" smtClean="0"/>
              <a:t>Unsatisfied employee :</a:t>
            </a:r>
          </a:p>
          <a:p>
            <a:pPr lvl="1"/>
            <a:r>
              <a:rPr lang="en-US" dirty="0" smtClean="0"/>
              <a:t>Strikes and Lockouts</a:t>
            </a:r>
          </a:p>
          <a:p>
            <a:pPr lvl="1"/>
            <a:r>
              <a:rPr lang="en-US" dirty="0" smtClean="0"/>
              <a:t>75 flights cancelled, pilots called in sick in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0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644"/>
            <a:ext cx="7043980" cy="85725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Risk Management Strategy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1269842"/>
            <a:ext cx="9144000" cy="3816910"/>
            <a:chOff x="91662" y="-72479"/>
            <a:chExt cx="4977990" cy="3638131"/>
          </a:xfrm>
        </p:grpSpPr>
        <p:sp>
          <p:nvSpPr>
            <p:cNvPr id="8" name="Text Box 35"/>
            <p:cNvSpPr txBox="1"/>
            <p:nvPr/>
          </p:nvSpPr>
          <p:spPr>
            <a:xfrm>
              <a:off x="3302769" y="880281"/>
              <a:ext cx="1603375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Industry, market and competition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36"/>
            <p:cNvSpPr txBox="1"/>
            <p:nvPr/>
          </p:nvSpPr>
          <p:spPr>
            <a:xfrm>
              <a:off x="3316417" y="1044054"/>
              <a:ext cx="1753235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Economy and geo-political conditions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37"/>
            <p:cNvSpPr txBox="1"/>
            <p:nvPr/>
          </p:nvSpPr>
          <p:spPr>
            <a:xfrm>
              <a:off x="3807736" y="477672"/>
              <a:ext cx="750570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Energy prices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38"/>
            <p:cNvSpPr txBox="1"/>
            <p:nvPr/>
          </p:nvSpPr>
          <p:spPr>
            <a:xfrm>
              <a:off x="2422489" y="1262418"/>
              <a:ext cx="1753235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Currency exchange and interest rates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39"/>
            <p:cNvSpPr txBox="1"/>
            <p:nvPr/>
          </p:nvSpPr>
          <p:spPr>
            <a:xfrm>
              <a:off x="2019880" y="948520"/>
              <a:ext cx="375285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War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40"/>
            <p:cNvSpPr txBox="1"/>
            <p:nvPr/>
          </p:nvSpPr>
          <p:spPr>
            <a:xfrm>
              <a:off x="3255002" y="1637733"/>
              <a:ext cx="1146412" cy="20431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Environmental Factors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41"/>
            <p:cNvSpPr txBox="1"/>
            <p:nvPr/>
          </p:nvSpPr>
          <p:spPr>
            <a:xfrm>
              <a:off x="2715915" y="1787857"/>
              <a:ext cx="1276066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Insurance issues and costs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42"/>
            <p:cNvSpPr txBox="1"/>
            <p:nvPr/>
          </p:nvSpPr>
          <p:spPr>
            <a:xfrm>
              <a:off x="2067647" y="2047165"/>
              <a:ext cx="2804615" cy="225188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Changes in demand due to the seasonal nature of the business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43"/>
            <p:cNvSpPr txBox="1"/>
            <p:nvPr/>
          </p:nvSpPr>
          <p:spPr>
            <a:xfrm>
              <a:off x="4039748" y="1781033"/>
              <a:ext cx="764274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Supply Issues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44"/>
            <p:cNvSpPr txBox="1"/>
            <p:nvPr/>
          </p:nvSpPr>
          <p:spPr>
            <a:xfrm>
              <a:off x="2572614" y="266132"/>
              <a:ext cx="1760220" cy="21145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The ability to reduce operation costs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45"/>
            <p:cNvSpPr txBox="1"/>
            <p:nvPr/>
          </p:nvSpPr>
          <p:spPr>
            <a:xfrm>
              <a:off x="2060823" y="593678"/>
              <a:ext cx="1371600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Employee and labor relation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46"/>
            <p:cNvSpPr txBox="1"/>
            <p:nvPr/>
          </p:nvSpPr>
          <p:spPr>
            <a:xfrm>
              <a:off x="4537522" y="767886"/>
              <a:ext cx="532130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 dirty="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Pension</a:t>
              </a:r>
              <a:endParaRPr lang="en-US" sz="1600" dirty="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47"/>
            <p:cNvSpPr txBox="1"/>
            <p:nvPr/>
          </p:nvSpPr>
          <p:spPr>
            <a:xfrm>
              <a:off x="3527957" y="675565"/>
              <a:ext cx="566382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Liquidity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48"/>
            <p:cNvSpPr txBox="1"/>
            <p:nvPr/>
          </p:nvSpPr>
          <p:spPr>
            <a:xfrm>
              <a:off x="593689" y="1228299"/>
              <a:ext cx="975815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Epidemic Diseases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49"/>
            <p:cNvSpPr txBox="1"/>
            <p:nvPr/>
          </p:nvSpPr>
          <p:spPr>
            <a:xfrm>
              <a:off x="682399" y="0"/>
              <a:ext cx="975360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Terrorist Act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50"/>
            <p:cNvSpPr txBox="1"/>
            <p:nvPr/>
          </p:nvSpPr>
          <p:spPr>
            <a:xfrm>
              <a:off x="2100858" y="3340862"/>
              <a:ext cx="1078173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 dirty="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Likelihood </a:t>
              </a:r>
              <a:r>
                <a:rPr lang="en-US" sz="1050" dirty="0" smtClean="0"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of occurrence</a:t>
              </a:r>
              <a:endParaRPr lang="en-US" sz="1600" dirty="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51"/>
            <p:cNvSpPr txBox="1"/>
            <p:nvPr/>
          </p:nvSpPr>
          <p:spPr>
            <a:xfrm rot="16200000">
              <a:off x="-922088" y="941271"/>
              <a:ext cx="2252289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 dirty="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Impact on the business</a:t>
              </a:r>
              <a:endParaRPr lang="en-US" sz="1600" dirty="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52"/>
            <p:cNvSpPr txBox="1"/>
            <p:nvPr/>
          </p:nvSpPr>
          <p:spPr>
            <a:xfrm>
              <a:off x="2125328" y="2375110"/>
              <a:ext cx="1548566" cy="2247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Changes in laws and regulations</a:t>
              </a:r>
              <a:endParaRPr lang="en-US" sz="160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53"/>
            <p:cNvSpPr txBox="1"/>
            <p:nvPr/>
          </p:nvSpPr>
          <p:spPr>
            <a:xfrm>
              <a:off x="2081295" y="2599899"/>
              <a:ext cx="1548566" cy="38896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 dirty="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Customer cancelation, Overload happening, </a:t>
              </a:r>
              <a:r>
                <a:rPr lang="en-US" sz="1050" dirty="0" err="1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etc</a:t>
              </a:r>
              <a:endParaRPr lang="en-US" sz="1600" dirty="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54"/>
            <p:cNvSpPr txBox="1"/>
            <p:nvPr/>
          </p:nvSpPr>
          <p:spPr>
            <a:xfrm>
              <a:off x="2052912" y="1493248"/>
              <a:ext cx="1693398" cy="20431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700"/>
                </a:spcBef>
                <a:spcAft>
                  <a:spcPts val="700"/>
                </a:spcAft>
              </a:pPr>
              <a:r>
                <a:rPr lang="en-US" sz="1050" dirty="0">
                  <a:effectLst/>
                  <a:latin typeface="HelveticaNeue LT 55 Roman"/>
                  <a:ea typeface="Times New Roman" panose="02020603050405020304" pitchFamily="18" charset="0"/>
                  <a:cs typeface="Times New Roman" panose="02020603050405020304" pitchFamily="18" charset="0"/>
                </a:rPr>
                <a:t>Interruption or disruption in service</a:t>
              </a:r>
              <a:endParaRPr lang="en-US" sz="1600" dirty="0">
                <a:effectLst/>
                <a:latin typeface="HelveticaNeue LT 55 Roman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295024" y="1269842"/>
            <a:ext cx="8878477" cy="359662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150852" y="1269842"/>
            <a:ext cx="0" cy="35966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5024" y="3600450"/>
            <a:ext cx="88784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18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97644"/>
            <a:ext cx="7090475" cy="608268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Risk Management Strategy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53921272"/>
              </p:ext>
            </p:extLst>
          </p:nvPr>
        </p:nvGraphicFramePr>
        <p:xfrm>
          <a:off x="0" y="1208868"/>
          <a:ext cx="9144000" cy="3394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254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23536"/>
              </p:ext>
            </p:extLst>
          </p:nvPr>
        </p:nvGraphicFramePr>
        <p:xfrm>
          <a:off x="0" y="1054894"/>
          <a:ext cx="9144000" cy="3882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199" y="197644"/>
            <a:ext cx="6508377" cy="85725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Ownership Structure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2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119</TotalTime>
  <Words>387</Words>
  <Application>Microsoft Office PowerPoint</Application>
  <PresentationFormat>On-screen Show (16:9)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Plaza</vt:lpstr>
      <vt:lpstr>AIR CANADA</vt:lpstr>
      <vt:lpstr>AIR CANADA OVERVIEW</vt:lpstr>
      <vt:lpstr>Corporate Governance</vt:lpstr>
      <vt:lpstr>Corporate Governance</vt:lpstr>
      <vt:lpstr>Corporate Governance</vt:lpstr>
      <vt:lpstr>Corporate Social Responsibility</vt:lpstr>
      <vt:lpstr>Risk Management Strategy</vt:lpstr>
      <vt:lpstr>Risk Management Strategy</vt:lpstr>
      <vt:lpstr>Ownership Structure</vt:lpstr>
      <vt:lpstr>Financial Performance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CANADA</dc:title>
  <dc:creator>Geneviève Lavigueur</dc:creator>
  <cp:lastModifiedBy>zeben</cp:lastModifiedBy>
  <cp:revision>19</cp:revision>
  <dcterms:created xsi:type="dcterms:W3CDTF">2014-08-17T23:54:38Z</dcterms:created>
  <dcterms:modified xsi:type="dcterms:W3CDTF">2014-08-18T22:52:49Z</dcterms:modified>
</cp:coreProperties>
</file>