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3" r:id="rId4"/>
    <p:sldId id="261" r:id="rId5"/>
    <p:sldId id="262" r:id="rId6"/>
    <p:sldId id="266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9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F83D83-F1D0-4E94-A87B-ED90307DA637}" type="doc">
      <dgm:prSet loTypeId="urn:microsoft.com/office/officeart/2005/8/layout/lProcess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9935079-C112-4496-ABE8-C52788273008}">
      <dgm:prSet phldrT="[Text]"/>
      <dgm:spPr/>
      <dgm:t>
        <a:bodyPr/>
        <a:lstStyle/>
        <a:p>
          <a:r>
            <a:rPr lang="en-US" dirty="0" smtClean="0"/>
            <a:t>External</a:t>
          </a:r>
          <a:endParaRPr lang="en-US" dirty="0"/>
        </a:p>
      </dgm:t>
    </dgm:pt>
    <dgm:pt modelId="{B7DE6CF2-FF4D-4196-8AF9-3DB9BCE4D766}" type="parTrans" cxnId="{7F1F220F-1843-4329-B357-CAF7C56CE35F}">
      <dgm:prSet/>
      <dgm:spPr/>
      <dgm:t>
        <a:bodyPr/>
        <a:lstStyle/>
        <a:p>
          <a:endParaRPr lang="en-US"/>
        </a:p>
      </dgm:t>
    </dgm:pt>
    <dgm:pt modelId="{551207AD-7F7F-4A24-ABD8-B4C8AAF4888D}" type="sibTrans" cxnId="{7F1F220F-1843-4329-B357-CAF7C56CE35F}">
      <dgm:prSet/>
      <dgm:spPr/>
      <dgm:t>
        <a:bodyPr/>
        <a:lstStyle/>
        <a:p>
          <a:endParaRPr lang="en-US"/>
        </a:p>
      </dgm:t>
    </dgm:pt>
    <dgm:pt modelId="{8B40F668-4C2F-485C-86B1-B83B16FAEADD}">
      <dgm:prSet phldrT="[Text]"/>
      <dgm:spPr/>
      <dgm:t>
        <a:bodyPr/>
        <a:lstStyle/>
        <a:p>
          <a:r>
            <a:rPr lang="en-US" dirty="0" smtClean="0"/>
            <a:t>Energy Costs</a:t>
          </a:r>
          <a:endParaRPr lang="en-US" dirty="0"/>
        </a:p>
      </dgm:t>
    </dgm:pt>
    <dgm:pt modelId="{C7D66069-F81C-409F-A9EE-03230CBDCA85}" type="parTrans" cxnId="{3F6A3B25-259E-4402-BDC5-13D9031D7923}">
      <dgm:prSet/>
      <dgm:spPr/>
      <dgm:t>
        <a:bodyPr/>
        <a:lstStyle/>
        <a:p>
          <a:endParaRPr lang="en-US"/>
        </a:p>
      </dgm:t>
    </dgm:pt>
    <dgm:pt modelId="{44B23AC4-ACA0-4DE6-8539-230B9D447A77}" type="sibTrans" cxnId="{3F6A3B25-259E-4402-BDC5-13D9031D7923}">
      <dgm:prSet/>
      <dgm:spPr/>
      <dgm:t>
        <a:bodyPr/>
        <a:lstStyle/>
        <a:p>
          <a:endParaRPr lang="en-US"/>
        </a:p>
      </dgm:t>
    </dgm:pt>
    <dgm:pt modelId="{C3468D49-E19D-4C6D-8148-4134E22175AC}">
      <dgm:prSet phldrT="[Text]"/>
      <dgm:spPr/>
      <dgm:t>
        <a:bodyPr/>
        <a:lstStyle/>
        <a:p>
          <a:r>
            <a:rPr lang="en-US" dirty="0" smtClean="0"/>
            <a:t>Environment</a:t>
          </a:r>
          <a:endParaRPr lang="en-US" dirty="0"/>
        </a:p>
      </dgm:t>
    </dgm:pt>
    <dgm:pt modelId="{59609C82-42C5-4484-A804-7A0A9BAF90FA}" type="parTrans" cxnId="{DD304AEE-E32C-4C4D-A53D-E16B66A87CE9}">
      <dgm:prSet/>
      <dgm:spPr/>
      <dgm:t>
        <a:bodyPr/>
        <a:lstStyle/>
        <a:p>
          <a:endParaRPr lang="en-US"/>
        </a:p>
      </dgm:t>
    </dgm:pt>
    <dgm:pt modelId="{616F9628-0659-4189-A254-ECA8DD6ED8DC}" type="sibTrans" cxnId="{DD304AEE-E32C-4C4D-A53D-E16B66A87CE9}">
      <dgm:prSet/>
      <dgm:spPr/>
      <dgm:t>
        <a:bodyPr/>
        <a:lstStyle/>
        <a:p>
          <a:endParaRPr lang="en-US"/>
        </a:p>
      </dgm:t>
    </dgm:pt>
    <dgm:pt modelId="{7D6E8648-0FAC-404F-8291-67B21475E4A7}">
      <dgm:prSet phldrT="[Text]"/>
      <dgm:spPr/>
      <dgm:t>
        <a:bodyPr/>
        <a:lstStyle/>
        <a:p>
          <a:r>
            <a:rPr lang="en-US" dirty="0" smtClean="0"/>
            <a:t>Internal</a:t>
          </a:r>
          <a:endParaRPr lang="en-US" dirty="0"/>
        </a:p>
      </dgm:t>
    </dgm:pt>
    <dgm:pt modelId="{E49D919D-8BBF-4DDA-B5D4-DCB73E8C6104}" type="parTrans" cxnId="{F1411DE2-B99E-446B-AAEF-00954EED6939}">
      <dgm:prSet/>
      <dgm:spPr/>
      <dgm:t>
        <a:bodyPr/>
        <a:lstStyle/>
        <a:p>
          <a:endParaRPr lang="en-US"/>
        </a:p>
      </dgm:t>
    </dgm:pt>
    <dgm:pt modelId="{AADD5578-927D-4C35-B666-727C3BE8D563}" type="sibTrans" cxnId="{F1411DE2-B99E-446B-AAEF-00954EED6939}">
      <dgm:prSet/>
      <dgm:spPr/>
      <dgm:t>
        <a:bodyPr/>
        <a:lstStyle/>
        <a:p>
          <a:endParaRPr lang="en-US"/>
        </a:p>
      </dgm:t>
    </dgm:pt>
    <dgm:pt modelId="{ACE1DB4D-C9A4-4D86-8D9F-0E7D9752F142}">
      <dgm:prSet phldrT="[Text]"/>
      <dgm:spPr/>
      <dgm:t>
        <a:bodyPr/>
        <a:lstStyle/>
        <a:p>
          <a:r>
            <a:rPr lang="en-US" dirty="0" smtClean="0"/>
            <a:t>Union Relations</a:t>
          </a:r>
          <a:endParaRPr lang="en-US" dirty="0"/>
        </a:p>
      </dgm:t>
    </dgm:pt>
    <dgm:pt modelId="{6F9946D0-6F31-42FF-AAD0-68FDE5A63936}" type="parTrans" cxnId="{43C756BF-734B-4A12-9F29-476E93D74A3C}">
      <dgm:prSet/>
      <dgm:spPr/>
      <dgm:t>
        <a:bodyPr/>
        <a:lstStyle/>
        <a:p>
          <a:endParaRPr lang="en-US"/>
        </a:p>
      </dgm:t>
    </dgm:pt>
    <dgm:pt modelId="{DA3C4906-19DF-458A-A63C-27A36051D8C6}" type="sibTrans" cxnId="{43C756BF-734B-4A12-9F29-476E93D74A3C}">
      <dgm:prSet/>
      <dgm:spPr/>
      <dgm:t>
        <a:bodyPr/>
        <a:lstStyle/>
        <a:p>
          <a:endParaRPr lang="en-US"/>
        </a:p>
      </dgm:t>
    </dgm:pt>
    <dgm:pt modelId="{C1B54973-83C2-4A6B-820B-5DE8AE998920}">
      <dgm:prSet phldrT="[Text]"/>
      <dgm:spPr/>
      <dgm:t>
        <a:bodyPr/>
        <a:lstStyle/>
        <a:p>
          <a:r>
            <a:rPr lang="en-US" dirty="0" smtClean="0"/>
            <a:t>Pension</a:t>
          </a:r>
          <a:endParaRPr lang="en-US" dirty="0"/>
        </a:p>
      </dgm:t>
    </dgm:pt>
    <dgm:pt modelId="{EAD0E10F-54A5-4CD1-81DA-A7DA3A54F0CF}" type="parTrans" cxnId="{C2A05846-FD8E-485C-986C-4649FD3652D7}">
      <dgm:prSet/>
      <dgm:spPr/>
      <dgm:t>
        <a:bodyPr/>
        <a:lstStyle/>
        <a:p>
          <a:endParaRPr lang="en-US"/>
        </a:p>
      </dgm:t>
    </dgm:pt>
    <dgm:pt modelId="{58441D67-1EA8-4E37-A667-865EE6933289}" type="sibTrans" cxnId="{C2A05846-FD8E-485C-986C-4649FD3652D7}">
      <dgm:prSet/>
      <dgm:spPr/>
      <dgm:t>
        <a:bodyPr/>
        <a:lstStyle/>
        <a:p>
          <a:endParaRPr lang="en-US"/>
        </a:p>
      </dgm:t>
    </dgm:pt>
    <dgm:pt modelId="{4FC54217-5055-4EDF-B36A-513C16C9C931}">
      <dgm:prSet phldrT="[Text]"/>
      <dgm:spPr/>
      <dgm:t>
        <a:bodyPr/>
        <a:lstStyle/>
        <a:p>
          <a:r>
            <a:rPr lang="en-US" dirty="0" smtClean="0"/>
            <a:t>Political Instability</a:t>
          </a:r>
          <a:endParaRPr lang="en-US" dirty="0"/>
        </a:p>
      </dgm:t>
    </dgm:pt>
    <dgm:pt modelId="{78344191-B48B-45DA-B39F-21286B4860AB}" type="parTrans" cxnId="{C629DDBC-EF5B-4557-A7EC-4C224FF5DD8A}">
      <dgm:prSet/>
      <dgm:spPr/>
      <dgm:t>
        <a:bodyPr/>
        <a:lstStyle/>
        <a:p>
          <a:endParaRPr lang="en-US"/>
        </a:p>
      </dgm:t>
    </dgm:pt>
    <dgm:pt modelId="{C24D2C4B-4221-464D-8190-954893317389}" type="sibTrans" cxnId="{C629DDBC-EF5B-4557-A7EC-4C224FF5DD8A}">
      <dgm:prSet/>
      <dgm:spPr/>
      <dgm:t>
        <a:bodyPr/>
        <a:lstStyle/>
        <a:p>
          <a:endParaRPr lang="en-US"/>
        </a:p>
      </dgm:t>
    </dgm:pt>
    <dgm:pt modelId="{1FB97612-1AE5-424F-971F-74E1A1F0F406}">
      <dgm:prSet phldrT="[Text]"/>
      <dgm:spPr/>
      <dgm:t>
        <a:bodyPr/>
        <a:lstStyle/>
        <a:p>
          <a:r>
            <a:rPr lang="en-US" dirty="0" smtClean="0"/>
            <a:t>Regulation</a:t>
          </a:r>
          <a:endParaRPr lang="en-US" dirty="0"/>
        </a:p>
      </dgm:t>
    </dgm:pt>
    <dgm:pt modelId="{F4E50514-2F95-435B-9178-6762802BFA9D}" type="parTrans" cxnId="{9E9655BA-0F46-44F0-B6E6-A46F8199DAFD}">
      <dgm:prSet/>
      <dgm:spPr/>
      <dgm:t>
        <a:bodyPr/>
        <a:lstStyle/>
        <a:p>
          <a:endParaRPr lang="en-US"/>
        </a:p>
      </dgm:t>
    </dgm:pt>
    <dgm:pt modelId="{2EA33B34-6A15-4173-87AE-D66F5E29F4C2}" type="sibTrans" cxnId="{9E9655BA-0F46-44F0-B6E6-A46F8199DAFD}">
      <dgm:prSet/>
      <dgm:spPr/>
      <dgm:t>
        <a:bodyPr/>
        <a:lstStyle/>
        <a:p>
          <a:endParaRPr lang="en-US"/>
        </a:p>
      </dgm:t>
    </dgm:pt>
    <dgm:pt modelId="{DD589B8A-C6E6-4D05-A521-E26B08BDECF5}">
      <dgm:prSet phldrT="[Text]"/>
      <dgm:spPr/>
      <dgm:t>
        <a:bodyPr/>
        <a:lstStyle/>
        <a:p>
          <a:r>
            <a:rPr lang="en-US" dirty="0" smtClean="0"/>
            <a:t>Financial Health</a:t>
          </a:r>
          <a:endParaRPr lang="en-US" dirty="0"/>
        </a:p>
      </dgm:t>
    </dgm:pt>
    <dgm:pt modelId="{3BB37229-7F36-4AC4-8C63-216EB30567A2}" type="parTrans" cxnId="{55173500-5A6C-49E0-931F-C9361A44EDB9}">
      <dgm:prSet/>
      <dgm:spPr/>
      <dgm:t>
        <a:bodyPr/>
        <a:lstStyle/>
        <a:p>
          <a:endParaRPr lang="en-US"/>
        </a:p>
      </dgm:t>
    </dgm:pt>
    <dgm:pt modelId="{B4002230-4E27-4F19-9976-019A46C92CC0}" type="sibTrans" cxnId="{55173500-5A6C-49E0-931F-C9361A44EDB9}">
      <dgm:prSet/>
      <dgm:spPr/>
      <dgm:t>
        <a:bodyPr/>
        <a:lstStyle/>
        <a:p>
          <a:endParaRPr lang="en-US"/>
        </a:p>
      </dgm:t>
    </dgm:pt>
    <dgm:pt modelId="{E5210C49-6139-4B14-9C24-1C1E337C5F42}">
      <dgm:prSet phldrT="[Text]"/>
      <dgm:spPr/>
      <dgm:t>
        <a:bodyPr/>
        <a:lstStyle/>
        <a:p>
          <a:r>
            <a:rPr lang="en-US" smtClean="0"/>
            <a:t>Corporate Culture</a:t>
          </a:r>
          <a:endParaRPr lang="en-US" dirty="0"/>
        </a:p>
      </dgm:t>
    </dgm:pt>
    <dgm:pt modelId="{FD31AAAC-9F57-4C61-A222-DA4BA570A1B0}" type="parTrans" cxnId="{ACA6160B-F0B1-4241-A7EE-E8808F053ECA}">
      <dgm:prSet/>
      <dgm:spPr/>
      <dgm:t>
        <a:bodyPr/>
        <a:lstStyle/>
        <a:p>
          <a:endParaRPr lang="en-US"/>
        </a:p>
      </dgm:t>
    </dgm:pt>
    <dgm:pt modelId="{D664464F-21D4-4C87-8EFF-A4C51D679085}" type="sibTrans" cxnId="{ACA6160B-F0B1-4241-A7EE-E8808F053ECA}">
      <dgm:prSet/>
      <dgm:spPr/>
      <dgm:t>
        <a:bodyPr/>
        <a:lstStyle/>
        <a:p>
          <a:endParaRPr lang="en-US"/>
        </a:p>
      </dgm:t>
    </dgm:pt>
    <dgm:pt modelId="{5DF954A7-D086-4377-AB63-E7B0FE2F7219}" type="pres">
      <dgm:prSet presAssocID="{EAF83D83-F1D0-4E94-A87B-ED90307DA637}" presName="theList" presStyleCnt="0">
        <dgm:presLayoutVars>
          <dgm:dir/>
          <dgm:animLvl val="lvl"/>
          <dgm:resizeHandles val="exact"/>
        </dgm:presLayoutVars>
      </dgm:prSet>
      <dgm:spPr/>
    </dgm:pt>
    <dgm:pt modelId="{6C3E8971-3D0C-46D1-B5FB-2EFA981D3E79}" type="pres">
      <dgm:prSet presAssocID="{C9935079-C112-4496-ABE8-C52788273008}" presName="compNode" presStyleCnt="0"/>
      <dgm:spPr/>
    </dgm:pt>
    <dgm:pt modelId="{63B18C54-A2C2-40DE-9F86-8C9908C68FE1}" type="pres">
      <dgm:prSet presAssocID="{C9935079-C112-4496-ABE8-C52788273008}" presName="aNode" presStyleLbl="bgShp" presStyleIdx="0" presStyleCnt="2"/>
      <dgm:spPr/>
    </dgm:pt>
    <dgm:pt modelId="{D8D87798-83B0-45BC-825F-FA8E06C66C3F}" type="pres">
      <dgm:prSet presAssocID="{C9935079-C112-4496-ABE8-C52788273008}" presName="textNode" presStyleLbl="bgShp" presStyleIdx="0" presStyleCnt="2"/>
      <dgm:spPr/>
    </dgm:pt>
    <dgm:pt modelId="{1DF15960-5C5E-4B90-8AE9-7DC2FE53DEBF}" type="pres">
      <dgm:prSet presAssocID="{C9935079-C112-4496-ABE8-C52788273008}" presName="compChildNode" presStyleCnt="0"/>
      <dgm:spPr/>
    </dgm:pt>
    <dgm:pt modelId="{7CA3462A-9455-4EFE-B550-FE521B030427}" type="pres">
      <dgm:prSet presAssocID="{C9935079-C112-4496-ABE8-C52788273008}" presName="theInnerList" presStyleCnt="0"/>
      <dgm:spPr/>
    </dgm:pt>
    <dgm:pt modelId="{3B6015F9-BBEF-4F1C-98AC-46EF7D4E6ECE}" type="pres">
      <dgm:prSet presAssocID="{8B40F668-4C2F-485C-86B1-B83B16FAEADD}" presName="child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528797-92DE-46AA-AADE-341A31DC9D2F}" type="pres">
      <dgm:prSet presAssocID="{8B40F668-4C2F-485C-86B1-B83B16FAEADD}" presName="aSpace2" presStyleCnt="0"/>
      <dgm:spPr/>
    </dgm:pt>
    <dgm:pt modelId="{6B0161A4-0738-4B7F-BFD9-0422F1F6395F}" type="pres">
      <dgm:prSet presAssocID="{C3468D49-E19D-4C6D-8148-4134E22175AC}" presName="child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3C372F-2BF5-479E-A573-BF1A73A4C4C1}" type="pres">
      <dgm:prSet presAssocID="{C3468D49-E19D-4C6D-8148-4134E22175AC}" presName="aSpace2" presStyleCnt="0"/>
      <dgm:spPr/>
    </dgm:pt>
    <dgm:pt modelId="{98B7AF31-D446-423D-89D4-257E0F2FEAD9}" type="pres">
      <dgm:prSet presAssocID="{4FC54217-5055-4EDF-B36A-513C16C9C931}" presName="child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ED1314-13A5-4293-AC2F-0764184B9A2F}" type="pres">
      <dgm:prSet presAssocID="{4FC54217-5055-4EDF-B36A-513C16C9C931}" presName="aSpace2" presStyleCnt="0"/>
      <dgm:spPr/>
    </dgm:pt>
    <dgm:pt modelId="{B868694C-281B-4A69-805F-2AD1EB5012BE}" type="pres">
      <dgm:prSet presAssocID="{1FB97612-1AE5-424F-971F-74E1A1F0F406}" presName="childNode" presStyleLbl="node1" presStyleIdx="3" presStyleCnt="8">
        <dgm:presLayoutVars>
          <dgm:bulletEnabled val="1"/>
        </dgm:presLayoutVars>
      </dgm:prSet>
      <dgm:spPr/>
    </dgm:pt>
    <dgm:pt modelId="{4242C208-C659-40A0-B343-557D7409F467}" type="pres">
      <dgm:prSet presAssocID="{C9935079-C112-4496-ABE8-C52788273008}" presName="aSpace" presStyleCnt="0"/>
      <dgm:spPr/>
    </dgm:pt>
    <dgm:pt modelId="{CD50794C-4BA3-44A2-BC66-F2334F248205}" type="pres">
      <dgm:prSet presAssocID="{7D6E8648-0FAC-404F-8291-67B21475E4A7}" presName="compNode" presStyleCnt="0"/>
      <dgm:spPr/>
    </dgm:pt>
    <dgm:pt modelId="{66BABA12-F2DA-423E-B15D-8BC6465C29AE}" type="pres">
      <dgm:prSet presAssocID="{7D6E8648-0FAC-404F-8291-67B21475E4A7}" presName="aNode" presStyleLbl="bgShp" presStyleIdx="1" presStyleCnt="2"/>
      <dgm:spPr/>
    </dgm:pt>
    <dgm:pt modelId="{6EFE2A50-97CE-49ED-BD77-BC8134063214}" type="pres">
      <dgm:prSet presAssocID="{7D6E8648-0FAC-404F-8291-67B21475E4A7}" presName="textNode" presStyleLbl="bgShp" presStyleIdx="1" presStyleCnt="2"/>
      <dgm:spPr/>
    </dgm:pt>
    <dgm:pt modelId="{5F40CFDF-25A2-43D1-995F-FB1F04945E5E}" type="pres">
      <dgm:prSet presAssocID="{7D6E8648-0FAC-404F-8291-67B21475E4A7}" presName="compChildNode" presStyleCnt="0"/>
      <dgm:spPr/>
    </dgm:pt>
    <dgm:pt modelId="{2F67D953-6847-475A-AB94-6271AEE46631}" type="pres">
      <dgm:prSet presAssocID="{7D6E8648-0FAC-404F-8291-67B21475E4A7}" presName="theInnerList" presStyleCnt="0"/>
      <dgm:spPr/>
    </dgm:pt>
    <dgm:pt modelId="{A0DF5B15-89D8-46B5-801B-BB9C36165807}" type="pres">
      <dgm:prSet presAssocID="{ACE1DB4D-C9A4-4D86-8D9F-0E7D9752F142}" presName="childNode" presStyleLbl="node1" presStyleIdx="4" presStyleCnt="8">
        <dgm:presLayoutVars>
          <dgm:bulletEnabled val="1"/>
        </dgm:presLayoutVars>
      </dgm:prSet>
      <dgm:spPr/>
    </dgm:pt>
    <dgm:pt modelId="{CBA0E831-53B8-4952-82BC-D57F8C52BABD}" type="pres">
      <dgm:prSet presAssocID="{ACE1DB4D-C9A4-4D86-8D9F-0E7D9752F142}" presName="aSpace2" presStyleCnt="0"/>
      <dgm:spPr/>
    </dgm:pt>
    <dgm:pt modelId="{A73D3820-78BD-413E-B886-0099D118B473}" type="pres">
      <dgm:prSet presAssocID="{C1B54973-83C2-4A6B-820B-5DE8AE998920}" presName="childNode" presStyleLbl="node1" presStyleIdx="5" presStyleCnt="8">
        <dgm:presLayoutVars>
          <dgm:bulletEnabled val="1"/>
        </dgm:presLayoutVars>
      </dgm:prSet>
      <dgm:spPr/>
    </dgm:pt>
    <dgm:pt modelId="{EA7E932D-8E59-4B92-B809-64453AF88879}" type="pres">
      <dgm:prSet presAssocID="{C1B54973-83C2-4A6B-820B-5DE8AE998920}" presName="aSpace2" presStyleCnt="0"/>
      <dgm:spPr/>
    </dgm:pt>
    <dgm:pt modelId="{DF3636E0-72B7-4CBF-A978-6B3C265477E3}" type="pres">
      <dgm:prSet presAssocID="{DD589B8A-C6E6-4D05-A521-E26B08BDECF5}" presName="child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B4F57A-46A7-41C5-B756-7D935FD24EE6}" type="pres">
      <dgm:prSet presAssocID="{DD589B8A-C6E6-4D05-A521-E26B08BDECF5}" presName="aSpace2" presStyleCnt="0"/>
      <dgm:spPr/>
    </dgm:pt>
    <dgm:pt modelId="{97FE72C1-FC00-435F-A09D-07EAF7E485D4}" type="pres">
      <dgm:prSet presAssocID="{E5210C49-6139-4B14-9C24-1C1E337C5F42}" presName="child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CA6160B-F0B1-4241-A7EE-E8808F053ECA}" srcId="{7D6E8648-0FAC-404F-8291-67B21475E4A7}" destId="{E5210C49-6139-4B14-9C24-1C1E337C5F42}" srcOrd="3" destOrd="0" parTransId="{FD31AAAC-9F57-4C61-A222-DA4BA570A1B0}" sibTransId="{D664464F-21D4-4C87-8EFF-A4C51D679085}"/>
    <dgm:cxn modelId="{7AAD4DF7-F57A-4697-BA1B-2F0FFADCE0DA}" type="presOf" srcId="{E5210C49-6139-4B14-9C24-1C1E337C5F42}" destId="{97FE72C1-FC00-435F-A09D-07EAF7E485D4}" srcOrd="0" destOrd="0" presId="urn:microsoft.com/office/officeart/2005/8/layout/lProcess2"/>
    <dgm:cxn modelId="{5B751E2F-6AF4-4574-9295-5DF2BFD7B666}" type="presOf" srcId="{7D6E8648-0FAC-404F-8291-67B21475E4A7}" destId="{6EFE2A50-97CE-49ED-BD77-BC8134063214}" srcOrd="1" destOrd="0" presId="urn:microsoft.com/office/officeart/2005/8/layout/lProcess2"/>
    <dgm:cxn modelId="{3F6A3B25-259E-4402-BDC5-13D9031D7923}" srcId="{C9935079-C112-4496-ABE8-C52788273008}" destId="{8B40F668-4C2F-485C-86B1-B83B16FAEADD}" srcOrd="0" destOrd="0" parTransId="{C7D66069-F81C-409F-A9EE-03230CBDCA85}" sibTransId="{44B23AC4-ACA0-4DE6-8539-230B9D447A77}"/>
    <dgm:cxn modelId="{8F141A3A-AB0E-4AF3-9220-3FFCDAD1B663}" type="presOf" srcId="{C1B54973-83C2-4A6B-820B-5DE8AE998920}" destId="{A73D3820-78BD-413E-B886-0099D118B473}" srcOrd="0" destOrd="0" presId="urn:microsoft.com/office/officeart/2005/8/layout/lProcess2"/>
    <dgm:cxn modelId="{9E4D1A55-F529-4809-9FDC-0B62AC4B3A07}" type="presOf" srcId="{EAF83D83-F1D0-4E94-A87B-ED90307DA637}" destId="{5DF954A7-D086-4377-AB63-E7B0FE2F7219}" srcOrd="0" destOrd="0" presId="urn:microsoft.com/office/officeart/2005/8/layout/lProcess2"/>
    <dgm:cxn modelId="{FBC2AD5A-C62F-4A6C-8A03-9F7486E286EB}" type="presOf" srcId="{C9935079-C112-4496-ABE8-C52788273008}" destId="{D8D87798-83B0-45BC-825F-FA8E06C66C3F}" srcOrd="1" destOrd="0" presId="urn:microsoft.com/office/officeart/2005/8/layout/lProcess2"/>
    <dgm:cxn modelId="{15FD5D09-4539-4CAE-9128-87CEA4785A93}" type="presOf" srcId="{C3468D49-E19D-4C6D-8148-4134E22175AC}" destId="{6B0161A4-0738-4B7F-BFD9-0422F1F6395F}" srcOrd="0" destOrd="0" presId="urn:microsoft.com/office/officeart/2005/8/layout/lProcess2"/>
    <dgm:cxn modelId="{60A42BCF-9213-4DBD-9724-9FCC61A7B278}" type="presOf" srcId="{C9935079-C112-4496-ABE8-C52788273008}" destId="{63B18C54-A2C2-40DE-9F86-8C9908C68FE1}" srcOrd="0" destOrd="0" presId="urn:microsoft.com/office/officeart/2005/8/layout/lProcess2"/>
    <dgm:cxn modelId="{F1411DE2-B99E-446B-AAEF-00954EED6939}" srcId="{EAF83D83-F1D0-4E94-A87B-ED90307DA637}" destId="{7D6E8648-0FAC-404F-8291-67B21475E4A7}" srcOrd="1" destOrd="0" parTransId="{E49D919D-8BBF-4DDA-B5D4-DCB73E8C6104}" sibTransId="{AADD5578-927D-4C35-B666-727C3BE8D563}"/>
    <dgm:cxn modelId="{F3623F71-4F75-4276-BC19-EAEA52DE073C}" type="presOf" srcId="{7D6E8648-0FAC-404F-8291-67B21475E4A7}" destId="{66BABA12-F2DA-423E-B15D-8BC6465C29AE}" srcOrd="0" destOrd="0" presId="urn:microsoft.com/office/officeart/2005/8/layout/lProcess2"/>
    <dgm:cxn modelId="{9E9655BA-0F46-44F0-B6E6-A46F8199DAFD}" srcId="{C9935079-C112-4496-ABE8-C52788273008}" destId="{1FB97612-1AE5-424F-971F-74E1A1F0F406}" srcOrd="3" destOrd="0" parTransId="{F4E50514-2F95-435B-9178-6762802BFA9D}" sibTransId="{2EA33B34-6A15-4173-87AE-D66F5E29F4C2}"/>
    <dgm:cxn modelId="{55173500-5A6C-49E0-931F-C9361A44EDB9}" srcId="{7D6E8648-0FAC-404F-8291-67B21475E4A7}" destId="{DD589B8A-C6E6-4D05-A521-E26B08BDECF5}" srcOrd="2" destOrd="0" parTransId="{3BB37229-7F36-4AC4-8C63-216EB30567A2}" sibTransId="{B4002230-4E27-4F19-9976-019A46C92CC0}"/>
    <dgm:cxn modelId="{C2A05846-FD8E-485C-986C-4649FD3652D7}" srcId="{7D6E8648-0FAC-404F-8291-67B21475E4A7}" destId="{C1B54973-83C2-4A6B-820B-5DE8AE998920}" srcOrd="1" destOrd="0" parTransId="{EAD0E10F-54A5-4CD1-81DA-A7DA3A54F0CF}" sibTransId="{58441D67-1EA8-4E37-A667-865EE6933289}"/>
    <dgm:cxn modelId="{7041F924-436B-4674-9397-806328B8D3E7}" type="presOf" srcId="{8B40F668-4C2F-485C-86B1-B83B16FAEADD}" destId="{3B6015F9-BBEF-4F1C-98AC-46EF7D4E6ECE}" srcOrd="0" destOrd="0" presId="urn:microsoft.com/office/officeart/2005/8/layout/lProcess2"/>
    <dgm:cxn modelId="{181F5D17-2607-4618-BD3F-8E754CE70CDD}" type="presOf" srcId="{4FC54217-5055-4EDF-B36A-513C16C9C931}" destId="{98B7AF31-D446-423D-89D4-257E0F2FEAD9}" srcOrd="0" destOrd="0" presId="urn:microsoft.com/office/officeart/2005/8/layout/lProcess2"/>
    <dgm:cxn modelId="{DD304AEE-E32C-4C4D-A53D-E16B66A87CE9}" srcId="{C9935079-C112-4496-ABE8-C52788273008}" destId="{C3468D49-E19D-4C6D-8148-4134E22175AC}" srcOrd="1" destOrd="0" parTransId="{59609C82-42C5-4484-A804-7A0A9BAF90FA}" sibTransId="{616F9628-0659-4189-A254-ECA8DD6ED8DC}"/>
    <dgm:cxn modelId="{E8145355-AD4C-4EDE-882E-B4596E8E68C0}" type="presOf" srcId="{ACE1DB4D-C9A4-4D86-8D9F-0E7D9752F142}" destId="{A0DF5B15-89D8-46B5-801B-BB9C36165807}" srcOrd="0" destOrd="0" presId="urn:microsoft.com/office/officeart/2005/8/layout/lProcess2"/>
    <dgm:cxn modelId="{7F1F220F-1843-4329-B357-CAF7C56CE35F}" srcId="{EAF83D83-F1D0-4E94-A87B-ED90307DA637}" destId="{C9935079-C112-4496-ABE8-C52788273008}" srcOrd="0" destOrd="0" parTransId="{B7DE6CF2-FF4D-4196-8AF9-3DB9BCE4D766}" sibTransId="{551207AD-7F7F-4A24-ABD8-B4C8AAF4888D}"/>
    <dgm:cxn modelId="{A824A246-963A-4B98-B6E0-26D0A17F372C}" type="presOf" srcId="{1FB97612-1AE5-424F-971F-74E1A1F0F406}" destId="{B868694C-281B-4A69-805F-2AD1EB5012BE}" srcOrd="0" destOrd="0" presId="urn:microsoft.com/office/officeart/2005/8/layout/lProcess2"/>
    <dgm:cxn modelId="{7E2A6281-747C-4755-A478-DB4A742AAD54}" type="presOf" srcId="{DD589B8A-C6E6-4D05-A521-E26B08BDECF5}" destId="{DF3636E0-72B7-4CBF-A978-6B3C265477E3}" srcOrd="0" destOrd="0" presId="urn:microsoft.com/office/officeart/2005/8/layout/lProcess2"/>
    <dgm:cxn modelId="{43C756BF-734B-4A12-9F29-476E93D74A3C}" srcId="{7D6E8648-0FAC-404F-8291-67B21475E4A7}" destId="{ACE1DB4D-C9A4-4D86-8D9F-0E7D9752F142}" srcOrd="0" destOrd="0" parTransId="{6F9946D0-6F31-42FF-AAD0-68FDE5A63936}" sibTransId="{DA3C4906-19DF-458A-A63C-27A36051D8C6}"/>
    <dgm:cxn modelId="{C629DDBC-EF5B-4557-A7EC-4C224FF5DD8A}" srcId="{C9935079-C112-4496-ABE8-C52788273008}" destId="{4FC54217-5055-4EDF-B36A-513C16C9C931}" srcOrd="2" destOrd="0" parTransId="{78344191-B48B-45DA-B39F-21286B4860AB}" sibTransId="{C24D2C4B-4221-464D-8190-954893317389}"/>
    <dgm:cxn modelId="{F7BE7C3D-27DF-43CD-80BB-51E74415D42B}" type="presParOf" srcId="{5DF954A7-D086-4377-AB63-E7B0FE2F7219}" destId="{6C3E8971-3D0C-46D1-B5FB-2EFA981D3E79}" srcOrd="0" destOrd="0" presId="urn:microsoft.com/office/officeart/2005/8/layout/lProcess2"/>
    <dgm:cxn modelId="{A0AE434B-7D1B-4BB2-8ED6-5F82E92239FD}" type="presParOf" srcId="{6C3E8971-3D0C-46D1-B5FB-2EFA981D3E79}" destId="{63B18C54-A2C2-40DE-9F86-8C9908C68FE1}" srcOrd="0" destOrd="0" presId="urn:microsoft.com/office/officeart/2005/8/layout/lProcess2"/>
    <dgm:cxn modelId="{19A53454-EA0B-4052-B32C-1FE8BE223354}" type="presParOf" srcId="{6C3E8971-3D0C-46D1-B5FB-2EFA981D3E79}" destId="{D8D87798-83B0-45BC-825F-FA8E06C66C3F}" srcOrd="1" destOrd="0" presId="urn:microsoft.com/office/officeart/2005/8/layout/lProcess2"/>
    <dgm:cxn modelId="{CF1BEE16-95DD-43AD-A612-E692B736DCA5}" type="presParOf" srcId="{6C3E8971-3D0C-46D1-B5FB-2EFA981D3E79}" destId="{1DF15960-5C5E-4B90-8AE9-7DC2FE53DEBF}" srcOrd="2" destOrd="0" presId="urn:microsoft.com/office/officeart/2005/8/layout/lProcess2"/>
    <dgm:cxn modelId="{D720E215-23DC-453D-88C1-3CFA27C00824}" type="presParOf" srcId="{1DF15960-5C5E-4B90-8AE9-7DC2FE53DEBF}" destId="{7CA3462A-9455-4EFE-B550-FE521B030427}" srcOrd="0" destOrd="0" presId="urn:microsoft.com/office/officeart/2005/8/layout/lProcess2"/>
    <dgm:cxn modelId="{D0EF3951-B41A-4FB4-9B23-DA29F0500FD9}" type="presParOf" srcId="{7CA3462A-9455-4EFE-B550-FE521B030427}" destId="{3B6015F9-BBEF-4F1C-98AC-46EF7D4E6ECE}" srcOrd="0" destOrd="0" presId="urn:microsoft.com/office/officeart/2005/8/layout/lProcess2"/>
    <dgm:cxn modelId="{453654EA-BA0B-42C4-88FC-ACD80460A149}" type="presParOf" srcId="{7CA3462A-9455-4EFE-B550-FE521B030427}" destId="{D2528797-92DE-46AA-AADE-341A31DC9D2F}" srcOrd="1" destOrd="0" presId="urn:microsoft.com/office/officeart/2005/8/layout/lProcess2"/>
    <dgm:cxn modelId="{1AF4EB0A-5252-4A9F-BEFB-ED6C4A19AC67}" type="presParOf" srcId="{7CA3462A-9455-4EFE-B550-FE521B030427}" destId="{6B0161A4-0738-4B7F-BFD9-0422F1F6395F}" srcOrd="2" destOrd="0" presId="urn:microsoft.com/office/officeart/2005/8/layout/lProcess2"/>
    <dgm:cxn modelId="{9A55D364-1CB8-411C-9AAD-08FAAF1FF6AE}" type="presParOf" srcId="{7CA3462A-9455-4EFE-B550-FE521B030427}" destId="{5C3C372F-2BF5-479E-A573-BF1A73A4C4C1}" srcOrd="3" destOrd="0" presId="urn:microsoft.com/office/officeart/2005/8/layout/lProcess2"/>
    <dgm:cxn modelId="{12C2F271-7276-45D0-AF92-3CF7CB57400A}" type="presParOf" srcId="{7CA3462A-9455-4EFE-B550-FE521B030427}" destId="{98B7AF31-D446-423D-89D4-257E0F2FEAD9}" srcOrd="4" destOrd="0" presId="urn:microsoft.com/office/officeart/2005/8/layout/lProcess2"/>
    <dgm:cxn modelId="{9AA4EF74-7BBA-4EBB-872B-421CC32B4AE3}" type="presParOf" srcId="{7CA3462A-9455-4EFE-B550-FE521B030427}" destId="{1DED1314-13A5-4293-AC2F-0764184B9A2F}" srcOrd="5" destOrd="0" presId="urn:microsoft.com/office/officeart/2005/8/layout/lProcess2"/>
    <dgm:cxn modelId="{BC0CC222-00EB-419F-A405-D8E951A63442}" type="presParOf" srcId="{7CA3462A-9455-4EFE-B550-FE521B030427}" destId="{B868694C-281B-4A69-805F-2AD1EB5012BE}" srcOrd="6" destOrd="0" presId="urn:microsoft.com/office/officeart/2005/8/layout/lProcess2"/>
    <dgm:cxn modelId="{BBDDED99-FB6C-4175-B10D-BB763115214D}" type="presParOf" srcId="{5DF954A7-D086-4377-AB63-E7B0FE2F7219}" destId="{4242C208-C659-40A0-B343-557D7409F467}" srcOrd="1" destOrd="0" presId="urn:microsoft.com/office/officeart/2005/8/layout/lProcess2"/>
    <dgm:cxn modelId="{B0580C56-8E9C-491E-845D-AD713EAFC127}" type="presParOf" srcId="{5DF954A7-D086-4377-AB63-E7B0FE2F7219}" destId="{CD50794C-4BA3-44A2-BC66-F2334F248205}" srcOrd="2" destOrd="0" presId="urn:microsoft.com/office/officeart/2005/8/layout/lProcess2"/>
    <dgm:cxn modelId="{40712366-19A3-4D96-9E45-077F4CC31CC0}" type="presParOf" srcId="{CD50794C-4BA3-44A2-BC66-F2334F248205}" destId="{66BABA12-F2DA-423E-B15D-8BC6465C29AE}" srcOrd="0" destOrd="0" presId="urn:microsoft.com/office/officeart/2005/8/layout/lProcess2"/>
    <dgm:cxn modelId="{6B6E0317-E761-4E80-B6F2-BFD63BB2B347}" type="presParOf" srcId="{CD50794C-4BA3-44A2-BC66-F2334F248205}" destId="{6EFE2A50-97CE-49ED-BD77-BC8134063214}" srcOrd="1" destOrd="0" presId="urn:microsoft.com/office/officeart/2005/8/layout/lProcess2"/>
    <dgm:cxn modelId="{4F823E2C-4375-455E-974A-6FD7CD0D214E}" type="presParOf" srcId="{CD50794C-4BA3-44A2-BC66-F2334F248205}" destId="{5F40CFDF-25A2-43D1-995F-FB1F04945E5E}" srcOrd="2" destOrd="0" presId="urn:microsoft.com/office/officeart/2005/8/layout/lProcess2"/>
    <dgm:cxn modelId="{99AD20DD-E21D-417A-8A02-9D5F58BE112E}" type="presParOf" srcId="{5F40CFDF-25A2-43D1-995F-FB1F04945E5E}" destId="{2F67D953-6847-475A-AB94-6271AEE46631}" srcOrd="0" destOrd="0" presId="urn:microsoft.com/office/officeart/2005/8/layout/lProcess2"/>
    <dgm:cxn modelId="{5B9DE515-78F4-41D4-81B4-A2E7679C4189}" type="presParOf" srcId="{2F67D953-6847-475A-AB94-6271AEE46631}" destId="{A0DF5B15-89D8-46B5-801B-BB9C36165807}" srcOrd="0" destOrd="0" presId="urn:microsoft.com/office/officeart/2005/8/layout/lProcess2"/>
    <dgm:cxn modelId="{01BF0155-6AB7-44CB-8BE2-A6DEEA7C8986}" type="presParOf" srcId="{2F67D953-6847-475A-AB94-6271AEE46631}" destId="{CBA0E831-53B8-4952-82BC-D57F8C52BABD}" srcOrd="1" destOrd="0" presId="urn:microsoft.com/office/officeart/2005/8/layout/lProcess2"/>
    <dgm:cxn modelId="{71D45091-DD96-4639-A4BF-04F47C057F62}" type="presParOf" srcId="{2F67D953-6847-475A-AB94-6271AEE46631}" destId="{A73D3820-78BD-413E-B886-0099D118B473}" srcOrd="2" destOrd="0" presId="urn:microsoft.com/office/officeart/2005/8/layout/lProcess2"/>
    <dgm:cxn modelId="{35CF9343-B3D9-45C4-8F49-A6BA5303DD35}" type="presParOf" srcId="{2F67D953-6847-475A-AB94-6271AEE46631}" destId="{EA7E932D-8E59-4B92-B809-64453AF88879}" srcOrd="3" destOrd="0" presId="urn:microsoft.com/office/officeart/2005/8/layout/lProcess2"/>
    <dgm:cxn modelId="{88A3D99F-01F4-48C3-9A62-AB6E7183B01C}" type="presParOf" srcId="{2F67D953-6847-475A-AB94-6271AEE46631}" destId="{DF3636E0-72B7-4CBF-A978-6B3C265477E3}" srcOrd="4" destOrd="0" presId="urn:microsoft.com/office/officeart/2005/8/layout/lProcess2"/>
    <dgm:cxn modelId="{AF4DF912-D48E-4437-900F-83FC8FDB0129}" type="presParOf" srcId="{2F67D953-6847-475A-AB94-6271AEE46631}" destId="{F3B4F57A-46A7-41C5-B756-7D935FD24EE6}" srcOrd="5" destOrd="0" presId="urn:microsoft.com/office/officeart/2005/8/layout/lProcess2"/>
    <dgm:cxn modelId="{2D10D07A-2728-4A50-BCDA-422918EBDA6F}" type="presParOf" srcId="{2F67D953-6847-475A-AB94-6271AEE46631}" destId="{97FE72C1-FC00-435F-A09D-07EAF7E485D4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7264C2-F414-4E94-B245-D4668DE54950}" type="doc">
      <dgm:prSet loTypeId="urn:microsoft.com/office/officeart/2005/8/layout/hierarchy4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121451B-3E64-45E8-8FF9-EEE06795DB4F}">
      <dgm:prSet phldrT="[Text]"/>
      <dgm:spPr/>
      <dgm:t>
        <a:bodyPr/>
        <a:lstStyle/>
        <a:p>
          <a:r>
            <a:rPr lang="en-US" dirty="0" smtClean="0"/>
            <a:t>Dual Class Voting Shares</a:t>
          </a:r>
          <a:endParaRPr lang="en-US" dirty="0"/>
        </a:p>
      </dgm:t>
    </dgm:pt>
    <dgm:pt modelId="{059FA571-46D7-48F6-9C6B-1352DA1251F7}" type="parTrans" cxnId="{63D1A1BD-5326-41D7-8ABA-456D0BF142EF}">
      <dgm:prSet/>
      <dgm:spPr/>
      <dgm:t>
        <a:bodyPr/>
        <a:lstStyle/>
        <a:p>
          <a:endParaRPr lang="en-US"/>
        </a:p>
      </dgm:t>
    </dgm:pt>
    <dgm:pt modelId="{82134F0E-A924-4FC9-91B6-EF25A8A463D8}" type="sibTrans" cxnId="{63D1A1BD-5326-41D7-8ABA-456D0BF142EF}">
      <dgm:prSet/>
      <dgm:spPr/>
      <dgm:t>
        <a:bodyPr/>
        <a:lstStyle/>
        <a:p>
          <a:endParaRPr lang="en-US"/>
        </a:p>
      </dgm:t>
    </dgm:pt>
    <dgm:pt modelId="{CF57AFDA-8EE7-42DE-9C56-7B0860EB9C9C}">
      <dgm:prSet phldrT="[Text]"/>
      <dgm:spPr/>
      <dgm:t>
        <a:bodyPr/>
        <a:lstStyle/>
        <a:p>
          <a:r>
            <a:rPr lang="en-US" dirty="0" smtClean="0"/>
            <a:t>75% Class B (Canadian Owned)</a:t>
          </a:r>
          <a:endParaRPr lang="en-US" dirty="0"/>
        </a:p>
      </dgm:t>
    </dgm:pt>
    <dgm:pt modelId="{28C64CC8-EE8C-464E-A640-20089FA14E03}" type="parTrans" cxnId="{363D88EA-70E9-49CA-A0C4-40AA6C01BB5E}">
      <dgm:prSet/>
      <dgm:spPr/>
      <dgm:t>
        <a:bodyPr/>
        <a:lstStyle/>
        <a:p>
          <a:endParaRPr lang="en-US"/>
        </a:p>
      </dgm:t>
    </dgm:pt>
    <dgm:pt modelId="{3E5C948A-40D8-4991-A542-57D366C78557}" type="sibTrans" cxnId="{363D88EA-70E9-49CA-A0C4-40AA6C01BB5E}">
      <dgm:prSet/>
      <dgm:spPr/>
      <dgm:t>
        <a:bodyPr/>
        <a:lstStyle/>
        <a:p>
          <a:endParaRPr lang="en-US"/>
        </a:p>
      </dgm:t>
    </dgm:pt>
    <dgm:pt modelId="{901E3513-F510-4E3D-975B-5A2928F0C0C7}">
      <dgm:prSet phldrT="[Text]"/>
      <dgm:spPr/>
      <dgm:t>
        <a:bodyPr/>
        <a:lstStyle/>
        <a:p>
          <a:r>
            <a:rPr lang="en-US" dirty="0" smtClean="0"/>
            <a:t>Air Canada Public Participation Act</a:t>
          </a:r>
          <a:endParaRPr lang="en-US" dirty="0"/>
        </a:p>
      </dgm:t>
    </dgm:pt>
    <dgm:pt modelId="{7518DF7A-48F3-4934-81D5-DB63D25148F5}" type="parTrans" cxnId="{52EFAE63-F01E-4D4E-9CB8-E8BA6C149651}">
      <dgm:prSet/>
      <dgm:spPr/>
      <dgm:t>
        <a:bodyPr/>
        <a:lstStyle/>
        <a:p>
          <a:endParaRPr lang="en-US"/>
        </a:p>
      </dgm:t>
    </dgm:pt>
    <dgm:pt modelId="{D7E70061-F427-41E3-9312-926342776696}" type="sibTrans" cxnId="{52EFAE63-F01E-4D4E-9CB8-E8BA6C149651}">
      <dgm:prSet/>
      <dgm:spPr/>
      <dgm:t>
        <a:bodyPr/>
        <a:lstStyle/>
        <a:p>
          <a:endParaRPr lang="en-US"/>
        </a:p>
      </dgm:t>
    </dgm:pt>
    <dgm:pt modelId="{AA365447-DCA5-481A-AF45-B2D28C4F7E7D}">
      <dgm:prSet phldrT="[Text]"/>
      <dgm:spPr/>
      <dgm:t>
        <a:bodyPr/>
        <a:lstStyle/>
        <a:p>
          <a:r>
            <a:rPr lang="en-US" dirty="0" smtClean="0"/>
            <a:t>Canada Transportation Act (CTA)</a:t>
          </a:r>
          <a:endParaRPr lang="en-US" dirty="0"/>
        </a:p>
      </dgm:t>
    </dgm:pt>
    <dgm:pt modelId="{D377D1BC-FFC2-47B5-91B9-EA11B439366C}" type="parTrans" cxnId="{67279F8E-9BD7-494B-A9FA-29A4047F8122}">
      <dgm:prSet/>
      <dgm:spPr/>
      <dgm:t>
        <a:bodyPr/>
        <a:lstStyle/>
        <a:p>
          <a:endParaRPr lang="en-US"/>
        </a:p>
      </dgm:t>
    </dgm:pt>
    <dgm:pt modelId="{99EE501A-F9DB-4663-9DAF-43C401468EBD}" type="sibTrans" cxnId="{67279F8E-9BD7-494B-A9FA-29A4047F8122}">
      <dgm:prSet/>
      <dgm:spPr/>
      <dgm:t>
        <a:bodyPr/>
        <a:lstStyle/>
        <a:p>
          <a:endParaRPr lang="en-US"/>
        </a:p>
      </dgm:t>
    </dgm:pt>
    <dgm:pt modelId="{09530851-8D2D-4DBE-BB0D-74397AEB497C}">
      <dgm:prSet phldrT="[Text]"/>
      <dgm:spPr/>
      <dgm:t>
        <a:bodyPr/>
        <a:lstStyle/>
        <a:p>
          <a:r>
            <a:rPr lang="en-US" dirty="0" smtClean="0"/>
            <a:t>25% Class A (International)</a:t>
          </a:r>
          <a:endParaRPr lang="en-US" dirty="0"/>
        </a:p>
      </dgm:t>
    </dgm:pt>
    <dgm:pt modelId="{188AB189-8AA5-4407-89E1-05C8B8E99590}" type="parTrans" cxnId="{FDC0266F-EBBA-4B67-8F1B-8D235AF7D7B6}">
      <dgm:prSet/>
      <dgm:spPr/>
      <dgm:t>
        <a:bodyPr/>
        <a:lstStyle/>
        <a:p>
          <a:endParaRPr lang="en-US"/>
        </a:p>
      </dgm:t>
    </dgm:pt>
    <dgm:pt modelId="{7FF4C4B0-F5BE-4F6B-B86A-6F253FF87456}" type="sibTrans" cxnId="{FDC0266F-EBBA-4B67-8F1B-8D235AF7D7B6}">
      <dgm:prSet/>
      <dgm:spPr/>
      <dgm:t>
        <a:bodyPr/>
        <a:lstStyle/>
        <a:p>
          <a:endParaRPr lang="en-US"/>
        </a:p>
      </dgm:t>
    </dgm:pt>
    <dgm:pt modelId="{D7EE91D0-ED02-494F-8C39-6159F961C9AE}" type="pres">
      <dgm:prSet presAssocID="{C27264C2-F414-4E94-B245-D4668DE5495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C3842BC-0AC8-423B-80F0-4B66C380E1A7}" type="pres">
      <dgm:prSet presAssocID="{9121451B-3E64-45E8-8FF9-EEE06795DB4F}" presName="vertOne" presStyleCnt="0"/>
      <dgm:spPr/>
    </dgm:pt>
    <dgm:pt modelId="{593BFD41-8182-4E38-B0CD-A03B5B79E61C}" type="pres">
      <dgm:prSet presAssocID="{9121451B-3E64-45E8-8FF9-EEE06795DB4F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C6F40FA-37F5-4FD5-AC50-C8D9C87AD63E}" type="pres">
      <dgm:prSet presAssocID="{9121451B-3E64-45E8-8FF9-EEE06795DB4F}" presName="parTransOne" presStyleCnt="0"/>
      <dgm:spPr/>
    </dgm:pt>
    <dgm:pt modelId="{51E37A26-9854-4948-8FDC-89613D88540E}" type="pres">
      <dgm:prSet presAssocID="{9121451B-3E64-45E8-8FF9-EEE06795DB4F}" presName="horzOne" presStyleCnt="0"/>
      <dgm:spPr/>
    </dgm:pt>
    <dgm:pt modelId="{D44F2C80-ADC5-4302-9CF9-9A71D4264D3F}" type="pres">
      <dgm:prSet presAssocID="{CF57AFDA-8EE7-42DE-9C56-7B0860EB9C9C}" presName="vertTwo" presStyleCnt="0"/>
      <dgm:spPr/>
    </dgm:pt>
    <dgm:pt modelId="{F629749C-FE6C-4075-9DDA-655EFB91F26C}" type="pres">
      <dgm:prSet presAssocID="{CF57AFDA-8EE7-42DE-9C56-7B0860EB9C9C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447C5A5-E84A-40BC-BF7F-DCEEA09E3121}" type="pres">
      <dgm:prSet presAssocID="{CF57AFDA-8EE7-42DE-9C56-7B0860EB9C9C}" presName="parTransTwo" presStyleCnt="0"/>
      <dgm:spPr/>
    </dgm:pt>
    <dgm:pt modelId="{F75D0B1E-6CA3-4D2C-BC66-BF3538225578}" type="pres">
      <dgm:prSet presAssocID="{CF57AFDA-8EE7-42DE-9C56-7B0860EB9C9C}" presName="horzTwo" presStyleCnt="0"/>
      <dgm:spPr/>
    </dgm:pt>
    <dgm:pt modelId="{DA7AC081-E5BE-495C-907A-2931E6A6EA86}" type="pres">
      <dgm:prSet presAssocID="{901E3513-F510-4E3D-975B-5A2928F0C0C7}" presName="vertThree" presStyleCnt="0"/>
      <dgm:spPr/>
    </dgm:pt>
    <dgm:pt modelId="{1384ABEE-3A25-4A65-8705-DBC1C7CB4715}" type="pres">
      <dgm:prSet presAssocID="{901E3513-F510-4E3D-975B-5A2928F0C0C7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696F587-8937-4B9E-866D-9ABE9A355BB7}" type="pres">
      <dgm:prSet presAssocID="{901E3513-F510-4E3D-975B-5A2928F0C0C7}" presName="horzThree" presStyleCnt="0"/>
      <dgm:spPr/>
    </dgm:pt>
    <dgm:pt modelId="{23412D75-C9A7-406C-915D-CF4CAD8942BD}" type="pres">
      <dgm:prSet presAssocID="{D7E70061-F427-41E3-9312-926342776696}" presName="sibSpaceThree" presStyleCnt="0"/>
      <dgm:spPr/>
    </dgm:pt>
    <dgm:pt modelId="{9F7B11E9-AD1B-4F58-88F4-4646256023F6}" type="pres">
      <dgm:prSet presAssocID="{AA365447-DCA5-481A-AF45-B2D28C4F7E7D}" presName="vertThree" presStyleCnt="0"/>
      <dgm:spPr/>
    </dgm:pt>
    <dgm:pt modelId="{CD9E4F48-6CB7-4BA4-8384-112FB4F0CDCF}" type="pres">
      <dgm:prSet presAssocID="{AA365447-DCA5-481A-AF45-B2D28C4F7E7D}" presName="txThre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1CBA2FF-8AD2-473C-92CC-24339359CA6C}" type="pres">
      <dgm:prSet presAssocID="{AA365447-DCA5-481A-AF45-B2D28C4F7E7D}" presName="horzThree" presStyleCnt="0"/>
      <dgm:spPr/>
    </dgm:pt>
    <dgm:pt modelId="{8795CEC2-DCB6-4C81-8DA2-89E7D3141988}" type="pres">
      <dgm:prSet presAssocID="{3E5C948A-40D8-4991-A542-57D366C78557}" presName="sibSpaceTwo" presStyleCnt="0"/>
      <dgm:spPr/>
    </dgm:pt>
    <dgm:pt modelId="{F4E0D2D0-B8F8-4859-A793-37A535F51AAF}" type="pres">
      <dgm:prSet presAssocID="{09530851-8D2D-4DBE-BB0D-74397AEB497C}" presName="vertTwo" presStyleCnt="0"/>
      <dgm:spPr/>
    </dgm:pt>
    <dgm:pt modelId="{E6072F89-75B6-4608-A0EC-B88313C79B6D}" type="pres">
      <dgm:prSet presAssocID="{09530851-8D2D-4DBE-BB0D-74397AEB497C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EBAA02-0A72-45FE-AB8B-BBCDD1294CBC}" type="pres">
      <dgm:prSet presAssocID="{09530851-8D2D-4DBE-BB0D-74397AEB497C}" presName="horzTwo" presStyleCnt="0"/>
      <dgm:spPr/>
    </dgm:pt>
  </dgm:ptLst>
  <dgm:cxnLst>
    <dgm:cxn modelId="{12DBD858-7503-4F1D-B886-FCEDDAD542DC}" type="presOf" srcId="{9121451B-3E64-45E8-8FF9-EEE06795DB4F}" destId="{593BFD41-8182-4E38-B0CD-A03B5B79E61C}" srcOrd="0" destOrd="0" presId="urn:microsoft.com/office/officeart/2005/8/layout/hierarchy4"/>
    <dgm:cxn modelId="{FDC0266F-EBBA-4B67-8F1B-8D235AF7D7B6}" srcId="{9121451B-3E64-45E8-8FF9-EEE06795DB4F}" destId="{09530851-8D2D-4DBE-BB0D-74397AEB497C}" srcOrd="1" destOrd="0" parTransId="{188AB189-8AA5-4407-89E1-05C8B8E99590}" sibTransId="{7FF4C4B0-F5BE-4F6B-B86A-6F253FF87456}"/>
    <dgm:cxn modelId="{E823326F-D681-49AD-985F-25DE42E08D6D}" type="presOf" srcId="{09530851-8D2D-4DBE-BB0D-74397AEB497C}" destId="{E6072F89-75B6-4608-A0EC-B88313C79B6D}" srcOrd="0" destOrd="0" presId="urn:microsoft.com/office/officeart/2005/8/layout/hierarchy4"/>
    <dgm:cxn modelId="{67279F8E-9BD7-494B-A9FA-29A4047F8122}" srcId="{CF57AFDA-8EE7-42DE-9C56-7B0860EB9C9C}" destId="{AA365447-DCA5-481A-AF45-B2D28C4F7E7D}" srcOrd="1" destOrd="0" parTransId="{D377D1BC-FFC2-47B5-91B9-EA11B439366C}" sibTransId="{99EE501A-F9DB-4663-9DAF-43C401468EBD}"/>
    <dgm:cxn modelId="{3663D92C-4BB5-4F84-8097-19DC157FD65F}" type="presOf" srcId="{901E3513-F510-4E3D-975B-5A2928F0C0C7}" destId="{1384ABEE-3A25-4A65-8705-DBC1C7CB4715}" srcOrd="0" destOrd="0" presId="urn:microsoft.com/office/officeart/2005/8/layout/hierarchy4"/>
    <dgm:cxn modelId="{63D1A1BD-5326-41D7-8ABA-456D0BF142EF}" srcId="{C27264C2-F414-4E94-B245-D4668DE54950}" destId="{9121451B-3E64-45E8-8FF9-EEE06795DB4F}" srcOrd="0" destOrd="0" parTransId="{059FA571-46D7-48F6-9C6B-1352DA1251F7}" sibTransId="{82134F0E-A924-4FC9-91B6-EF25A8A463D8}"/>
    <dgm:cxn modelId="{363D88EA-70E9-49CA-A0C4-40AA6C01BB5E}" srcId="{9121451B-3E64-45E8-8FF9-EEE06795DB4F}" destId="{CF57AFDA-8EE7-42DE-9C56-7B0860EB9C9C}" srcOrd="0" destOrd="0" parTransId="{28C64CC8-EE8C-464E-A640-20089FA14E03}" sibTransId="{3E5C948A-40D8-4991-A542-57D366C78557}"/>
    <dgm:cxn modelId="{C33C5D24-E819-461C-BDF4-197F10128B81}" type="presOf" srcId="{C27264C2-F414-4E94-B245-D4668DE54950}" destId="{D7EE91D0-ED02-494F-8C39-6159F961C9AE}" srcOrd="0" destOrd="0" presId="urn:microsoft.com/office/officeart/2005/8/layout/hierarchy4"/>
    <dgm:cxn modelId="{52EFAE63-F01E-4D4E-9CB8-E8BA6C149651}" srcId="{CF57AFDA-8EE7-42DE-9C56-7B0860EB9C9C}" destId="{901E3513-F510-4E3D-975B-5A2928F0C0C7}" srcOrd="0" destOrd="0" parTransId="{7518DF7A-48F3-4934-81D5-DB63D25148F5}" sibTransId="{D7E70061-F427-41E3-9312-926342776696}"/>
    <dgm:cxn modelId="{FB576ACD-FA92-451F-B76B-F3076E66CAF5}" type="presOf" srcId="{CF57AFDA-8EE7-42DE-9C56-7B0860EB9C9C}" destId="{F629749C-FE6C-4075-9DDA-655EFB91F26C}" srcOrd="0" destOrd="0" presId="urn:microsoft.com/office/officeart/2005/8/layout/hierarchy4"/>
    <dgm:cxn modelId="{38BBDC2C-DF80-4C30-8C06-0C42C167E60C}" type="presOf" srcId="{AA365447-DCA5-481A-AF45-B2D28C4F7E7D}" destId="{CD9E4F48-6CB7-4BA4-8384-112FB4F0CDCF}" srcOrd="0" destOrd="0" presId="urn:microsoft.com/office/officeart/2005/8/layout/hierarchy4"/>
    <dgm:cxn modelId="{4A3BA0A2-1034-47EC-B946-D187880A4E42}" type="presParOf" srcId="{D7EE91D0-ED02-494F-8C39-6159F961C9AE}" destId="{3C3842BC-0AC8-423B-80F0-4B66C380E1A7}" srcOrd="0" destOrd="0" presId="urn:microsoft.com/office/officeart/2005/8/layout/hierarchy4"/>
    <dgm:cxn modelId="{5BD7DD34-226F-49BF-8E4B-F17964D007A5}" type="presParOf" srcId="{3C3842BC-0AC8-423B-80F0-4B66C380E1A7}" destId="{593BFD41-8182-4E38-B0CD-A03B5B79E61C}" srcOrd="0" destOrd="0" presId="urn:microsoft.com/office/officeart/2005/8/layout/hierarchy4"/>
    <dgm:cxn modelId="{3772D542-2D76-432F-BD8B-4A0C3AA68821}" type="presParOf" srcId="{3C3842BC-0AC8-423B-80F0-4B66C380E1A7}" destId="{9C6F40FA-37F5-4FD5-AC50-C8D9C87AD63E}" srcOrd="1" destOrd="0" presId="urn:microsoft.com/office/officeart/2005/8/layout/hierarchy4"/>
    <dgm:cxn modelId="{48A3A8A6-3D6F-4FCB-A439-A654F1E45CBB}" type="presParOf" srcId="{3C3842BC-0AC8-423B-80F0-4B66C380E1A7}" destId="{51E37A26-9854-4948-8FDC-89613D88540E}" srcOrd="2" destOrd="0" presId="urn:microsoft.com/office/officeart/2005/8/layout/hierarchy4"/>
    <dgm:cxn modelId="{2B0FA1ED-7053-466C-8FE4-F77DE3087AE9}" type="presParOf" srcId="{51E37A26-9854-4948-8FDC-89613D88540E}" destId="{D44F2C80-ADC5-4302-9CF9-9A71D4264D3F}" srcOrd="0" destOrd="0" presId="urn:microsoft.com/office/officeart/2005/8/layout/hierarchy4"/>
    <dgm:cxn modelId="{3722B362-A108-4D16-A606-C781C9D9BC6F}" type="presParOf" srcId="{D44F2C80-ADC5-4302-9CF9-9A71D4264D3F}" destId="{F629749C-FE6C-4075-9DDA-655EFB91F26C}" srcOrd="0" destOrd="0" presId="urn:microsoft.com/office/officeart/2005/8/layout/hierarchy4"/>
    <dgm:cxn modelId="{C54C854E-70FE-463B-9C04-61E27575ADCE}" type="presParOf" srcId="{D44F2C80-ADC5-4302-9CF9-9A71D4264D3F}" destId="{9447C5A5-E84A-40BC-BF7F-DCEEA09E3121}" srcOrd="1" destOrd="0" presId="urn:microsoft.com/office/officeart/2005/8/layout/hierarchy4"/>
    <dgm:cxn modelId="{AC796AF1-BE52-4386-9AA2-6F19F4B7801B}" type="presParOf" srcId="{D44F2C80-ADC5-4302-9CF9-9A71D4264D3F}" destId="{F75D0B1E-6CA3-4D2C-BC66-BF3538225578}" srcOrd="2" destOrd="0" presId="urn:microsoft.com/office/officeart/2005/8/layout/hierarchy4"/>
    <dgm:cxn modelId="{6D18605F-94F8-42AF-8D12-6D25D7F47A92}" type="presParOf" srcId="{F75D0B1E-6CA3-4D2C-BC66-BF3538225578}" destId="{DA7AC081-E5BE-495C-907A-2931E6A6EA86}" srcOrd="0" destOrd="0" presId="urn:microsoft.com/office/officeart/2005/8/layout/hierarchy4"/>
    <dgm:cxn modelId="{61E4688C-3E3D-4C69-B038-39E7CE48A136}" type="presParOf" srcId="{DA7AC081-E5BE-495C-907A-2931E6A6EA86}" destId="{1384ABEE-3A25-4A65-8705-DBC1C7CB4715}" srcOrd="0" destOrd="0" presId="urn:microsoft.com/office/officeart/2005/8/layout/hierarchy4"/>
    <dgm:cxn modelId="{869F51D7-1249-4FFE-81AF-A661540D09B8}" type="presParOf" srcId="{DA7AC081-E5BE-495C-907A-2931E6A6EA86}" destId="{5696F587-8937-4B9E-866D-9ABE9A355BB7}" srcOrd="1" destOrd="0" presId="urn:microsoft.com/office/officeart/2005/8/layout/hierarchy4"/>
    <dgm:cxn modelId="{0C830CC2-95B0-4BD5-AEF6-3FA2B703F09F}" type="presParOf" srcId="{F75D0B1E-6CA3-4D2C-BC66-BF3538225578}" destId="{23412D75-C9A7-406C-915D-CF4CAD8942BD}" srcOrd="1" destOrd="0" presId="urn:microsoft.com/office/officeart/2005/8/layout/hierarchy4"/>
    <dgm:cxn modelId="{EF0FD7DF-25A9-406F-8625-6808ABC34F10}" type="presParOf" srcId="{F75D0B1E-6CA3-4D2C-BC66-BF3538225578}" destId="{9F7B11E9-AD1B-4F58-88F4-4646256023F6}" srcOrd="2" destOrd="0" presId="urn:microsoft.com/office/officeart/2005/8/layout/hierarchy4"/>
    <dgm:cxn modelId="{C95FEA15-4138-4EB0-9994-88B579D56D6B}" type="presParOf" srcId="{9F7B11E9-AD1B-4F58-88F4-4646256023F6}" destId="{CD9E4F48-6CB7-4BA4-8384-112FB4F0CDCF}" srcOrd="0" destOrd="0" presId="urn:microsoft.com/office/officeart/2005/8/layout/hierarchy4"/>
    <dgm:cxn modelId="{42035C71-A76F-485E-9C1D-5AFB07B8EDCC}" type="presParOf" srcId="{9F7B11E9-AD1B-4F58-88F4-4646256023F6}" destId="{F1CBA2FF-8AD2-473C-92CC-24339359CA6C}" srcOrd="1" destOrd="0" presId="urn:microsoft.com/office/officeart/2005/8/layout/hierarchy4"/>
    <dgm:cxn modelId="{E36DE3D3-DA62-49CC-B236-D89D8DC72ACD}" type="presParOf" srcId="{51E37A26-9854-4948-8FDC-89613D88540E}" destId="{8795CEC2-DCB6-4C81-8DA2-89E7D3141988}" srcOrd="1" destOrd="0" presId="urn:microsoft.com/office/officeart/2005/8/layout/hierarchy4"/>
    <dgm:cxn modelId="{E5733656-0616-4179-971A-2E2275D52BCB}" type="presParOf" srcId="{51E37A26-9854-4948-8FDC-89613D88540E}" destId="{F4E0D2D0-B8F8-4859-A793-37A535F51AAF}" srcOrd="2" destOrd="0" presId="urn:microsoft.com/office/officeart/2005/8/layout/hierarchy4"/>
    <dgm:cxn modelId="{657D5BE0-C22D-4164-878C-0273873D501A}" type="presParOf" srcId="{F4E0D2D0-B8F8-4859-A793-37A535F51AAF}" destId="{E6072F89-75B6-4608-A0EC-B88313C79B6D}" srcOrd="0" destOrd="0" presId="urn:microsoft.com/office/officeart/2005/8/layout/hierarchy4"/>
    <dgm:cxn modelId="{2E86A61F-3A5A-4A3B-A928-B68759FB7787}" type="presParOf" srcId="{F4E0D2D0-B8F8-4859-A793-37A535F51AAF}" destId="{A4EBAA02-0A72-45FE-AB8B-BBCDD1294CB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D7A6235-FE45-43C1-97BB-965F73BE66E4}" type="doc">
      <dgm:prSet loTypeId="urn:microsoft.com/office/officeart/2005/8/layout/hierarchy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401D7C-7D50-4D51-8D08-7FB026FAC9DC}">
      <dgm:prSet phldrT="[Text]"/>
      <dgm:spPr/>
      <dgm:t>
        <a:bodyPr/>
        <a:lstStyle/>
        <a:p>
          <a:r>
            <a:rPr lang="en-US" dirty="0" smtClean="0"/>
            <a:t>Cons</a:t>
          </a:r>
          <a:endParaRPr lang="en-US" dirty="0"/>
        </a:p>
      </dgm:t>
    </dgm:pt>
    <dgm:pt modelId="{7E6D7A99-409B-431A-AE23-39FE47798D77}" type="parTrans" cxnId="{45469BD1-ECCA-4D3D-A8B6-C1E40FE5B3B6}">
      <dgm:prSet/>
      <dgm:spPr/>
      <dgm:t>
        <a:bodyPr/>
        <a:lstStyle/>
        <a:p>
          <a:endParaRPr lang="en-US"/>
        </a:p>
      </dgm:t>
    </dgm:pt>
    <dgm:pt modelId="{F822A36E-1A89-47D1-A758-EAAF092D3E8A}" type="sibTrans" cxnId="{45469BD1-ECCA-4D3D-A8B6-C1E40FE5B3B6}">
      <dgm:prSet/>
      <dgm:spPr/>
      <dgm:t>
        <a:bodyPr/>
        <a:lstStyle/>
        <a:p>
          <a:endParaRPr lang="en-US"/>
        </a:p>
      </dgm:t>
    </dgm:pt>
    <dgm:pt modelId="{241789DC-8905-4F3B-A7E9-0CF71270E00A}">
      <dgm:prSet phldrT="[Text]"/>
      <dgm:spPr/>
      <dgm:t>
        <a:bodyPr/>
        <a:lstStyle/>
        <a:p>
          <a:r>
            <a:rPr lang="en-US" dirty="0" smtClean="0"/>
            <a:t>Unproven Success</a:t>
          </a:r>
          <a:endParaRPr lang="en-US" dirty="0"/>
        </a:p>
      </dgm:t>
    </dgm:pt>
    <dgm:pt modelId="{F0FB5C1C-B896-4796-9CDE-FF6DBF8B2AEF}" type="parTrans" cxnId="{C9579875-8ECE-419B-AC27-97330751A3CB}">
      <dgm:prSet/>
      <dgm:spPr/>
      <dgm:t>
        <a:bodyPr/>
        <a:lstStyle/>
        <a:p>
          <a:endParaRPr lang="en-US"/>
        </a:p>
      </dgm:t>
    </dgm:pt>
    <dgm:pt modelId="{0A8704EE-B7C4-4D52-9904-561945EFFF7B}" type="sibTrans" cxnId="{C9579875-8ECE-419B-AC27-97330751A3CB}">
      <dgm:prSet/>
      <dgm:spPr/>
      <dgm:t>
        <a:bodyPr/>
        <a:lstStyle/>
        <a:p>
          <a:endParaRPr lang="en-US"/>
        </a:p>
      </dgm:t>
    </dgm:pt>
    <dgm:pt modelId="{DEE713FF-5B8E-4079-8F9E-60031D9C79E9}">
      <dgm:prSet phldrT="[Text]"/>
      <dgm:spPr/>
      <dgm:t>
        <a:bodyPr/>
        <a:lstStyle/>
        <a:p>
          <a:r>
            <a:rPr lang="en-US" dirty="0" smtClean="0"/>
            <a:t>Pension Liability</a:t>
          </a:r>
          <a:endParaRPr lang="en-US" dirty="0"/>
        </a:p>
      </dgm:t>
    </dgm:pt>
    <dgm:pt modelId="{2E08F656-5F35-4841-B564-4B0E0C133C31}" type="parTrans" cxnId="{D0EBE3CF-E852-41AE-9D71-28276DE172C8}">
      <dgm:prSet/>
      <dgm:spPr/>
      <dgm:t>
        <a:bodyPr/>
        <a:lstStyle/>
        <a:p>
          <a:endParaRPr lang="en-US"/>
        </a:p>
      </dgm:t>
    </dgm:pt>
    <dgm:pt modelId="{C3EFA9AE-80E8-440A-96B7-D591C22FD3B1}" type="sibTrans" cxnId="{D0EBE3CF-E852-41AE-9D71-28276DE172C8}">
      <dgm:prSet/>
      <dgm:spPr/>
      <dgm:t>
        <a:bodyPr/>
        <a:lstStyle/>
        <a:p>
          <a:endParaRPr lang="en-US"/>
        </a:p>
      </dgm:t>
    </dgm:pt>
    <dgm:pt modelId="{A10CC7EC-59B2-4760-B064-2DFED00D648A}">
      <dgm:prSet phldrT="[Text]"/>
      <dgm:spPr/>
      <dgm:t>
        <a:bodyPr/>
        <a:lstStyle/>
        <a:p>
          <a:r>
            <a:rPr lang="en-US" dirty="0" smtClean="0"/>
            <a:t>Pollution</a:t>
          </a:r>
          <a:endParaRPr lang="en-US" dirty="0"/>
        </a:p>
      </dgm:t>
    </dgm:pt>
    <dgm:pt modelId="{6F798941-4F16-4993-B2B0-2A6F65E88B8C}" type="parTrans" cxnId="{D0132BD2-8D5C-45B8-9EA3-AF350F34C1BF}">
      <dgm:prSet/>
      <dgm:spPr/>
      <dgm:t>
        <a:bodyPr/>
        <a:lstStyle/>
        <a:p>
          <a:endParaRPr lang="en-US"/>
        </a:p>
      </dgm:t>
    </dgm:pt>
    <dgm:pt modelId="{E0E62363-0279-40DA-8008-95B041D70FC1}" type="sibTrans" cxnId="{D0132BD2-8D5C-45B8-9EA3-AF350F34C1BF}">
      <dgm:prSet/>
      <dgm:spPr/>
      <dgm:t>
        <a:bodyPr/>
        <a:lstStyle/>
        <a:p>
          <a:endParaRPr lang="en-US"/>
        </a:p>
      </dgm:t>
    </dgm:pt>
    <dgm:pt modelId="{5EEC70C0-50F2-4F32-BE28-BD22B7C9933E}">
      <dgm:prSet phldrT="[Text]"/>
      <dgm:spPr/>
      <dgm:t>
        <a:bodyPr/>
        <a:lstStyle/>
        <a:p>
          <a:r>
            <a:rPr lang="en-US" dirty="0" smtClean="0"/>
            <a:t>Energy Costs</a:t>
          </a:r>
          <a:endParaRPr lang="en-US" dirty="0"/>
        </a:p>
      </dgm:t>
    </dgm:pt>
    <dgm:pt modelId="{ED5FAF35-93C4-49CC-86E4-6AAC728762D2}" type="parTrans" cxnId="{66B1352B-5DDE-4B5F-AAB7-6A869E9C3679}">
      <dgm:prSet/>
      <dgm:spPr/>
      <dgm:t>
        <a:bodyPr/>
        <a:lstStyle/>
        <a:p>
          <a:endParaRPr lang="en-US"/>
        </a:p>
      </dgm:t>
    </dgm:pt>
    <dgm:pt modelId="{DBAE1B55-FFDE-4104-9C41-48B8C7B81031}" type="sibTrans" cxnId="{66B1352B-5DDE-4B5F-AAB7-6A869E9C3679}">
      <dgm:prSet/>
      <dgm:spPr/>
      <dgm:t>
        <a:bodyPr/>
        <a:lstStyle/>
        <a:p>
          <a:endParaRPr lang="en-US"/>
        </a:p>
      </dgm:t>
    </dgm:pt>
    <dgm:pt modelId="{FD3BD72E-C9D2-49E6-810F-FEB503AFDFEA}">
      <dgm:prSet/>
      <dgm:spPr/>
      <dgm:t>
        <a:bodyPr/>
        <a:lstStyle/>
        <a:p>
          <a:r>
            <a:rPr lang="en-US" dirty="0" smtClean="0"/>
            <a:t>Pros</a:t>
          </a:r>
          <a:endParaRPr lang="en-US" dirty="0"/>
        </a:p>
      </dgm:t>
    </dgm:pt>
    <dgm:pt modelId="{614D6EA0-A64F-44C0-871B-D6EBBEEAE101}" type="parTrans" cxnId="{F9788718-9B83-47DE-87CA-B21341FF8195}">
      <dgm:prSet/>
      <dgm:spPr/>
      <dgm:t>
        <a:bodyPr/>
        <a:lstStyle/>
        <a:p>
          <a:endParaRPr lang="en-US"/>
        </a:p>
      </dgm:t>
    </dgm:pt>
    <dgm:pt modelId="{75C9D729-8E7D-44B6-B6BC-2269F23F531F}" type="sibTrans" cxnId="{F9788718-9B83-47DE-87CA-B21341FF8195}">
      <dgm:prSet/>
      <dgm:spPr/>
      <dgm:t>
        <a:bodyPr/>
        <a:lstStyle/>
        <a:p>
          <a:endParaRPr lang="en-US"/>
        </a:p>
      </dgm:t>
    </dgm:pt>
    <dgm:pt modelId="{C92FCFD6-EA47-4E0C-9D2F-747EE6448F4B}">
      <dgm:prSet/>
      <dgm:spPr/>
      <dgm:t>
        <a:bodyPr/>
        <a:lstStyle/>
        <a:p>
          <a:r>
            <a:rPr lang="en-US" dirty="0" smtClean="0"/>
            <a:t>Canadian Control</a:t>
          </a:r>
          <a:endParaRPr lang="en-US" dirty="0"/>
        </a:p>
      </dgm:t>
    </dgm:pt>
    <dgm:pt modelId="{EC5F6DDC-1085-4F53-8AF1-F3C6F7483E92}" type="parTrans" cxnId="{532A5C03-A09A-412E-97AC-3AEBC385C51C}">
      <dgm:prSet/>
      <dgm:spPr/>
      <dgm:t>
        <a:bodyPr/>
        <a:lstStyle/>
        <a:p>
          <a:endParaRPr lang="en-US"/>
        </a:p>
      </dgm:t>
    </dgm:pt>
    <dgm:pt modelId="{7D5339A6-0B3F-42E9-992C-1AFE87CF26A5}" type="sibTrans" cxnId="{532A5C03-A09A-412E-97AC-3AEBC385C51C}">
      <dgm:prSet/>
      <dgm:spPr/>
      <dgm:t>
        <a:bodyPr/>
        <a:lstStyle/>
        <a:p>
          <a:endParaRPr lang="en-US"/>
        </a:p>
      </dgm:t>
    </dgm:pt>
    <dgm:pt modelId="{2996779C-588C-4EE5-9373-0292458E9A5D}">
      <dgm:prSet/>
      <dgm:spPr/>
      <dgm:t>
        <a:bodyPr/>
        <a:lstStyle/>
        <a:p>
          <a:r>
            <a:rPr lang="en-US" dirty="0" smtClean="0"/>
            <a:t>Government Bailout</a:t>
          </a:r>
        </a:p>
      </dgm:t>
    </dgm:pt>
    <dgm:pt modelId="{8B98A9BA-F867-4FDB-8606-0E7F90075936}" type="parTrans" cxnId="{00ACE051-BD0F-4344-B686-0AB53419B146}">
      <dgm:prSet/>
      <dgm:spPr/>
      <dgm:t>
        <a:bodyPr/>
        <a:lstStyle/>
        <a:p>
          <a:endParaRPr lang="en-US"/>
        </a:p>
      </dgm:t>
    </dgm:pt>
    <dgm:pt modelId="{DD0E768D-29CA-422F-86BB-3C1D4102F218}" type="sibTrans" cxnId="{00ACE051-BD0F-4344-B686-0AB53419B146}">
      <dgm:prSet/>
      <dgm:spPr/>
      <dgm:t>
        <a:bodyPr/>
        <a:lstStyle/>
        <a:p>
          <a:endParaRPr lang="en-US"/>
        </a:p>
      </dgm:t>
    </dgm:pt>
    <dgm:pt modelId="{8FE032CA-1328-4D10-BD42-32DB344FC271}">
      <dgm:prSet/>
      <dgm:spPr/>
      <dgm:t>
        <a:bodyPr/>
        <a:lstStyle/>
        <a:p>
          <a:r>
            <a:rPr lang="en-US" dirty="0" smtClean="0"/>
            <a:t>Starting to be Profitable</a:t>
          </a:r>
        </a:p>
      </dgm:t>
    </dgm:pt>
    <dgm:pt modelId="{796DF687-CC15-40D0-8AEA-86CE3C2E5B5C}" type="parTrans" cxnId="{B8E40292-C761-49B0-8880-8ED21DF5F486}">
      <dgm:prSet/>
      <dgm:spPr/>
      <dgm:t>
        <a:bodyPr/>
        <a:lstStyle/>
        <a:p>
          <a:endParaRPr lang="en-US"/>
        </a:p>
      </dgm:t>
    </dgm:pt>
    <dgm:pt modelId="{4E01DB57-893F-47E7-B940-A02ABA545952}" type="sibTrans" cxnId="{B8E40292-C761-49B0-8880-8ED21DF5F486}">
      <dgm:prSet/>
      <dgm:spPr/>
      <dgm:t>
        <a:bodyPr/>
        <a:lstStyle/>
        <a:p>
          <a:endParaRPr lang="en-US"/>
        </a:p>
      </dgm:t>
    </dgm:pt>
    <dgm:pt modelId="{9140705E-7CF0-4D9D-A2BF-B37A7AD52B89}">
      <dgm:prSet phldrT="[Text]"/>
      <dgm:spPr/>
      <dgm:t>
        <a:bodyPr/>
        <a:lstStyle/>
        <a:p>
          <a:r>
            <a:rPr lang="en-US" dirty="0" smtClean="0"/>
            <a:t>Labor Relations</a:t>
          </a:r>
          <a:endParaRPr lang="en-US" dirty="0"/>
        </a:p>
      </dgm:t>
    </dgm:pt>
    <dgm:pt modelId="{1A4E3D73-5C2D-482D-90B4-6E6FBE3E6322}" type="parTrans" cxnId="{4B4C698F-1464-419E-86D6-B7598A7205A3}">
      <dgm:prSet/>
      <dgm:spPr/>
      <dgm:t>
        <a:bodyPr/>
        <a:lstStyle/>
        <a:p>
          <a:endParaRPr lang="en-US"/>
        </a:p>
      </dgm:t>
    </dgm:pt>
    <dgm:pt modelId="{99F36CE9-329F-4065-A7D6-E3AE0803BF28}" type="sibTrans" cxnId="{4B4C698F-1464-419E-86D6-B7598A7205A3}">
      <dgm:prSet/>
      <dgm:spPr/>
      <dgm:t>
        <a:bodyPr/>
        <a:lstStyle/>
        <a:p>
          <a:endParaRPr lang="en-US"/>
        </a:p>
      </dgm:t>
    </dgm:pt>
    <dgm:pt modelId="{41EDECF9-B52B-498A-AF1B-08AA7D250B59}" type="pres">
      <dgm:prSet presAssocID="{2D7A6235-FE45-43C1-97BB-965F73BE66E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64FEBA9-B90B-47BF-B4E1-F68DC095B02A}" type="pres">
      <dgm:prSet presAssocID="{16401D7C-7D50-4D51-8D08-7FB026FAC9DC}" presName="root" presStyleCnt="0"/>
      <dgm:spPr/>
    </dgm:pt>
    <dgm:pt modelId="{EEDBEE46-0C3C-4289-A9C9-A683D25D8F2E}" type="pres">
      <dgm:prSet presAssocID="{16401D7C-7D50-4D51-8D08-7FB026FAC9DC}" presName="rootComposite" presStyleCnt="0"/>
      <dgm:spPr/>
    </dgm:pt>
    <dgm:pt modelId="{B9C14C7A-71FC-4915-95DA-694365C1717F}" type="pres">
      <dgm:prSet presAssocID="{16401D7C-7D50-4D51-8D08-7FB026FAC9DC}" presName="rootText" presStyleLbl="node1" presStyleIdx="0" presStyleCnt="2" custScaleX="227220"/>
      <dgm:spPr/>
      <dgm:t>
        <a:bodyPr/>
        <a:lstStyle/>
        <a:p>
          <a:endParaRPr lang="en-US"/>
        </a:p>
      </dgm:t>
    </dgm:pt>
    <dgm:pt modelId="{2860D745-AB90-4919-BDD3-A92528B26D1D}" type="pres">
      <dgm:prSet presAssocID="{16401D7C-7D50-4D51-8D08-7FB026FAC9DC}" presName="rootConnector" presStyleLbl="node1" presStyleIdx="0" presStyleCnt="2"/>
      <dgm:spPr/>
    </dgm:pt>
    <dgm:pt modelId="{2C3BC35A-1103-4F52-B424-7B84D42BADDD}" type="pres">
      <dgm:prSet presAssocID="{16401D7C-7D50-4D51-8D08-7FB026FAC9DC}" presName="childShape" presStyleCnt="0"/>
      <dgm:spPr/>
    </dgm:pt>
    <dgm:pt modelId="{6E31D858-FB3A-4021-8FFD-B1979732AE17}" type="pres">
      <dgm:prSet presAssocID="{F0FB5C1C-B896-4796-9CDE-FF6DBF8B2AEF}" presName="Name13" presStyleLbl="parChTrans1D2" presStyleIdx="0" presStyleCnt="8"/>
      <dgm:spPr/>
    </dgm:pt>
    <dgm:pt modelId="{4154DBA6-F1A5-4C50-A813-6E958AF47A99}" type="pres">
      <dgm:prSet presAssocID="{241789DC-8905-4F3B-A7E9-0CF71270E00A}" presName="childText" presStyleLbl="bgAcc1" presStyleIdx="0" presStyleCnt="8" custScaleX="578912">
        <dgm:presLayoutVars>
          <dgm:bulletEnabled val="1"/>
        </dgm:presLayoutVars>
      </dgm:prSet>
      <dgm:spPr/>
    </dgm:pt>
    <dgm:pt modelId="{2489DDA9-4A9C-4216-8FE1-6DF4637D757C}" type="pres">
      <dgm:prSet presAssocID="{2E08F656-5F35-4841-B564-4B0E0C133C31}" presName="Name13" presStyleLbl="parChTrans1D2" presStyleIdx="1" presStyleCnt="8"/>
      <dgm:spPr/>
    </dgm:pt>
    <dgm:pt modelId="{C13A0D2B-FC0C-4EAE-9ACC-50D06442D9F6}" type="pres">
      <dgm:prSet presAssocID="{DEE713FF-5B8E-4079-8F9E-60031D9C79E9}" presName="childText" presStyleLbl="bgAcc1" presStyleIdx="1" presStyleCnt="8" custScaleX="578912">
        <dgm:presLayoutVars>
          <dgm:bulletEnabled val="1"/>
        </dgm:presLayoutVars>
      </dgm:prSet>
      <dgm:spPr/>
    </dgm:pt>
    <dgm:pt modelId="{130F704E-6210-4B6B-AE2E-B105EE8BE7C0}" type="pres">
      <dgm:prSet presAssocID="{1A4E3D73-5C2D-482D-90B4-6E6FBE3E6322}" presName="Name13" presStyleLbl="parChTrans1D2" presStyleIdx="2" presStyleCnt="8"/>
      <dgm:spPr/>
    </dgm:pt>
    <dgm:pt modelId="{21AEE51E-0C9B-4FDC-84B6-8C7CF8FAA04C}" type="pres">
      <dgm:prSet presAssocID="{9140705E-7CF0-4D9D-A2BF-B37A7AD52B89}" presName="childText" presStyleLbl="bgAcc1" presStyleIdx="2" presStyleCnt="8" custScaleX="585162" custScaleY="94285">
        <dgm:presLayoutVars>
          <dgm:bulletEnabled val="1"/>
        </dgm:presLayoutVars>
      </dgm:prSet>
      <dgm:spPr/>
    </dgm:pt>
    <dgm:pt modelId="{3E445143-E091-4108-9672-049709B0D7B1}" type="pres">
      <dgm:prSet presAssocID="{6F798941-4F16-4993-B2B0-2A6F65E88B8C}" presName="Name13" presStyleLbl="parChTrans1D2" presStyleIdx="3" presStyleCnt="8"/>
      <dgm:spPr/>
    </dgm:pt>
    <dgm:pt modelId="{932C5ADF-F993-4AB0-BA4D-D84084C8742A}" type="pres">
      <dgm:prSet presAssocID="{A10CC7EC-59B2-4760-B064-2DFED00D648A}" presName="childText" presStyleLbl="bgAcc1" presStyleIdx="3" presStyleCnt="8" custScaleX="578912">
        <dgm:presLayoutVars>
          <dgm:bulletEnabled val="1"/>
        </dgm:presLayoutVars>
      </dgm:prSet>
      <dgm:spPr/>
    </dgm:pt>
    <dgm:pt modelId="{7C1B7AC8-187B-4757-8186-017F5F25DE4E}" type="pres">
      <dgm:prSet presAssocID="{ED5FAF35-93C4-49CC-86E4-6AAC728762D2}" presName="Name13" presStyleLbl="parChTrans1D2" presStyleIdx="4" presStyleCnt="8"/>
      <dgm:spPr/>
    </dgm:pt>
    <dgm:pt modelId="{111DC19C-D027-4BFC-B17B-6F0E1A14297D}" type="pres">
      <dgm:prSet presAssocID="{5EEC70C0-50F2-4F32-BE28-BD22B7C9933E}" presName="childText" presStyleLbl="bgAcc1" presStyleIdx="4" presStyleCnt="8" custScaleX="578892" custScaleY="106521" custLinFactNeighborX="-2823" custLinFactNeighborY="5822">
        <dgm:presLayoutVars>
          <dgm:bulletEnabled val="1"/>
        </dgm:presLayoutVars>
      </dgm:prSet>
      <dgm:spPr/>
    </dgm:pt>
    <dgm:pt modelId="{554E2162-2468-4C6C-92DE-DBED84097D8E}" type="pres">
      <dgm:prSet presAssocID="{FD3BD72E-C9D2-49E6-810F-FEB503AFDFEA}" presName="root" presStyleCnt="0"/>
      <dgm:spPr/>
    </dgm:pt>
    <dgm:pt modelId="{B03D35E2-B928-49A9-A7C7-0D43FE0A6B51}" type="pres">
      <dgm:prSet presAssocID="{FD3BD72E-C9D2-49E6-810F-FEB503AFDFEA}" presName="rootComposite" presStyleCnt="0"/>
      <dgm:spPr/>
    </dgm:pt>
    <dgm:pt modelId="{72E05583-2B1E-4590-9948-7600689905F6}" type="pres">
      <dgm:prSet presAssocID="{FD3BD72E-C9D2-49E6-810F-FEB503AFDFEA}" presName="rootText" presStyleLbl="node1" presStyleIdx="1" presStyleCnt="2" custScaleX="227220"/>
      <dgm:spPr/>
    </dgm:pt>
    <dgm:pt modelId="{5251631D-7F6B-434A-AA2C-1ECE5FF746F5}" type="pres">
      <dgm:prSet presAssocID="{FD3BD72E-C9D2-49E6-810F-FEB503AFDFEA}" presName="rootConnector" presStyleLbl="node1" presStyleIdx="1" presStyleCnt="2"/>
      <dgm:spPr/>
    </dgm:pt>
    <dgm:pt modelId="{5D6D9E61-61B9-4134-AF57-3605A47724C9}" type="pres">
      <dgm:prSet presAssocID="{FD3BD72E-C9D2-49E6-810F-FEB503AFDFEA}" presName="childShape" presStyleCnt="0"/>
      <dgm:spPr/>
    </dgm:pt>
    <dgm:pt modelId="{997988C4-BE30-4CEB-B3CF-44D3C94DE967}" type="pres">
      <dgm:prSet presAssocID="{EC5F6DDC-1085-4F53-8AF1-F3C6F7483E92}" presName="Name13" presStyleLbl="parChTrans1D2" presStyleIdx="5" presStyleCnt="8"/>
      <dgm:spPr/>
    </dgm:pt>
    <dgm:pt modelId="{EC6498B6-1059-4913-B569-824955B2831D}" type="pres">
      <dgm:prSet presAssocID="{C92FCFD6-EA47-4E0C-9D2F-747EE6448F4B}" presName="childText" presStyleLbl="bgAcc1" presStyleIdx="5" presStyleCnt="8" custScaleX="578912">
        <dgm:presLayoutVars>
          <dgm:bulletEnabled val="1"/>
        </dgm:presLayoutVars>
      </dgm:prSet>
      <dgm:spPr/>
    </dgm:pt>
    <dgm:pt modelId="{DF15E067-A7D6-407F-BA43-851CB4A84EC3}" type="pres">
      <dgm:prSet presAssocID="{8B98A9BA-F867-4FDB-8606-0E7F90075936}" presName="Name13" presStyleLbl="parChTrans1D2" presStyleIdx="6" presStyleCnt="8"/>
      <dgm:spPr/>
    </dgm:pt>
    <dgm:pt modelId="{7992D93F-40C2-438D-8B9D-93AF67A836B1}" type="pres">
      <dgm:prSet presAssocID="{2996779C-588C-4EE5-9373-0292458E9A5D}" presName="childText" presStyleLbl="bgAcc1" presStyleIdx="6" presStyleCnt="8" custScaleX="5789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B86328-5994-4041-8365-CBB55988D218}" type="pres">
      <dgm:prSet presAssocID="{796DF687-CC15-40D0-8AEA-86CE3C2E5B5C}" presName="Name13" presStyleLbl="parChTrans1D2" presStyleIdx="7" presStyleCnt="8"/>
      <dgm:spPr/>
    </dgm:pt>
    <dgm:pt modelId="{3482463E-2E5D-4EE0-81FC-B25C5B1511D3}" type="pres">
      <dgm:prSet presAssocID="{8FE032CA-1328-4D10-BD42-32DB344FC271}" presName="childText" presStyleLbl="bgAcc1" presStyleIdx="7" presStyleCnt="8" custScaleX="568476" custScaleY="1196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788718-9B83-47DE-87CA-B21341FF8195}" srcId="{2D7A6235-FE45-43C1-97BB-965F73BE66E4}" destId="{FD3BD72E-C9D2-49E6-810F-FEB503AFDFEA}" srcOrd="1" destOrd="0" parTransId="{614D6EA0-A64F-44C0-871B-D6EBBEEAE101}" sibTransId="{75C9D729-8E7D-44B6-B6BC-2269F23F531F}"/>
    <dgm:cxn modelId="{1E4B6F49-455C-492D-B9A1-FAF1E68CB53D}" type="presOf" srcId="{796DF687-CC15-40D0-8AEA-86CE3C2E5B5C}" destId="{7BB86328-5994-4041-8365-CBB55988D218}" srcOrd="0" destOrd="0" presId="urn:microsoft.com/office/officeart/2005/8/layout/hierarchy3"/>
    <dgm:cxn modelId="{66B1352B-5DDE-4B5F-AAB7-6A869E9C3679}" srcId="{16401D7C-7D50-4D51-8D08-7FB026FAC9DC}" destId="{5EEC70C0-50F2-4F32-BE28-BD22B7C9933E}" srcOrd="4" destOrd="0" parTransId="{ED5FAF35-93C4-49CC-86E4-6AAC728762D2}" sibTransId="{DBAE1B55-FFDE-4104-9C41-48B8C7B81031}"/>
    <dgm:cxn modelId="{05ED3B3B-2550-4330-A78B-B0FBF8E39501}" type="presOf" srcId="{A10CC7EC-59B2-4760-B064-2DFED00D648A}" destId="{932C5ADF-F993-4AB0-BA4D-D84084C8742A}" srcOrd="0" destOrd="0" presId="urn:microsoft.com/office/officeart/2005/8/layout/hierarchy3"/>
    <dgm:cxn modelId="{6B0CED5E-CA9C-491C-8C51-22D30B51A892}" type="presOf" srcId="{16401D7C-7D50-4D51-8D08-7FB026FAC9DC}" destId="{2860D745-AB90-4919-BDD3-A92528B26D1D}" srcOrd="1" destOrd="0" presId="urn:microsoft.com/office/officeart/2005/8/layout/hierarchy3"/>
    <dgm:cxn modelId="{4B4C698F-1464-419E-86D6-B7598A7205A3}" srcId="{16401D7C-7D50-4D51-8D08-7FB026FAC9DC}" destId="{9140705E-7CF0-4D9D-A2BF-B37A7AD52B89}" srcOrd="2" destOrd="0" parTransId="{1A4E3D73-5C2D-482D-90B4-6E6FBE3E6322}" sibTransId="{99F36CE9-329F-4065-A7D6-E3AE0803BF28}"/>
    <dgm:cxn modelId="{A8DB9D69-9D4D-4333-AE0E-91F0926052F4}" type="presOf" srcId="{6F798941-4F16-4993-B2B0-2A6F65E88B8C}" destId="{3E445143-E091-4108-9672-049709B0D7B1}" srcOrd="0" destOrd="0" presId="urn:microsoft.com/office/officeart/2005/8/layout/hierarchy3"/>
    <dgm:cxn modelId="{8CC89F88-1FE3-47F9-85FB-28F097040DAD}" type="presOf" srcId="{F0FB5C1C-B896-4796-9CDE-FF6DBF8B2AEF}" destId="{6E31D858-FB3A-4021-8FFD-B1979732AE17}" srcOrd="0" destOrd="0" presId="urn:microsoft.com/office/officeart/2005/8/layout/hierarchy3"/>
    <dgm:cxn modelId="{71FC51A8-5957-49C8-ABFA-73E2FAB2503C}" type="presOf" srcId="{8B98A9BA-F867-4FDB-8606-0E7F90075936}" destId="{DF15E067-A7D6-407F-BA43-851CB4A84EC3}" srcOrd="0" destOrd="0" presId="urn:microsoft.com/office/officeart/2005/8/layout/hierarchy3"/>
    <dgm:cxn modelId="{F2FB1816-7FF9-42A7-A7A3-B465011C671D}" type="presOf" srcId="{DEE713FF-5B8E-4079-8F9E-60031D9C79E9}" destId="{C13A0D2B-FC0C-4EAE-9ACC-50D06442D9F6}" srcOrd="0" destOrd="0" presId="urn:microsoft.com/office/officeart/2005/8/layout/hierarchy3"/>
    <dgm:cxn modelId="{03B2F258-8A3B-48AC-8DCB-8B9368696C91}" type="presOf" srcId="{16401D7C-7D50-4D51-8D08-7FB026FAC9DC}" destId="{B9C14C7A-71FC-4915-95DA-694365C1717F}" srcOrd="0" destOrd="0" presId="urn:microsoft.com/office/officeart/2005/8/layout/hierarchy3"/>
    <dgm:cxn modelId="{D0EBE3CF-E852-41AE-9D71-28276DE172C8}" srcId="{16401D7C-7D50-4D51-8D08-7FB026FAC9DC}" destId="{DEE713FF-5B8E-4079-8F9E-60031D9C79E9}" srcOrd="1" destOrd="0" parTransId="{2E08F656-5F35-4841-B564-4B0E0C133C31}" sibTransId="{C3EFA9AE-80E8-440A-96B7-D591C22FD3B1}"/>
    <dgm:cxn modelId="{3BA9EB4A-70B1-424A-A879-B659E139F78D}" type="presOf" srcId="{1A4E3D73-5C2D-482D-90B4-6E6FBE3E6322}" destId="{130F704E-6210-4B6B-AE2E-B105EE8BE7C0}" srcOrd="0" destOrd="0" presId="urn:microsoft.com/office/officeart/2005/8/layout/hierarchy3"/>
    <dgm:cxn modelId="{6F3EAB77-C544-4FF1-AC71-54E187C1E2C5}" type="presOf" srcId="{5EEC70C0-50F2-4F32-BE28-BD22B7C9933E}" destId="{111DC19C-D027-4BFC-B17B-6F0E1A14297D}" srcOrd="0" destOrd="0" presId="urn:microsoft.com/office/officeart/2005/8/layout/hierarchy3"/>
    <dgm:cxn modelId="{23F83BF1-33AC-4061-AF1E-542BE15F6C31}" type="presOf" srcId="{2E08F656-5F35-4841-B564-4B0E0C133C31}" destId="{2489DDA9-4A9C-4216-8FE1-6DF4637D757C}" srcOrd="0" destOrd="0" presId="urn:microsoft.com/office/officeart/2005/8/layout/hierarchy3"/>
    <dgm:cxn modelId="{DD6862D2-D7DB-4D56-BF2B-6310C7125244}" type="presOf" srcId="{ED5FAF35-93C4-49CC-86E4-6AAC728762D2}" destId="{7C1B7AC8-187B-4757-8186-017F5F25DE4E}" srcOrd="0" destOrd="0" presId="urn:microsoft.com/office/officeart/2005/8/layout/hierarchy3"/>
    <dgm:cxn modelId="{39659B83-042A-4BDE-B2DD-7615E7DEE30C}" type="presOf" srcId="{FD3BD72E-C9D2-49E6-810F-FEB503AFDFEA}" destId="{5251631D-7F6B-434A-AA2C-1ECE5FF746F5}" srcOrd="1" destOrd="0" presId="urn:microsoft.com/office/officeart/2005/8/layout/hierarchy3"/>
    <dgm:cxn modelId="{532A5C03-A09A-412E-97AC-3AEBC385C51C}" srcId="{FD3BD72E-C9D2-49E6-810F-FEB503AFDFEA}" destId="{C92FCFD6-EA47-4E0C-9D2F-747EE6448F4B}" srcOrd="0" destOrd="0" parTransId="{EC5F6DDC-1085-4F53-8AF1-F3C6F7483E92}" sibTransId="{7D5339A6-0B3F-42E9-992C-1AFE87CF26A5}"/>
    <dgm:cxn modelId="{2F40DE49-60BA-447E-BD8B-FF8B29A9B7E6}" type="presOf" srcId="{8FE032CA-1328-4D10-BD42-32DB344FC271}" destId="{3482463E-2E5D-4EE0-81FC-B25C5B1511D3}" srcOrd="0" destOrd="0" presId="urn:microsoft.com/office/officeart/2005/8/layout/hierarchy3"/>
    <dgm:cxn modelId="{5357A148-D684-4C51-BEEA-12EFF76CAEB4}" type="presOf" srcId="{C92FCFD6-EA47-4E0C-9D2F-747EE6448F4B}" destId="{EC6498B6-1059-4913-B569-824955B2831D}" srcOrd="0" destOrd="0" presId="urn:microsoft.com/office/officeart/2005/8/layout/hierarchy3"/>
    <dgm:cxn modelId="{1D14F742-2FE7-4161-8B4D-2C5637A11AB7}" type="presOf" srcId="{2996779C-588C-4EE5-9373-0292458E9A5D}" destId="{7992D93F-40C2-438D-8B9D-93AF67A836B1}" srcOrd="0" destOrd="0" presId="urn:microsoft.com/office/officeart/2005/8/layout/hierarchy3"/>
    <dgm:cxn modelId="{45469BD1-ECCA-4D3D-A8B6-C1E40FE5B3B6}" srcId="{2D7A6235-FE45-43C1-97BB-965F73BE66E4}" destId="{16401D7C-7D50-4D51-8D08-7FB026FAC9DC}" srcOrd="0" destOrd="0" parTransId="{7E6D7A99-409B-431A-AE23-39FE47798D77}" sibTransId="{F822A36E-1A89-47D1-A758-EAAF092D3E8A}"/>
    <dgm:cxn modelId="{B8E40292-C761-49B0-8880-8ED21DF5F486}" srcId="{FD3BD72E-C9D2-49E6-810F-FEB503AFDFEA}" destId="{8FE032CA-1328-4D10-BD42-32DB344FC271}" srcOrd="2" destOrd="0" parTransId="{796DF687-CC15-40D0-8AEA-86CE3C2E5B5C}" sibTransId="{4E01DB57-893F-47E7-B940-A02ABA545952}"/>
    <dgm:cxn modelId="{39B24B65-2BBD-4475-BF75-FA8FD3262F12}" type="presOf" srcId="{2D7A6235-FE45-43C1-97BB-965F73BE66E4}" destId="{41EDECF9-B52B-498A-AF1B-08AA7D250B59}" srcOrd="0" destOrd="0" presId="urn:microsoft.com/office/officeart/2005/8/layout/hierarchy3"/>
    <dgm:cxn modelId="{880BC871-DBC1-44DF-BB1D-D576E9EBD74E}" type="presOf" srcId="{241789DC-8905-4F3B-A7E9-0CF71270E00A}" destId="{4154DBA6-F1A5-4C50-A813-6E958AF47A99}" srcOrd="0" destOrd="0" presId="urn:microsoft.com/office/officeart/2005/8/layout/hierarchy3"/>
    <dgm:cxn modelId="{10C1B418-0E72-435B-986E-46A727B48AB3}" type="presOf" srcId="{EC5F6DDC-1085-4F53-8AF1-F3C6F7483E92}" destId="{997988C4-BE30-4CEB-B3CF-44D3C94DE967}" srcOrd="0" destOrd="0" presId="urn:microsoft.com/office/officeart/2005/8/layout/hierarchy3"/>
    <dgm:cxn modelId="{91DD5B35-D7F0-4F98-9264-CAFF98BAB5FB}" type="presOf" srcId="{FD3BD72E-C9D2-49E6-810F-FEB503AFDFEA}" destId="{72E05583-2B1E-4590-9948-7600689905F6}" srcOrd="0" destOrd="0" presId="urn:microsoft.com/office/officeart/2005/8/layout/hierarchy3"/>
    <dgm:cxn modelId="{00ACE051-BD0F-4344-B686-0AB53419B146}" srcId="{FD3BD72E-C9D2-49E6-810F-FEB503AFDFEA}" destId="{2996779C-588C-4EE5-9373-0292458E9A5D}" srcOrd="1" destOrd="0" parTransId="{8B98A9BA-F867-4FDB-8606-0E7F90075936}" sibTransId="{DD0E768D-29CA-422F-86BB-3C1D4102F218}"/>
    <dgm:cxn modelId="{D3AE8EF1-C5BB-4736-907C-5852B6C6EE95}" type="presOf" srcId="{9140705E-7CF0-4D9D-A2BF-B37A7AD52B89}" destId="{21AEE51E-0C9B-4FDC-84B6-8C7CF8FAA04C}" srcOrd="0" destOrd="0" presId="urn:microsoft.com/office/officeart/2005/8/layout/hierarchy3"/>
    <dgm:cxn modelId="{D0132BD2-8D5C-45B8-9EA3-AF350F34C1BF}" srcId="{16401D7C-7D50-4D51-8D08-7FB026FAC9DC}" destId="{A10CC7EC-59B2-4760-B064-2DFED00D648A}" srcOrd="3" destOrd="0" parTransId="{6F798941-4F16-4993-B2B0-2A6F65E88B8C}" sibTransId="{E0E62363-0279-40DA-8008-95B041D70FC1}"/>
    <dgm:cxn modelId="{C9579875-8ECE-419B-AC27-97330751A3CB}" srcId="{16401D7C-7D50-4D51-8D08-7FB026FAC9DC}" destId="{241789DC-8905-4F3B-A7E9-0CF71270E00A}" srcOrd="0" destOrd="0" parTransId="{F0FB5C1C-B896-4796-9CDE-FF6DBF8B2AEF}" sibTransId="{0A8704EE-B7C4-4D52-9904-561945EFFF7B}"/>
    <dgm:cxn modelId="{80982541-8EA4-4224-A8EE-612C2353AC49}" type="presParOf" srcId="{41EDECF9-B52B-498A-AF1B-08AA7D250B59}" destId="{464FEBA9-B90B-47BF-B4E1-F68DC095B02A}" srcOrd="0" destOrd="0" presId="urn:microsoft.com/office/officeart/2005/8/layout/hierarchy3"/>
    <dgm:cxn modelId="{809F055A-83E9-4D0C-B764-0C27EA45CA0E}" type="presParOf" srcId="{464FEBA9-B90B-47BF-B4E1-F68DC095B02A}" destId="{EEDBEE46-0C3C-4289-A9C9-A683D25D8F2E}" srcOrd="0" destOrd="0" presId="urn:microsoft.com/office/officeart/2005/8/layout/hierarchy3"/>
    <dgm:cxn modelId="{B56D7D8F-1DB1-411F-A3DC-00CD9BF9C160}" type="presParOf" srcId="{EEDBEE46-0C3C-4289-A9C9-A683D25D8F2E}" destId="{B9C14C7A-71FC-4915-95DA-694365C1717F}" srcOrd="0" destOrd="0" presId="urn:microsoft.com/office/officeart/2005/8/layout/hierarchy3"/>
    <dgm:cxn modelId="{5DEB3AE2-9CD0-4BA7-A6A2-1B6E02DEA132}" type="presParOf" srcId="{EEDBEE46-0C3C-4289-A9C9-A683D25D8F2E}" destId="{2860D745-AB90-4919-BDD3-A92528B26D1D}" srcOrd="1" destOrd="0" presId="urn:microsoft.com/office/officeart/2005/8/layout/hierarchy3"/>
    <dgm:cxn modelId="{34D48225-77C9-42A2-AD50-7D4E733DAE15}" type="presParOf" srcId="{464FEBA9-B90B-47BF-B4E1-F68DC095B02A}" destId="{2C3BC35A-1103-4F52-B424-7B84D42BADDD}" srcOrd="1" destOrd="0" presId="urn:microsoft.com/office/officeart/2005/8/layout/hierarchy3"/>
    <dgm:cxn modelId="{2421FE9E-3034-4F79-B716-A40EB66379BA}" type="presParOf" srcId="{2C3BC35A-1103-4F52-B424-7B84D42BADDD}" destId="{6E31D858-FB3A-4021-8FFD-B1979732AE17}" srcOrd="0" destOrd="0" presId="urn:microsoft.com/office/officeart/2005/8/layout/hierarchy3"/>
    <dgm:cxn modelId="{80FA28EC-0963-4985-AA7E-F0138EAE3B3E}" type="presParOf" srcId="{2C3BC35A-1103-4F52-B424-7B84D42BADDD}" destId="{4154DBA6-F1A5-4C50-A813-6E958AF47A99}" srcOrd="1" destOrd="0" presId="urn:microsoft.com/office/officeart/2005/8/layout/hierarchy3"/>
    <dgm:cxn modelId="{3E904F75-E79F-421F-87A9-8EA2CEDCC266}" type="presParOf" srcId="{2C3BC35A-1103-4F52-B424-7B84D42BADDD}" destId="{2489DDA9-4A9C-4216-8FE1-6DF4637D757C}" srcOrd="2" destOrd="0" presId="urn:microsoft.com/office/officeart/2005/8/layout/hierarchy3"/>
    <dgm:cxn modelId="{88F93E09-0FD5-4072-A039-65D50EA5234C}" type="presParOf" srcId="{2C3BC35A-1103-4F52-B424-7B84D42BADDD}" destId="{C13A0D2B-FC0C-4EAE-9ACC-50D06442D9F6}" srcOrd="3" destOrd="0" presId="urn:microsoft.com/office/officeart/2005/8/layout/hierarchy3"/>
    <dgm:cxn modelId="{BAD2B249-EA21-4026-8BB1-75E9A3A896E0}" type="presParOf" srcId="{2C3BC35A-1103-4F52-B424-7B84D42BADDD}" destId="{130F704E-6210-4B6B-AE2E-B105EE8BE7C0}" srcOrd="4" destOrd="0" presId="urn:microsoft.com/office/officeart/2005/8/layout/hierarchy3"/>
    <dgm:cxn modelId="{0BD7D850-D7AC-492F-82A9-14E7C9108AE5}" type="presParOf" srcId="{2C3BC35A-1103-4F52-B424-7B84D42BADDD}" destId="{21AEE51E-0C9B-4FDC-84B6-8C7CF8FAA04C}" srcOrd="5" destOrd="0" presId="urn:microsoft.com/office/officeart/2005/8/layout/hierarchy3"/>
    <dgm:cxn modelId="{DBE5DBD4-9BAA-4934-922E-A37D5E5B8C48}" type="presParOf" srcId="{2C3BC35A-1103-4F52-B424-7B84D42BADDD}" destId="{3E445143-E091-4108-9672-049709B0D7B1}" srcOrd="6" destOrd="0" presId="urn:microsoft.com/office/officeart/2005/8/layout/hierarchy3"/>
    <dgm:cxn modelId="{7E8654F7-7598-4C3B-9ACA-52AAD11DAC90}" type="presParOf" srcId="{2C3BC35A-1103-4F52-B424-7B84D42BADDD}" destId="{932C5ADF-F993-4AB0-BA4D-D84084C8742A}" srcOrd="7" destOrd="0" presId="urn:microsoft.com/office/officeart/2005/8/layout/hierarchy3"/>
    <dgm:cxn modelId="{7941FC57-B8E2-4BBC-9D24-4E1384EBA1FD}" type="presParOf" srcId="{2C3BC35A-1103-4F52-B424-7B84D42BADDD}" destId="{7C1B7AC8-187B-4757-8186-017F5F25DE4E}" srcOrd="8" destOrd="0" presId="urn:microsoft.com/office/officeart/2005/8/layout/hierarchy3"/>
    <dgm:cxn modelId="{FF016052-B948-4783-B25F-4DC6946B4254}" type="presParOf" srcId="{2C3BC35A-1103-4F52-B424-7B84D42BADDD}" destId="{111DC19C-D027-4BFC-B17B-6F0E1A14297D}" srcOrd="9" destOrd="0" presId="urn:microsoft.com/office/officeart/2005/8/layout/hierarchy3"/>
    <dgm:cxn modelId="{BC44B03C-5CD2-456E-A9E5-E5DD199CF055}" type="presParOf" srcId="{41EDECF9-B52B-498A-AF1B-08AA7D250B59}" destId="{554E2162-2468-4C6C-92DE-DBED84097D8E}" srcOrd="1" destOrd="0" presId="urn:microsoft.com/office/officeart/2005/8/layout/hierarchy3"/>
    <dgm:cxn modelId="{2D5FF880-FD5A-4AA6-AA62-5820DB08BAFC}" type="presParOf" srcId="{554E2162-2468-4C6C-92DE-DBED84097D8E}" destId="{B03D35E2-B928-49A9-A7C7-0D43FE0A6B51}" srcOrd="0" destOrd="0" presId="urn:microsoft.com/office/officeart/2005/8/layout/hierarchy3"/>
    <dgm:cxn modelId="{E11CAF42-E10B-4FBB-B277-F23014C94326}" type="presParOf" srcId="{B03D35E2-B928-49A9-A7C7-0D43FE0A6B51}" destId="{72E05583-2B1E-4590-9948-7600689905F6}" srcOrd="0" destOrd="0" presId="urn:microsoft.com/office/officeart/2005/8/layout/hierarchy3"/>
    <dgm:cxn modelId="{1F77C406-3517-4F5D-B93C-E6F4E6596DC2}" type="presParOf" srcId="{B03D35E2-B928-49A9-A7C7-0D43FE0A6B51}" destId="{5251631D-7F6B-434A-AA2C-1ECE5FF746F5}" srcOrd="1" destOrd="0" presId="urn:microsoft.com/office/officeart/2005/8/layout/hierarchy3"/>
    <dgm:cxn modelId="{FBFB69FC-FFA2-4BE7-855E-B0B96C2ED590}" type="presParOf" srcId="{554E2162-2468-4C6C-92DE-DBED84097D8E}" destId="{5D6D9E61-61B9-4134-AF57-3605A47724C9}" srcOrd="1" destOrd="0" presId="urn:microsoft.com/office/officeart/2005/8/layout/hierarchy3"/>
    <dgm:cxn modelId="{A78F21E6-99A8-4B99-8FCF-9CB17D9DA519}" type="presParOf" srcId="{5D6D9E61-61B9-4134-AF57-3605A47724C9}" destId="{997988C4-BE30-4CEB-B3CF-44D3C94DE967}" srcOrd="0" destOrd="0" presId="urn:microsoft.com/office/officeart/2005/8/layout/hierarchy3"/>
    <dgm:cxn modelId="{26461BE6-0D79-4A59-A6C7-B62DB6F56FAC}" type="presParOf" srcId="{5D6D9E61-61B9-4134-AF57-3605A47724C9}" destId="{EC6498B6-1059-4913-B569-824955B2831D}" srcOrd="1" destOrd="0" presId="urn:microsoft.com/office/officeart/2005/8/layout/hierarchy3"/>
    <dgm:cxn modelId="{D85594A7-2A4E-42E3-B209-73B93D4C56E1}" type="presParOf" srcId="{5D6D9E61-61B9-4134-AF57-3605A47724C9}" destId="{DF15E067-A7D6-407F-BA43-851CB4A84EC3}" srcOrd="2" destOrd="0" presId="urn:microsoft.com/office/officeart/2005/8/layout/hierarchy3"/>
    <dgm:cxn modelId="{F57DA23E-EE56-458A-B4AF-5137F52DDD3F}" type="presParOf" srcId="{5D6D9E61-61B9-4134-AF57-3605A47724C9}" destId="{7992D93F-40C2-438D-8B9D-93AF67A836B1}" srcOrd="3" destOrd="0" presId="urn:microsoft.com/office/officeart/2005/8/layout/hierarchy3"/>
    <dgm:cxn modelId="{BFB29915-1571-482F-9D7A-AF8E8A8D5147}" type="presParOf" srcId="{5D6D9E61-61B9-4134-AF57-3605A47724C9}" destId="{7BB86328-5994-4041-8365-CBB55988D218}" srcOrd="4" destOrd="0" presId="urn:microsoft.com/office/officeart/2005/8/layout/hierarchy3"/>
    <dgm:cxn modelId="{BFBE860F-A62A-4E55-A954-7A43B013DFE7}" type="presParOf" srcId="{5D6D9E61-61B9-4134-AF57-3605A47724C9}" destId="{3482463E-2E5D-4EE0-81FC-B25C5B1511D3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B18C54-A2C2-40DE-9F86-8C9908C68FE1}">
      <dsp:nvSpPr>
        <dsp:cNvPr id="0" name=""/>
        <dsp:cNvSpPr/>
      </dsp:nvSpPr>
      <dsp:spPr>
        <a:xfrm>
          <a:off x="4118" y="0"/>
          <a:ext cx="3962102" cy="33940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External</a:t>
          </a:r>
          <a:endParaRPr lang="en-US" sz="4700" kern="1200" dirty="0"/>
        </a:p>
      </dsp:txBody>
      <dsp:txXfrm>
        <a:off x="4118" y="0"/>
        <a:ext cx="3962102" cy="1018222"/>
      </dsp:txXfrm>
    </dsp:sp>
    <dsp:sp modelId="{3B6015F9-BBEF-4F1C-98AC-46EF7D4E6ECE}">
      <dsp:nvSpPr>
        <dsp:cNvPr id="0" name=""/>
        <dsp:cNvSpPr/>
      </dsp:nvSpPr>
      <dsp:spPr>
        <a:xfrm>
          <a:off x="400329" y="1018305"/>
          <a:ext cx="3169681" cy="4944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Energy Costs</a:t>
          </a:r>
          <a:endParaRPr lang="en-US" sz="2600" kern="1200" dirty="0"/>
        </a:p>
      </dsp:txBody>
      <dsp:txXfrm>
        <a:off x="414811" y="1032787"/>
        <a:ext cx="3140717" cy="465480"/>
      </dsp:txXfrm>
    </dsp:sp>
    <dsp:sp modelId="{6B0161A4-0738-4B7F-BFD9-0422F1F6395F}">
      <dsp:nvSpPr>
        <dsp:cNvPr id="0" name=""/>
        <dsp:cNvSpPr/>
      </dsp:nvSpPr>
      <dsp:spPr>
        <a:xfrm>
          <a:off x="400329" y="1588818"/>
          <a:ext cx="3169681" cy="4944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Environment</a:t>
          </a:r>
          <a:endParaRPr lang="en-US" sz="2600" kern="1200" dirty="0"/>
        </a:p>
      </dsp:txBody>
      <dsp:txXfrm>
        <a:off x="414811" y="1603300"/>
        <a:ext cx="3140717" cy="465480"/>
      </dsp:txXfrm>
    </dsp:sp>
    <dsp:sp modelId="{98B7AF31-D446-423D-89D4-257E0F2FEAD9}">
      <dsp:nvSpPr>
        <dsp:cNvPr id="0" name=""/>
        <dsp:cNvSpPr/>
      </dsp:nvSpPr>
      <dsp:spPr>
        <a:xfrm>
          <a:off x="400329" y="2159331"/>
          <a:ext cx="3169681" cy="4944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Political Instability</a:t>
          </a:r>
          <a:endParaRPr lang="en-US" sz="2600" kern="1200" dirty="0"/>
        </a:p>
      </dsp:txBody>
      <dsp:txXfrm>
        <a:off x="414811" y="2173813"/>
        <a:ext cx="3140717" cy="465480"/>
      </dsp:txXfrm>
    </dsp:sp>
    <dsp:sp modelId="{B868694C-281B-4A69-805F-2AD1EB5012BE}">
      <dsp:nvSpPr>
        <dsp:cNvPr id="0" name=""/>
        <dsp:cNvSpPr/>
      </dsp:nvSpPr>
      <dsp:spPr>
        <a:xfrm>
          <a:off x="400329" y="2729843"/>
          <a:ext cx="3169681" cy="4944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Regulation</a:t>
          </a:r>
          <a:endParaRPr lang="en-US" sz="2600" kern="1200" dirty="0"/>
        </a:p>
      </dsp:txBody>
      <dsp:txXfrm>
        <a:off x="414811" y="2744325"/>
        <a:ext cx="3140717" cy="465480"/>
      </dsp:txXfrm>
    </dsp:sp>
    <dsp:sp modelId="{66BABA12-F2DA-423E-B15D-8BC6465C29AE}">
      <dsp:nvSpPr>
        <dsp:cNvPr id="0" name=""/>
        <dsp:cNvSpPr/>
      </dsp:nvSpPr>
      <dsp:spPr>
        <a:xfrm>
          <a:off x="4263378" y="0"/>
          <a:ext cx="3962102" cy="33940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Internal</a:t>
          </a:r>
          <a:endParaRPr lang="en-US" sz="4700" kern="1200" dirty="0"/>
        </a:p>
      </dsp:txBody>
      <dsp:txXfrm>
        <a:off x="4263378" y="0"/>
        <a:ext cx="3962102" cy="1018222"/>
      </dsp:txXfrm>
    </dsp:sp>
    <dsp:sp modelId="{A0DF5B15-89D8-46B5-801B-BB9C36165807}">
      <dsp:nvSpPr>
        <dsp:cNvPr id="0" name=""/>
        <dsp:cNvSpPr/>
      </dsp:nvSpPr>
      <dsp:spPr>
        <a:xfrm>
          <a:off x="4659589" y="1018305"/>
          <a:ext cx="3169681" cy="4944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Union Relations</a:t>
          </a:r>
          <a:endParaRPr lang="en-US" sz="2600" kern="1200" dirty="0"/>
        </a:p>
      </dsp:txBody>
      <dsp:txXfrm>
        <a:off x="4674071" y="1032787"/>
        <a:ext cx="3140717" cy="465480"/>
      </dsp:txXfrm>
    </dsp:sp>
    <dsp:sp modelId="{A73D3820-78BD-413E-B886-0099D118B473}">
      <dsp:nvSpPr>
        <dsp:cNvPr id="0" name=""/>
        <dsp:cNvSpPr/>
      </dsp:nvSpPr>
      <dsp:spPr>
        <a:xfrm>
          <a:off x="4659589" y="1588818"/>
          <a:ext cx="3169681" cy="4944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Pension</a:t>
          </a:r>
          <a:endParaRPr lang="en-US" sz="2600" kern="1200" dirty="0"/>
        </a:p>
      </dsp:txBody>
      <dsp:txXfrm>
        <a:off x="4674071" y="1603300"/>
        <a:ext cx="3140717" cy="465480"/>
      </dsp:txXfrm>
    </dsp:sp>
    <dsp:sp modelId="{DF3636E0-72B7-4CBF-A978-6B3C265477E3}">
      <dsp:nvSpPr>
        <dsp:cNvPr id="0" name=""/>
        <dsp:cNvSpPr/>
      </dsp:nvSpPr>
      <dsp:spPr>
        <a:xfrm>
          <a:off x="4659589" y="2159331"/>
          <a:ext cx="3169681" cy="4944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Financial Health</a:t>
          </a:r>
          <a:endParaRPr lang="en-US" sz="2600" kern="1200" dirty="0"/>
        </a:p>
      </dsp:txBody>
      <dsp:txXfrm>
        <a:off x="4674071" y="2173813"/>
        <a:ext cx="3140717" cy="465480"/>
      </dsp:txXfrm>
    </dsp:sp>
    <dsp:sp modelId="{97FE72C1-FC00-435F-A09D-07EAF7E485D4}">
      <dsp:nvSpPr>
        <dsp:cNvPr id="0" name=""/>
        <dsp:cNvSpPr/>
      </dsp:nvSpPr>
      <dsp:spPr>
        <a:xfrm>
          <a:off x="4659589" y="2729843"/>
          <a:ext cx="3169681" cy="4944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smtClean="0"/>
            <a:t>Corporate Culture</a:t>
          </a:r>
          <a:endParaRPr lang="en-US" sz="2600" kern="1200" dirty="0"/>
        </a:p>
      </dsp:txBody>
      <dsp:txXfrm>
        <a:off x="4674071" y="2744325"/>
        <a:ext cx="3140717" cy="4654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3BFD41-8182-4E38-B0CD-A03B5B79E61C}">
      <dsp:nvSpPr>
        <dsp:cNvPr id="0" name=""/>
        <dsp:cNvSpPr/>
      </dsp:nvSpPr>
      <dsp:spPr>
        <a:xfrm>
          <a:off x="944" y="2710"/>
          <a:ext cx="8227711" cy="10357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dirty="0" smtClean="0"/>
            <a:t>Dual Class Voting Shares</a:t>
          </a:r>
          <a:endParaRPr lang="en-US" sz="4500" kern="1200" dirty="0"/>
        </a:p>
      </dsp:txBody>
      <dsp:txXfrm>
        <a:off x="31281" y="33047"/>
        <a:ext cx="8167037" cy="975115"/>
      </dsp:txXfrm>
    </dsp:sp>
    <dsp:sp modelId="{F629749C-FE6C-4075-9DDA-655EFB91F26C}">
      <dsp:nvSpPr>
        <dsp:cNvPr id="0" name=""/>
        <dsp:cNvSpPr/>
      </dsp:nvSpPr>
      <dsp:spPr>
        <a:xfrm>
          <a:off x="944" y="1179142"/>
          <a:ext cx="5374595" cy="10357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75% Class B (Canadian Owned)</a:t>
          </a:r>
          <a:endParaRPr lang="en-US" sz="2700" kern="1200" dirty="0"/>
        </a:p>
      </dsp:txBody>
      <dsp:txXfrm>
        <a:off x="31281" y="1209479"/>
        <a:ext cx="5313921" cy="975115"/>
      </dsp:txXfrm>
    </dsp:sp>
    <dsp:sp modelId="{1384ABEE-3A25-4A65-8705-DBC1C7CB4715}">
      <dsp:nvSpPr>
        <dsp:cNvPr id="0" name=""/>
        <dsp:cNvSpPr/>
      </dsp:nvSpPr>
      <dsp:spPr>
        <a:xfrm>
          <a:off x="944" y="2355574"/>
          <a:ext cx="2632025" cy="10357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Air Canada Public Participation Act</a:t>
          </a:r>
          <a:endParaRPr lang="en-US" sz="2000" kern="1200" dirty="0"/>
        </a:p>
      </dsp:txBody>
      <dsp:txXfrm>
        <a:off x="31281" y="2385911"/>
        <a:ext cx="2571351" cy="975115"/>
      </dsp:txXfrm>
    </dsp:sp>
    <dsp:sp modelId="{CD9E4F48-6CB7-4BA4-8384-112FB4F0CDCF}">
      <dsp:nvSpPr>
        <dsp:cNvPr id="0" name=""/>
        <dsp:cNvSpPr/>
      </dsp:nvSpPr>
      <dsp:spPr>
        <a:xfrm>
          <a:off x="2743514" y="2355574"/>
          <a:ext cx="2632025" cy="10357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Canada Transportation Act (CTA)</a:t>
          </a:r>
          <a:endParaRPr lang="en-US" sz="2000" kern="1200" dirty="0"/>
        </a:p>
      </dsp:txBody>
      <dsp:txXfrm>
        <a:off x="2773851" y="2385911"/>
        <a:ext cx="2571351" cy="975115"/>
      </dsp:txXfrm>
    </dsp:sp>
    <dsp:sp modelId="{E6072F89-75B6-4608-A0EC-B88313C79B6D}">
      <dsp:nvSpPr>
        <dsp:cNvPr id="0" name=""/>
        <dsp:cNvSpPr/>
      </dsp:nvSpPr>
      <dsp:spPr>
        <a:xfrm>
          <a:off x="5596630" y="1179142"/>
          <a:ext cx="2632025" cy="10357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25% Class A (International)</a:t>
          </a:r>
          <a:endParaRPr lang="en-US" sz="2700" kern="1200" dirty="0"/>
        </a:p>
      </dsp:txBody>
      <dsp:txXfrm>
        <a:off x="5626967" y="1209479"/>
        <a:ext cx="2571351" cy="9751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C14C7A-71FC-4915-95DA-694365C1717F}">
      <dsp:nvSpPr>
        <dsp:cNvPr id="0" name=""/>
        <dsp:cNvSpPr/>
      </dsp:nvSpPr>
      <dsp:spPr>
        <a:xfrm>
          <a:off x="4060" y="207774"/>
          <a:ext cx="1864907" cy="4103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Cons</a:t>
          </a:r>
          <a:endParaRPr lang="en-US" sz="2300" kern="1200" dirty="0"/>
        </a:p>
      </dsp:txBody>
      <dsp:txXfrm>
        <a:off x="16079" y="219793"/>
        <a:ext cx="1840869" cy="386336"/>
      </dsp:txXfrm>
    </dsp:sp>
    <dsp:sp modelId="{6E31D858-FB3A-4021-8FFD-B1979732AE17}">
      <dsp:nvSpPr>
        <dsp:cNvPr id="0" name=""/>
        <dsp:cNvSpPr/>
      </dsp:nvSpPr>
      <dsp:spPr>
        <a:xfrm>
          <a:off x="190551" y="618149"/>
          <a:ext cx="186490" cy="307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7781"/>
              </a:lnTo>
              <a:lnTo>
                <a:pt x="186490" y="3077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54DBA6-F1A5-4C50-A813-6E958AF47A99}">
      <dsp:nvSpPr>
        <dsp:cNvPr id="0" name=""/>
        <dsp:cNvSpPr/>
      </dsp:nvSpPr>
      <dsp:spPr>
        <a:xfrm>
          <a:off x="377042" y="720743"/>
          <a:ext cx="3801135" cy="4103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Unproven Success</a:t>
          </a:r>
          <a:endParaRPr lang="en-US" sz="2200" kern="1200" dirty="0"/>
        </a:p>
      </dsp:txBody>
      <dsp:txXfrm>
        <a:off x="389061" y="732762"/>
        <a:ext cx="3777097" cy="386336"/>
      </dsp:txXfrm>
    </dsp:sp>
    <dsp:sp modelId="{2489DDA9-4A9C-4216-8FE1-6DF4637D757C}">
      <dsp:nvSpPr>
        <dsp:cNvPr id="0" name=""/>
        <dsp:cNvSpPr/>
      </dsp:nvSpPr>
      <dsp:spPr>
        <a:xfrm>
          <a:off x="190551" y="618149"/>
          <a:ext cx="186490" cy="8207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0749"/>
              </a:lnTo>
              <a:lnTo>
                <a:pt x="186490" y="8207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3A0D2B-FC0C-4EAE-9ACC-50D06442D9F6}">
      <dsp:nvSpPr>
        <dsp:cNvPr id="0" name=""/>
        <dsp:cNvSpPr/>
      </dsp:nvSpPr>
      <dsp:spPr>
        <a:xfrm>
          <a:off x="377042" y="1233711"/>
          <a:ext cx="3801135" cy="4103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Pension Liability</a:t>
          </a:r>
          <a:endParaRPr lang="en-US" sz="2200" kern="1200" dirty="0"/>
        </a:p>
      </dsp:txBody>
      <dsp:txXfrm>
        <a:off x="389061" y="1245730"/>
        <a:ext cx="3777097" cy="386336"/>
      </dsp:txXfrm>
    </dsp:sp>
    <dsp:sp modelId="{130F704E-6210-4B6B-AE2E-B105EE8BE7C0}">
      <dsp:nvSpPr>
        <dsp:cNvPr id="0" name=""/>
        <dsp:cNvSpPr/>
      </dsp:nvSpPr>
      <dsp:spPr>
        <a:xfrm>
          <a:off x="190551" y="618149"/>
          <a:ext cx="186490" cy="13219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1992"/>
              </a:lnTo>
              <a:lnTo>
                <a:pt x="186490" y="13219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AEE51E-0C9B-4FDC-84B6-8C7CF8FAA04C}">
      <dsp:nvSpPr>
        <dsp:cNvPr id="0" name=""/>
        <dsp:cNvSpPr/>
      </dsp:nvSpPr>
      <dsp:spPr>
        <a:xfrm>
          <a:off x="377042" y="1746680"/>
          <a:ext cx="3842173" cy="3869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Labor Relations</a:t>
          </a:r>
          <a:endParaRPr lang="en-US" sz="2200" kern="1200" dirty="0"/>
        </a:p>
      </dsp:txBody>
      <dsp:txXfrm>
        <a:off x="388375" y="1758013"/>
        <a:ext cx="3819507" cy="364256"/>
      </dsp:txXfrm>
    </dsp:sp>
    <dsp:sp modelId="{3E445143-E091-4108-9672-049709B0D7B1}">
      <dsp:nvSpPr>
        <dsp:cNvPr id="0" name=""/>
        <dsp:cNvSpPr/>
      </dsp:nvSpPr>
      <dsp:spPr>
        <a:xfrm>
          <a:off x="190551" y="618149"/>
          <a:ext cx="186490" cy="18232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23234"/>
              </a:lnTo>
              <a:lnTo>
                <a:pt x="186490" y="18232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2C5ADF-F993-4AB0-BA4D-D84084C8742A}">
      <dsp:nvSpPr>
        <dsp:cNvPr id="0" name=""/>
        <dsp:cNvSpPr/>
      </dsp:nvSpPr>
      <dsp:spPr>
        <a:xfrm>
          <a:off x="377042" y="2236196"/>
          <a:ext cx="3801135" cy="4103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Pollution</a:t>
          </a:r>
          <a:endParaRPr lang="en-US" sz="2200" kern="1200" dirty="0"/>
        </a:p>
      </dsp:txBody>
      <dsp:txXfrm>
        <a:off x="389061" y="2248215"/>
        <a:ext cx="3777097" cy="386336"/>
      </dsp:txXfrm>
    </dsp:sp>
    <dsp:sp modelId="{7C1B7AC8-187B-4757-8186-017F5F25DE4E}">
      <dsp:nvSpPr>
        <dsp:cNvPr id="0" name=""/>
        <dsp:cNvSpPr/>
      </dsp:nvSpPr>
      <dsp:spPr>
        <a:xfrm>
          <a:off x="190551" y="618149"/>
          <a:ext cx="167954" cy="23734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3475"/>
              </a:lnTo>
              <a:lnTo>
                <a:pt x="167954" y="23734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1DC19C-D027-4BFC-B17B-6F0E1A14297D}">
      <dsp:nvSpPr>
        <dsp:cNvPr id="0" name=""/>
        <dsp:cNvSpPr/>
      </dsp:nvSpPr>
      <dsp:spPr>
        <a:xfrm>
          <a:off x="358506" y="2773057"/>
          <a:ext cx="3801004" cy="4371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Energy Costs</a:t>
          </a:r>
          <a:endParaRPr lang="en-US" sz="2200" kern="1200" dirty="0"/>
        </a:p>
      </dsp:txBody>
      <dsp:txXfrm>
        <a:off x="371309" y="2785860"/>
        <a:ext cx="3775398" cy="411529"/>
      </dsp:txXfrm>
    </dsp:sp>
    <dsp:sp modelId="{72E05583-2B1E-4590-9948-7600689905F6}">
      <dsp:nvSpPr>
        <dsp:cNvPr id="0" name=""/>
        <dsp:cNvSpPr/>
      </dsp:nvSpPr>
      <dsp:spPr>
        <a:xfrm>
          <a:off x="4051421" y="207774"/>
          <a:ext cx="1864907" cy="4103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Pros</a:t>
          </a:r>
          <a:endParaRPr lang="en-US" sz="2300" kern="1200" dirty="0"/>
        </a:p>
      </dsp:txBody>
      <dsp:txXfrm>
        <a:off x="4063440" y="219793"/>
        <a:ext cx="1840869" cy="386336"/>
      </dsp:txXfrm>
    </dsp:sp>
    <dsp:sp modelId="{997988C4-BE30-4CEB-B3CF-44D3C94DE967}">
      <dsp:nvSpPr>
        <dsp:cNvPr id="0" name=""/>
        <dsp:cNvSpPr/>
      </dsp:nvSpPr>
      <dsp:spPr>
        <a:xfrm>
          <a:off x="4237912" y="618149"/>
          <a:ext cx="186490" cy="307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7781"/>
              </a:lnTo>
              <a:lnTo>
                <a:pt x="186490" y="3077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6498B6-1059-4913-B569-824955B2831D}">
      <dsp:nvSpPr>
        <dsp:cNvPr id="0" name=""/>
        <dsp:cNvSpPr/>
      </dsp:nvSpPr>
      <dsp:spPr>
        <a:xfrm>
          <a:off x="4424403" y="720743"/>
          <a:ext cx="3801135" cy="4103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Canadian Control</a:t>
          </a:r>
          <a:endParaRPr lang="en-US" sz="2200" kern="1200" dirty="0"/>
        </a:p>
      </dsp:txBody>
      <dsp:txXfrm>
        <a:off x="4436422" y="732762"/>
        <a:ext cx="3777097" cy="386336"/>
      </dsp:txXfrm>
    </dsp:sp>
    <dsp:sp modelId="{DF15E067-A7D6-407F-BA43-851CB4A84EC3}">
      <dsp:nvSpPr>
        <dsp:cNvPr id="0" name=""/>
        <dsp:cNvSpPr/>
      </dsp:nvSpPr>
      <dsp:spPr>
        <a:xfrm>
          <a:off x="4237912" y="618149"/>
          <a:ext cx="186490" cy="8207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0749"/>
              </a:lnTo>
              <a:lnTo>
                <a:pt x="186490" y="8207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92D93F-40C2-438D-8B9D-93AF67A836B1}">
      <dsp:nvSpPr>
        <dsp:cNvPr id="0" name=""/>
        <dsp:cNvSpPr/>
      </dsp:nvSpPr>
      <dsp:spPr>
        <a:xfrm>
          <a:off x="4424403" y="1233711"/>
          <a:ext cx="3801135" cy="4103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Government Bailout</a:t>
          </a:r>
        </a:p>
      </dsp:txBody>
      <dsp:txXfrm>
        <a:off x="4436422" y="1245730"/>
        <a:ext cx="3777097" cy="386336"/>
      </dsp:txXfrm>
    </dsp:sp>
    <dsp:sp modelId="{7BB86328-5994-4041-8365-CBB55988D218}">
      <dsp:nvSpPr>
        <dsp:cNvPr id="0" name=""/>
        <dsp:cNvSpPr/>
      </dsp:nvSpPr>
      <dsp:spPr>
        <a:xfrm>
          <a:off x="4237912" y="618149"/>
          <a:ext cx="186490" cy="13740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4019"/>
              </a:lnTo>
              <a:lnTo>
                <a:pt x="186490" y="13740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82463E-2E5D-4EE0-81FC-B25C5B1511D3}">
      <dsp:nvSpPr>
        <dsp:cNvPr id="0" name=""/>
        <dsp:cNvSpPr/>
      </dsp:nvSpPr>
      <dsp:spPr>
        <a:xfrm>
          <a:off x="4424403" y="1746680"/>
          <a:ext cx="3732612" cy="4909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Starting to be Profitable</a:t>
          </a:r>
        </a:p>
      </dsp:txBody>
      <dsp:txXfrm>
        <a:off x="4438783" y="1761060"/>
        <a:ext cx="3703852" cy="4622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3830-F38C-4E7F-A759-AC411E798DBC}" type="datetimeFigureOut">
              <a:rPr lang="en-US" smtClean="0"/>
              <a:t>8/17/2014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E74D-5261-4D2B-A464-F5684BF3F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691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3830-F38C-4E7F-A759-AC411E798DBC}" type="datetimeFigureOut">
              <a:rPr lang="en-US" smtClean="0"/>
              <a:t>8/17/2014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E74D-5261-4D2B-A464-F5684BF3F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987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3830-F38C-4E7F-A759-AC411E798DBC}" type="datetimeFigureOut">
              <a:rPr lang="en-US" smtClean="0"/>
              <a:t>8/17/2014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E74D-5261-4D2B-A464-F5684BF3F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187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3830-F38C-4E7F-A759-AC411E798DBC}" type="datetimeFigureOut">
              <a:rPr lang="en-US" smtClean="0"/>
              <a:t>8/17/2014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E74D-5261-4D2B-A464-F5684BF3F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262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3830-F38C-4E7F-A759-AC411E798DBC}" type="datetimeFigureOut">
              <a:rPr lang="en-US" smtClean="0"/>
              <a:t>8/17/2014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E74D-5261-4D2B-A464-F5684BF3F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557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3830-F38C-4E7F-A759-AC411E798DBC}" type="datetimeFigureOut">
              <a:rPr lang="en-US" smtClean="0"/>
              <a:t>8/17/2014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E74D-5261-4D2B-A464-F5684BF3F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52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3830-F38C-4E7F-A759-AC411E798DBC}" type="datetimeFigureOut">
              <a:rPr lang="en-US" smtClean="0"/>
              <a:t>8/17/2014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E74D-5261-4D2B-A464-F5684BF3F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78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3830-F38C-4E7F-A759-AC411E798DBC}" type="datetimeFigureOut">
              <a:rPr lang="en-US" smtClean="0"/>
              <a:t>8/17/2014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E74D-5261-4D2B-A464-F5684BF3F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633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3830-F38C-4E7F-A759-AC411E798DBC}" type="datetimeFigureOut">
              <a:rPr lang="en-US" smtClean="0"/>
              <a:t>8/17/2014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E74D-5261-4D2B-A464-F5684BF3F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772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3830-F38C-4E7F-A759-AC411E798DBC}" type="datetimeFigureOut">
              <a:rPr lang="en-US" smtClean="0"/>
              <a:t>8/17/2014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E74D-5261-4D2B-A464-F5684BF3F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903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3830-F38C-4E7F-A759-AC411E798DBC}" type="datetimeFigureOut">
              <a:rPr lang="en-US" smtClean="0"/>
              <a:t>8/17/2014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E74D-5261-4D2B-A464-F5684BF3F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21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33830-F38C-4E7F-A759-AC411E798DBC}" type="datetimeFigureOut">
              <a:rPr lang="en-US" smtClean="0"/>
              <a:t>8/17/2014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AE74D-5261-4D2B-A464-F5684BF3F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0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4587536"/>
              </p:ext>
            </p:extLst>
          </p:nvPr>
        </p:nvGraphicFramePr>
        <p:xfrm>
          <a:off x="457200" y="1200150"/>
          <a:ext cx="8229600" cy="3394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1780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Ownership Structure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2773378"/>
              </p:ext>
            </p:extLst>
          </p:nvPr>
        </p:nvGraphicFramePr>
        <p:xfrm>
          <a:off x="457200" y="1200150"/>
          <a:ext cx="8229600" cy="3394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827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" y="1333500"/>
            <a:ext cx="9059656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3451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/>
          <p:nvPr/>
        </p:nvPicPr>
        <p:blipFill rotWithShape="1">
          <a:blip r:embed="rId2"/>
          <a:srcRect t="24577"/>
          <a:stretch/>
        </p:blipFill>
        <p:spPr>
          <a:xfrm>
            <a:off x="167640" y="1276350"/>
            <a:ext cx="8610600" cy="2958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983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04800" y="1143000"/>
            <a:ext cx="85344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635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 – Don’t Buy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8767939"/>
              </p:ext>
            </p:extLst>
          </p:nvPr>
        </p:nvGraphicFramePr>
        <p:xfrm>
          <a:off x="457200" y="1200150"/>
          <a:ext cx="8229600" cy="3394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887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77</Words>
  <Application>Microsoft Office PowerPoint</Application>
  <PresentationFormat>On-screen Show (16:9)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Risks</vt:lpstr>
      <vt:lpstr>Ownership Structure</vt:lpstr>
      <vt:lpstr>Financial Performance</vt:lpstr>
      <vt:lpstr>Share Performance</vt:lpstr>
      <vt:lpstr>Share Performance</vt:lpstr>
      <vt:lpstr>Recommendation – Don’t Buy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zeben</dc:creator>
  <cp:lastModifiedBy>zeben</cp:lastModifiedBy>
  <cp:revision>7</cp:revision>
  <dcterms:created xsi:type="dcterms:W3CDTF">2014-08-17T20:43:42Z</dcterms:created>
  <dcterms:modified xsi:type="dcterms:W3CDTF">2014-08-17T21:22:21Z</dcterms:modified>
</cp:coreProperties>
</file>