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6" r:id="rId4"/>
    <p:sldId id="262" r:id="rId5"/>
    <p:sldId id="270" r:id="rId6"/>
    <p:sldId id="267" r:id="rId7"/>
    <p:sldId id="269" r:id="rId8"/>
    <p:sldId id="271" r:id="rId9"/>
    <p:sldId id="272" r:id="rId10"/>
    <p:sldId id="259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76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6BE07-AF2B-416E-AEFD-6742B146A254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E687-1D57-40D4-BC9E-299C2B1B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5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1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9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1054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fr-CA" b="1" dirty="0" err="1" smtClean="0">
                <a:solidFill>
                  <a:schemeClr val="tx1"/>
                </a:solidFill>
              </a:rPr>
              <a:t>Prepared</a:t>
            </a:r>
            <a:r>
              <a:rPr lang="fr-CA" b="1" dirty="0" smtClean="0">
                <a:solidFill>
                  <a:schemeClr val="tx1"/>
                </a:solidFill>
              </a:rPr>
              <a:t> by: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Alexandru </a:t>
            </a:r>
            <a:r>
              <a:rPr lang="fr-CA" b="1" dirty="0" err="1" smtClean="0">
                <a:solidFill>
                  <a:schemeClr val="tx1"/>
                </a:solidFill>
              </a:rPr>
              <a:t>Ionita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Gerald Marchel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Oscar </a:t>
            </a:r>
            <a:r>
              <a:rPr lang="fr-CA" b="1" dirty="0" err="1" smtClean="0">
                <a:solidFill>
                  <a:schemeClr val="tx1"/>
                </a:solidFill>
              </a:rPr>
              <a:t>Galindo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Simon Faucher</a:t>
            </a:r>
          </a:p>
          <a:p>
            <a:r>
              <a:rPr lang="fr-CA" b="1" dirty="0" err="1" smtClean="0">
                <a:solidFill>
                  <a:schemeClr val="tx1"/>
                </a:solidFill>
              </a:rPr>
              <a:t>Stephanie</a:t>
            </a:r>
            <a:r>
              <a:rPr lang="fr-CA" b="1" dirty="0" smtClean="0">
                <a:solidFill>
                  <a:schemeClr val="tx1"/>
                </a:solidFill>
              </a:rPr>
              <a:t> Haddad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2655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777240" y="2743200"/>
            <a:ext cx="7772400" cy="21336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000" dirty="0" smtClean="0">
                <a:solidFill>
                  <a:schemeClr val="bg1"/>
                </a:solidFill>
              </a:rPr>
              <a:t>Most of production to </a:t>
            </a:r>
            <a:r>
              <a:rPr lang="fr-CA" sz="3000" dirty="0" err="1" smtClean="0">
                <a:solidFill>
                  <a:schemeClr val="bg1"/>
                </a:solidFill>
              </a:rPr>
              <a:t>be</a:t>
            </a:r>
            <a:r>
              <a:rPr lang="fr-CA" sz="3000" dirty="0" smtClean="0">
                <a:solidFill>
                  <a:schemeClr val="bg1"/>
                </a:solidFill>
              </a:rPr>
              <a:t> </a:t>
            </a:r>
            <a:r>
              <a:rPr lang="fr-CA" sz="3000" dirty="0" err="1" smtClean="0">
                <a:solidFill>
                  <a:schemeClr val="bg1"/>
                </a:solidFill>
              </a:rPr>
              <a:t>North</a:t>
            </a:r>
            <a:r>
              <a:rPr lang="fr-CA" sz="3000" dirty="0" smtClean="0">
                <a:solidFill>
                  <a:schemeClr val="bg1"/>
                </a:solidFill>
              </a:rPr>
              <a:t> American </a:t>
            </a:r>
            <a:r>
              <a:rPr lang="fr-CA" sz="3000" dirty="0" err="1" smtClean="0">
                <a:solidFill>
                  <a:schemeClr val="bg1"/>
                </a:solidFill>
              </a:rPr>
              <a:t>based</a:t>
            </a:r>
            <a:r>
              <a:rPr lang="fr-CA" sz="3000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 algn="l">
              <a:buFontTx/>
              <a:buChar char="-"/>
            </a:pPr>
            <a:r>
              <a:rPr lang="fr-CA" sz="3000" dirty="0" err="1" smtClean="0">
                <a:solidFill>
                  <a:schemeClr val="bg1"/>
                </a:solidFill>
              </a:rPr>
              <a:t>Wages</a:t>
            </a:r>
            <a:endParaRPr lang="fr-CA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fr-CA" sz="3000" dirty="0" err="1" smtClean="0">
                <a:solidFill>
                  <a:schemeClr val="bg1"/>
                </a:solidFill>
              </a:rPr>
              <a:t>Energy</a:t>
            </a:r>
            <a:r>
              <a:rPr lang="fr-CA" sz="3000" dirty="0" smtClean="0">
                <a:solidFill>
                  <a:schemeClr val="bg1"/>
                </a:solidFill>
              </a:rPr>
              <a:t> </a:t>
            </a:r>
            <a:r>
              <a:rPr lang="fr-CA" sz="3000" dirty="0" err="1" smtClean="0">
                <a:solidFill>
                  <a:schemeClr val="bg1"/>
                </a:solidFill>
              </a:rPr>
              <a:t>Costs</a:t>
            </a:r>
            <a:endParaRPr lang="fr-CA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fr-CA" sz="3000" dirty="0">
                <a:solidFill>
                  <a:schemeClr val="bg1"/>
                </a:solidFill>
              </a:rPr>
              <a:t>Mexico </a:t>
            </a:r>
            <a:r>
              <a:rPr lang="fr-CA" sz="3000" dirty="0" err="1">
                <a:solidFill>
                  <a:schemeClr val="bg1"/>
                </a:solidFill>
              </a:rPr>
              <a:t>is</a:t>
            </a:r>
            <a:r>
              <a:rPr lang="fr-CA" sz="3000" dirty="0">
                <a:solidFill>
                  <a:schemeClr val="bg1"/>
                </a:solidFill>
              </a:rPr>
              <a:t> part of free-</a:t>
            </a:r>
            <a:r>
              <a:rPr lang="fr-CA" sz="3000" dirty="0" err="1">
                <a:solidFill>
                  <a:schemeClr val="bg1"/>
                </a:solidFill>
              </a:rPr>
              <a:t>trade</a:t>
            </a:r>
            <a:r>
              <a:rPr lang="fr-CA" sz="3000" dirty="0">
                <a:solidFill>
                  <a:schemeClr val="bg1"/>
                </a:solidFill>
              </a:rPr>
              <a:t> </a:t>
            </a:r>
            <a:r>
              <a:rPr lang="fr-CA" sz="3000" dirty="0" smtClean="0">
                <a:solidFill>
                  <a:schemeClr val="bg1"/>
                </a:solidFill>
              </a:rPr>
              <a:t>zone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7281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err="1" smtClean="0">
                <a:solidFill>
                  <a:schemeClr val="bg1"/>
                </a:solidFill>
              </a:rPr>
              <a:t>Why</a:t>
            </a:r>
            <a:r>
              <a:rPr lang="fr-CA" b="1" dirty="0" smtClean="0">
                <a:solidFill>
                  <a:schemeClr val="bg1"/>
                </a:solidFill>
              </a:rPr>
              <a:t> Mexico?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9" y="2133600"/>
            <a:ext cx="576147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0186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Why Mexico?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27" y="2098675"/>
            <a:ext cx="67500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83" y="4114800"/>
            <a:ext cx="50158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3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can </a:t>
            </a:r>
            <a:r>
              <a:rPr lang="en-US" dirty="0" smtClean="0">
                <a:solidFill>
                  <a:schemeClr val="bg1"/>
                </a:solidFill>
              </a:rPr>
              <a:t>the firm survive in the current challenging environment?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want to take the firm private and ensure that the </a:t>
            </a:r>
            <a:r>
              <a:rPr lang="en-US" dirty="0" err="1">
                <a:solidFill>
                  <a:schemeClr val="bg1"/>
                </a:solidFill>
              </a:rPr>
              <a:t>Reitmans</a:t>
            </a:r>
            <a:r>
              <a:rPr lang="en-US" dirty="0">
                <a:solidFill>
                  <a:schemeClr val="bg1"/>
                </a:solidFill>
              </a:rPr>
              <a:t> name will live on in the clothing industry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2781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5122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Competitive environment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XXX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31768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Competitive environment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XXX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65352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What is not working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Company’s performance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working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3663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Company’s performance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2995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Valuation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Given o</a:t>
            </a:r>
            <a:r>
              <a:rPr lang="en-US" dirty="0" smtClean="0">
                <a:solidFill>
                  <a:schemeClr val="bg1"/>
                </a:solidFill>
              </a:rPr>
              <a:t>ur expertise and relationships, we </a:t>
            </a:r>
            <a:r>
              <a:rPr lang="en-US" dirty="0" smtClean="0">
                <a:solidFill>
                  <a:schemeClr val="bg1"/>
                </a:solidFill>
              </a:rPr>
              <a:t>will implement the following initiatives without the pressure of being a public firm…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2350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we create value?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159</Words>
  <Application>Microsoft Office PowerPoint</Application>
  <PresentationFormat>On-screen Show (4:3)</PresentationFormat>
  <Paragraphs>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How can the firm survive in the current challenging environment?</vt:lpstr>
      <vt:lpstr>We want to take the firm private and ensure that the Reitmans name will live on in the clothing industry</vt:lpstr>
      <vt:lpstr>PowerPoint Presentation</vt:lpstr>
      <vt:lpstr>PowerPoint Presentation</vt:lpstr>
      <vt:lpstr>PowerPoint Presentation</vt:lpstr>
      <vt:lpstr>What is working</vt:lpstr>
      <vt:lpstr>X</vt:lpstr>
      <vt:lpstr>Given our expertise and relationships, we will implement the following initiatives without the pressure of being a public firm…</vt:lpstr>
      <vt:lpstr>Near-sourcing</vt:lpstr>
      <vt:lpstr>Why Mexico?</vt:lpstr>
      <vt:lpstr>Why Mexico?</vt:lpstr>
    </vt:vector>
  </TitlesOfParts>
  <Company>Investissements PSP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Marchel</dc:creator>
  <cp:lastModifiedBy>Gerald Marchel</cp:lastModifiedBy>
  <cp:revision>12</cp:revision>
  <dcterms:created xsi:type="dcterms:W3CDTF">2015-12-07T01:31:16Z</dcterms:created>
  <dcterms:modified xsi:type="dcterms:W3CDTF">2015-12-10T01:19:20Z</dcterms:modified>
</cp:coreProperties>
</file>