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8" r:id="rId3"/>
    <p:sldId id="277" r:id="rId4"/>
    <p:sldId id="295" r:id="rId5"/>
    <p:sldId id="279" r:id="rId6"/>
    <p:sldId id="314" r:id="rId7"/>
    <p:sldId id="315" r:id="rId8"/>
    <p:sldId id="316" r:id="rId9"/>
    <p:sldId id="317" r:id="rId10"/>
    <p:sldId id="318" r:id="rId11"/>
    <p:sldId id="283" r:id="rId12"/>
    <p:sldId id="297" r:id="rId13"/>
    <p:sldId id="299" r:id="rId14"/>
    <p:sldId id="313" r:id="rId15"/>
    <p:sldId id="303" r:id="rId16"/>
    <p:sldId id="311" r:id="rId17"/>
    <p:sldId id="312" r:id="rId18"/>
    <p:sldId id="301" r:id="rId19"/>
    <p:sldId id="307" r:id="rId20"/>
    <p:sldId id="264" r:id="rId21"/>
    <p:sldId id="319" r:id="rId22"/>
    <p:sldId id="320" r:id="rId23"/>
    <p:sldId id="321" r:id="rId24"/>
    <p:sldId id="322" r:id="rId25"/>
    <p:sldId id="323" r:id="rId26"/>
    <p:sldId id="29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athan Suprovici" initials="" lastIdx="3" clrIdx="0"/>
  <p:cmAuthor id="1" name="Morgan Raphael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FD9120-5EBA-4F61-A60D-19064AB9042E}" type="doc">
      <dgm:prSet loTypeId="urn:microsoft.com/office/officeart/2005/8/layout/hierarchy5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DD5CFF4-5FB3-44C7-BB4C-988219071ECB}">
      <dgm:prSet phldrT="[Text]" custT="1"/>
      <dgm:spPr/>
      <dgm:t>
        <a:bodyPr/>
        <a:lstStyle/>
        <a:p>
          <a:r>
            <a:rPr lang="en-US" sz="2400" dirty="0" smtClean="0"/>
            <a:t>Four Guys</a:t>
          </a:r>
          <a:endParaRPr lang="en-US" sz="2400" dirty="0"/>
        </a:p>
      </dgm:t>
    </dgm:pt>
    <dgm:pt modelId="{432F8C9A-4975-4495-8A84-1BFD0939FFAE}" type="parTrans" cxnId="{9AF9C321-3045-4B18-A14C-C7F67C56973D}">
      <dgm:prSet/>
      <dgm:spPr/>
      <dgm:t>
        <a:bodyPr/>
        <a:lstStyle/>
        <a:p>
          <a:endParaRPr lang="en-US" sz="3200"/>
        </a:p>
      </dgm:t>
    </dgm:pt>
    <dgm:pt modelId="{C4EE8603-4970-4664-AF46-276446961E58}" type="sibTrans" cxnId="{9AF9C321-3045-4B18-A14C-C7F67C56973D}">
      <dgm:prSet/>
      <dgm:spPr/>
      <dgm:t>
        <a:bodyPr/>
        <a:lstStyle/>
        <a:p>
          <a:endParaRPr lang="en-US" sz="3200"/>
        </a:p>
      </dgm:t>
    </dgm:pt>
    <dgm:pt modelId="{96FE8A54-CC08-497C-A8FB-7D93FA867B71}">
      <dgm:prSet phldrT="[Text]" custT="1"/>
      <dgm:spPr/>
      <dgm:t>
        <a:bodyPr/>
        <a:lstStyle/>
        <a:p>
          <a:r>
            <a:rPr lang="en-US" sz="2400" dirty="0" smtClean="0"/>
            <a:t>Yusuf Traders Ltd</a:t>
          </a:r>
          <a:endParaRPr lang="en-US" sz="2400" dirty="0"/>
        </a:p>
      </dgm:t>
    </dgm:pt>
    <dgm:pt modelId="{CAA86967-3939-479C-A133-402206D0E8C7}" type="parTrans" cxnId="{CE4D8486-1529-490E-BF90-F2BB9B6F8642}">
      <dgm:prSet custT="1"/>
      <dgm:spPr/>
      <dgm:t>
        <a:bodyPr/>
        <a:lstStyle/>
        <a:p>
          <a:endParaRPr lang="en-US" sz="3200"/>
        </a:p>
      </dgm:t>
    </dgm:pt>
    <dgm:pt modelId="{3068C794-165D-4BBA-9CDE-96DAD4CC2578}" type="sibTrans" cxnId="{CE4D8486-1529-490E-BF90-F2BB9B6F8642}">
      <dgm:prSet/>
      <dgm:spPr/>
      <dgm:t>
        <a:bodyPr/>
        <a:lstStyle/>
        <a:p>
          <a:endParaRPr lang="en-US" sz="3200"/>
        </a:p>
      </dgm:t>
    </dgm:pt>
    <dgm:pt modelId="{A289B217-408E-4426-B4F6-48699114DB0D}">
      <dgm:prSet phldrT="[Text]" custT="1"/>
      <dgm:spPr/>
      <dgm:t>
        <a:bodyPr/>
        <a:lstStyle/>
        <a:p>
          <a:r>
            <a:rPr lang="en-US" sz="2400" dirty="0" smtClean="0"/>
            <a:t>Simon Tours Inc.</a:t>
          </a:r>
          <a:endParaRPr lang="en-US" sz="2400" dirty="0"/>
        </a:p>
      </dgm:t>
    </dgm:pt>
    <dgm:pt modelId="{B1E7D993-5FDC-42D8-8DD2-BECB4D67F488}" type="parTrans" cxnId="{07A96241-972B-41F3-86DD-CF4B64C11443}">
      <dgm:prSet custT="1"/>
      <dgm:spPr/>
      <dgm:t>
        <a:bodyPr/>
        <a:lstStyle/>
        <a:p>
          <a:endParaRPr lang="en-US" sz="3200"/>
        </a:p>
      </dgm:t>
    </dgm:pt>
    <dgm:pt modelId="{7C558577-EF69-4024-B720-431467829DB2}" type="sibTrans" cxnId="{07A96241-972B-41F3-86DD-CF4B64C11443}">
      <dgm:prSet/>
      <dgm:spPr/>
      <dgm:t>
        <a:bodyPr/>
        <a:lstStyle/>
        <a:p>
          <a:endParaRPr lang="en-US" sz="3200"/>
        </a:p>
      </dgm:t>
    </dgm:pt>
    <dgm:pt modelId="{71C58E10-8EFD-4A6B-83E5-5715405DBCE1}">
      <dgm:prSet phldrT="[Text]" custT="1"/>
      <dgm:spPr/>
      <dgm:t>
        <a:bodyPr/>
        <a:lstStyle/>
        <a:p>
          <a:r>
            <a:rPr lang="en-US" sz="2400" dirty="0" smtClean="0"/>
            <a:t>Raphael Estate Inc.</a:t>
          </a:r>
          <a:endParaRPr lang="en-US" sz="2400" dirty="0"/>
        </a:p>
      </dgm:t>
    </dgm:pt>
    <dgm:pt modelId="{BE8EC065-6324-4C6F-890A-60A7620E1B2F}" type="parTrans" cxnId="{074F6465-82C3-4697-B06B-44743B1139B6}">
      <dgm:prSet custT="1"/>
      <dgm:spPr/>
      <dgm:t>
        <a:bodyPr/>
        <a:lstStyle/>
        <a:p>
          <a:endParaRPr lang="en-US" sz="3200"/>
        </a:p>
      </dgm:t>
    </dgm:pt>
    <dgm:pt modelId="{5FB15E6D-2E6B-4BAA-A887-9C5E15F05D09}" type="sibTrans" cxnId="{074F6465-82C3-4697-B06B-44743B1139B6}">
      <dgm:prSet/>
      <dgm:spPr/>
      <dgm:t>
        <a:bodyPr/>
        <a:lstStyle/>
        <a:p>
          <a:endParaRPr lang="en-US" sz="3200"/>
        </a:p>
      </dgm:t>
    </dgm:pt>
    <dgm:pt modelId="{B7059A0B-DDAA-409D-AFA5-AE669DA75A76}">
      <dgm:prSet phldrT="[Text]" custT="1"/>
      <dgm:spPr/>
      <dgm:t>
        <a:bodyPr/>
        <a:lstStyle/>
        <a:p>
          <a:r>
            <a:rPr lang="en-US" sz="2400" dirty="0" smtClean="0"/>
            <a:t>Jonathan </a:t>
          </a:r>
          <a:r>
            <a:rPr lang="en-US" sz="2400" dirty="0" err="1" smtClean="0"/>
            <a:t>Jigalo</a:t>
          </a:r>
          <a:r>
            <a:rPr lang="en-US" sz="2400" dirty="0" smtClean="0"/>
            <a:t> Inc.</a:t>
          </a:r>
          <a:endParaRPr lang="en-US" sz="2400" dirty="0"/>
        </a:p>
      </dgm:t>
    </dgm:pt>
    <dgm:pt modelId="{E09AFC7C-985C-4804-80C8-7362B26C931F}" type="parTrans" cxnId="{EE5F5C40-223F-47AC-9B28-16A50328C203}">
      <dgm:prSet custT="1"/>
      <dgm:spPr/>
      <dgm:t>
        <a:bodyPr/>
        <a:lstStyle/>
        <a:p>
          <a:endParaRPr lang="en-US" sz="3200"/>
        </a:p>
      </dgm:t>
    </dgm:pt>
    <dgm:pt modelId="{A636A809-89FD-4F2F-82E9-B6D682670426}" type="sibTrans" cxnId="{EE5F5C40-223F-47AC-9B28-16A50328C203}">
      <dgm:prSet/>
      <dgm:spPr/>
      <dgm:t>
        <a:bodyPr/>
        <a:lstStyle/>
        <a:p>
          <a:endParaRPr lang="en-US" sz="3200"/>
        </a:p>
      </dgm:t>
    </dgm:pt>
    <dgm:pt modelId="{2F5E3179-A054-4A19-863E-1538CB5DC3F5}">
      <dgm:prSet phldrT="[Text]" custT="1"/>
      <dgm:spPr/>
      <dgm:t>
        <a:bodyPr/>
        <a:lstStyle/>
        <a:p>
          <a:r>
            <a:rPr lang="en-US" sz="3600" dirty="0" smtClean="0"/>
            <a:t>Operating Partnership</a:t>
          </a:r>
          <a:endParaRPr lang="en-US" sz="3600" dirty="0"/>
        </a:p>
      </dgm:t>
    </dgm:pt>
    <dgm:pt modelId="{3B9A6A70-B7A3-4197-887F-1077775992A1}" type="parTrans" cxnId="{94DD2CCE-845D-471E-B6EB-DC32125B807D}">
      <dgm:prSet/>
      <dgm:spPr/>
      <dgm:t>
        <a:bodyPr/>
        <a:lstStyle/>
        <a:p>
          <a:endParaRPr lang="en-US" sz="3200"/>
        </a:p>
      </dgm:t>
    </dgm:pt>
    <dgm:pt modelId="{A634BAC5-0CEF-4885-AD4E-F15EC66AFF42}" type="sibTrans" cxnId="{94DD2CCE-845D-471E-B6EB-DC32125B807D}">
      <dgm:prSet/>
      <dgm:spPr/>
      <dgm:t>
        <a:bodyPr/>
        <a:lstStyle/>
        <a:p>
          <a:endParaRPr lang="en-US" sz="3200"/>
        </a:p>
      </dgm:t>
    </dgm:pt>
    <dgm:pt modelId="{50A8849C-0231-4BA4-ADD0-E43BFBF3A19F}">
      <dgm:prSet phldrT="[Text]" custT="1"/>
      <dgm:spPr/>
      <dgm:t>
        <a:bodyPr/>
        <a:lstStyle/>
        <a:p>
          <a:r>
            <a:rPr lang="en-US" sz="3600" smtClean="0"/>
            <a:t>Holding Corporations</a:t>
          </a:r>
          <a:endParaRPr lang="en-US" sz="3600" dirty="0"/>
        </a:p>
      </dgm:t>
    </dgm:pt>
    <dgm:pt modelId="{00E6E6D0-1213-41F0-9020-A41F4CEAB386}" type="parTrans" cxnId="{F7507EF4-AC3D-4B30-AB59-EFCC1A82F48B}">
      <dgm:prSet/>
      <dgm:spPr/>
      <dgm:t>
        <a:bodyPr/>
        <a:lstStyle/>
        <a:p>
          <a:endParaRPr lang="en-US" sz="3200"/>
        </a:p>
      </dgm:t>
    </dgm:pt>
    <dgm:pt modelId="{5FE00DF7-7E88-42B8-A9D0-37A125C2571D}" type="sibTrans" cxnId="{F7507EF4-AC3D-4B30-AB59-EFCC1A82F48B}">
      <dgm:prSet/>
      <dgm:spPr/>
      <dgm:t>
        <a:bodyPr/>
        <a:lstStyle/>
        <a:p>
          <a:endParaRPr lang="en-US" sz="3200"/>
        </a:p>
      </dgm:t>
    </dgm:pt>
    <dgm:pt modelId="{5F89FECB-1218-4116-9B1F-A10E22F73A53}" type="pres">
      <dgm:prSet presAssocID="{36FD9120-5EBA-4F61-A60D-19064AB9042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D2B779-CD65-485F-AD3A-9B4DAB30CBAA}" type="pres">
      <dgm:prSet presAssocID="{36FD9120-5EBA-4F61-A60D-19064AB9042E}" presName="hierFlow" presStyleCnt="0"/>
      <dgm:spPr/>
    </dgm:pt>
    <dgm:pt modelId="{0855866C-21FB-488E-98C1-ACD0696F59D7}" type="pres">
      <dgm:prSet presAssocID="{36FD9120-5EBA-4F61-A60D-19064AB9042E}" presName="firstBuf" presStyleCnt="0"/>
      <dgm:spPr/>
    </dgm:pt>
    <dgm:pt modelId="{015E9018-CA07-4EA1-BFCD-A35FE7937A57}" type="pres">
      <dgm:prSet presAssocID="{36FD9120-5EBA-4F61-A60D-19064AB9042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411008E5-640B-4FFA-A3C6-0341F09D01E3}" type="pres">
      <dgm:prSet presAssocID="{6DD5CFF4-5FB3-44C7-BB4C-988219071ECB}" presName="Name17" presStyleCnt="0"/>
      <dgm:spPr/>
    </dgm:pt>
    <dgm:pt modelId="{F84E5868-E7EE-45B5-8E37-F7256771BB49}" type="pres">
      <dgm:prSet presAssocID="{6DD5CFF4-5FB3-44C7-BB4C-988219071ECB}" presName="level1Shape" presStyleLbl="node0" presStyleIdx="0" presStyleCnt="1" custScaleX="149380" custLinFactNeighborX="36950" custLinFactNeighborY="-641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DF4130-5350-4E14-8D5F-4A8B0F93E259}" type="pres">
      <dgm:prSet presAssocID="{6DD5CFF4-5FB3-44C7-BB4C-988219071ECB}" presName="hierChild2" presStyleCnt="0"/>
      <dgm:spPr/>
    </dgm:pt>
    <dgm:pt modelId="{31AC5980-2F61-4EA2-9BDA-404287AADE57}" type="pres">
      <dgm:prSet presAssocID="{CAA86967-3939-479C-A133-402206D0E8C7}" presName="Name25" presStyleLbl="parChTrans1D2" presStyleIdx="0" presStyleCnt="4"/>
      <dgm:spPr/>
      <dgm:t>
        <a:bodyPr/>
        <a:lstStyle/>
        <a:p>
          <a:endParaRPr lang="en-US"/>
        </a:p>
      </dgm:t>
    </dgm:pt>
    <dgm:pt modelId="{0BB20D18-774D-4F1C-8A87-588D5401A6FC}" type="pres">
      <dgm:prSet presAssocID="{CAA86967-3939-479C-A133-402206D0E8C7}" presName="connTx" presStyleLbl="parChTrans1D2" presStyleIdx="0" presStyleCnt="4"/>
      <dgm:spPr/>
      <dgm:t>
        <a:bodyPr/>
        <a:lstStyle/>
        <a:p>
          <a:endParaRPr lang="en-US"/>
        </a:p>
      </dgm:t>
    </dgm:pt>
    <dgm:pt modelId="{17CCADFF-D35B-42C1-9BB0-6CD67FD42921}" type="pres">
      <dgm:prSet presAssocID="{96FE8A54-CC08-497C-A8FB-7D93FA867B71}" presName="Name30" presStyleCnt="0"/>
      <dgm:spPr/>
    </dgm:pt>
    <dgm:pt modelId="{524C941D-D058-429A-A41A-FCCE5823EA57}" type="pres">
      <dgm:prSet presAssocID="{96FE8A54-CC08-497C-A8FB-7D93FA867B71}" presName="level2Shape" presStyleLbl="node2" presStyleIdx="0" presStyleCnt="4" custScaleX="149380" custLinFactNeighborX="99507" custLinFactNeighborY="-40341"/>
      <dgm:spPr/>
      <dgm:t>
        <a:bodyPr/>
        <a:lstStyle/>
        <a:p>
          <a:endParaRPr lang="en-US"/>
        </a:p>
      </dgm:t>
    </dgm:pt>
    <dgm:pt modelId="{C4F5BE2C-D18C-4633-B72D-CF73090882F5}" type="pres">
      <dgm:prSet presAssocID="{96FE8A54-CC08-497C-A8FB-7D93FA867B71}" presName="hierChild3" presStyleCnt="0"/>
      <dgm:spPr/>
    </dgm:pt>
    <dgm:pt modelId="{C489CD3E-7545-40B4-AEF1-D3D895C61F7A}" type="pres">
      <dgm:prSet presAssocID="{B1E7D993-5FDC-42D8-8DD2-BECB4D67F488}" presName="Name25" presStyleLbl="parChTrans1D2" presStyleIdx="1" presStyleCnt="4"/>
      <dgm:spPr/>
      <dgm:t>
        <a:bodyPr/>
        <a:lstStyle/>
        <a:p>
          <a:endParaRPr lang="en-US"/>
        </a:p>
      </dgm:t>
    </dgm:pt>
    <dgm:pt modelId="{68946A86-DA15-4CD5-B9A4-CB3E30CE9C93}" type="pres">
      <dgm:prSet presAssocID="{B1E7D993-5FDC-42D8-8DD2-BECB4D67F48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AF275A64-8E39-45BD-8EAF-4EF2795631A7}" type="pres">
      <dgm:prSet presAssocID="{A289B217-408E-4426-B4F6-48699114DB0D}" presName="Name30" presStyleCnt="0"/>
      <dgm:spPr/>
    </dgm:pt>
    <dgm:pt modelId="{84A6AA4A-3C8A-4490-ABE7-7CE141256F4C}" type="pres">
      <dgm:prSet presAssocID="{A289B217-408E-4426-B4F6-48699114DB0D}" presName="level2Shape" presStyleLbl="node2" presStyleIdx="1" presStyleCnt="4" custScaleX="149380" custLinFactNeighborX="99507" custLinFactNeighborY="-40341"/>
      <dgm:spPr/>
      <dgm:t>
        <a:bodyPr/>
        <a:lstStyle/>
        <a:p>
          <a:endParaRPr lang="en-US"/>
        </a:p>
      </dgm:t>
    </dgm:pt>
    <dgm:pt modelId="{14C1D459-561F-45E7-8F6A-7E0FA2439F45}" type="pres">
      <dgm:prSet presAssocID="{A289B217-408E-4426-B4F6-48699114DB0D}" presName="hierChild3" presStyleCnt="0"/>
      <dgm:spPr/>
    </dgm:pt>
    <dgm:pt modelId="{FB31469E-DC31-4E88-B10B-0A7681C53A2F}" type="pres">
      <dgm:prSet presAssocID="{BE8EC065-6324-4C6F-890A-60A7620E1B2F}" presName="Name25" presStyleLbl="parChTrans1D2" presStyleIdx="2" presStyleCnt="4"/>
      <dgm:spPr/>
      <dgm:t>
        <a:bodyPr/>
        <a:lstStyle/>
        <a:p>
          <a:endParaRPr lang="en-US"/>
        </a:p>
      </dgm:t>
    </dgm:pt>
    <dgm:pt modelId="{50836CE4-4F87-4764-AC14-D860EA4C48BD}" type="pres">
      <dgm:prSet presAssocID="{BE8EC065-6324-4C6F-890A-60A7620E1B2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5B2F988F-4E03-4906-8037-C2A6358C112D}" type="pres">
      <dgm:prSet presAssocID="{71C58E10-8EFD-4A6B-83E5-5715405DBCE1}" presName="Name30" presStyleCnt="0"/>
      <dgm:spPr/>
    </dgm:pt>
    <dgm:pt modelId="{4858B31F-32EE-4E82-BFC2-518940D618F8}" type="pres">
      <dgm:prSet presAssocID="{71C58E10-8EFD-4A6B-83E5-5715405DBCE1}" presName="level2Shape" presStyleLbl="node2" presStyleIdx="2" presStyleCnt="4" custScaleX="149380" custLinFactNeighborX="99507" custLinFactNeighborY="-40341"/>
      <dgm:spPr/>
      <dgm:t>
        <a:bodyPr/>
        <a:lstStyle/>
        <a:p>
          <a:endParaRPr lang="en-US"/>
        </a:p>
      </dgm:t>
    </dgm:pt>
    <dgm:pt modelId="{39436A7E-3990-44B6-AD8D-FFCF075CEFCB}" type="pres">
      <dgm:prSet presAssocID="{71C58E10-8EFD-4A6B-83E5-5715405DBCE1}" presName="hierChild3" presStyleCnt="0"/>
      <dgm:spPr/>
    </dgm:pt>
    <dgm:pt modelId="{8BF5C7E3-2F28-408E-AE9E-B7D2FCFA8175}" type="pres">
      <dgm:prSet presAssocID="{E09AFC7C-985C-4804-80C8-7362B26C931F}" presName="Name25" presStyleLbl="parChTrans1D2" presStyleIdx="3" presStyleCnt="4"/>
      <dgm:spPr/>
      <dgm:t>
        <a:bodyPr/>
        <a:lstStyle/>
        <a:p>
          <a:endParaRPr lang="en-US"/>
        </a:p>
      </dgm:t>
    </dgm:pt>
    <dgm:pt modelId="{3BBB420A-3C4B-447F-86A4-822CEF1686DE}" type="pres">
      <dgm:prSet presAssocID="{E09AFC7C-985C-4804-80C8-7362B26C931F}" presName="connTx" presStyleLbl="parChTrans1D2" presStyleIdx="3" presStyleCnt="4"/>
      <dgm:spPr/>
      <dgm:t>
        <a:bodyPr/>
        <a:lstStyle/>
        <a:p>
          <a:endParaRPr lang="en-US"/>
        </a:p>
      </dgm:t>
    </dgm:pt>
    <dgm:pt modelId="{D9523895-A5F4-4A90-ABF0-AE514877D734}" type="pres">
      <dgm:prSet presAssocID="{B7059A0B-DDAA-409D-AFA5-AE669DA75A76}" presName="Name30" presStyleCnt="0"/>
      <dgm:spPr/>
    </dgm:pt>
    <dgm:pt modelId="{4BA2D861-B52E-4CD7-A29E-1A177D36CBFA}" type="pres">
      <dgm:prSet presAssocID="{B7059A0B-DDAA-409D-AFA5-AE669DA75A76}" presName="level2Shape" presStyleLbl="node2" presStyleIdx="3" presStyleCnt="4" custScaleX="149380" custLinFactNeighborX="99507" custLinFactNeighborY="-40341"/>
      <dgm:spPr/>
      <dgm:t>
        <a:bodyPr/>
        <a:lstStyle/>
        <a:p>
          <a:endParaRPr lang="en-US"/>
        </a:p>
      </dgm:t>
    </dgm:pt>
    <dgm:pt modelId="{A2C7CCC1-5EDB-417F-A5C7-CB51F188DC0A}" type="pres">
      <dgm:prSet presAssocID="{B7059A0B-DDAA-409D-AFA5-AE669DA75A76}" presName="hierChild3" presStyleCnt="0"/>
      <dgm:spPr/>
    </dgm:pt>
    <dgm:pt modelId="{2076C995-1007-4491-94FB-CC6C2F488D07}" type="pres">
      <dgm:prSet presAssocID="{36FD9120-5EBA-4F61-A60D-19064AB9042E}" presName="bgShapesFlow" presStyleCnt="0"/>
      <dgm:spPr/>
    </dgm:pt>
    <dgm:pt modelId="{AC4B186E-EEF5-4EFA-840D-7B5F18705E09}" type="pres">
      <dgm:prSet presAssocID="{2F5E3179-A054-4A19-863E-1538CB5DC3F5}" presName="rectComp" presStyleCnt="0"/>
      <dgm:spPr/>
    </dgm:pt>
    <dgm:pt modelId="{3B36540D-7573-452D-9C2D-350A09BF48E5}" type="pres">
      <dgm:prSet presAssocID="{2F5E3179-A054-4A19-863E-1538CB5DC3F5}" presName="bgRect" presStyleLbl="bgShp" presStyleIdx="0" presStyleCnt="2" custScaleX="192003"/>
      <dgm:spPr/>
      <dgm:t>
        <a:bodyPr/>
        <a:lstStyle/>
        <a:p>
          <a:endParaRPr lang="en-US"/>
        </a:p>
      </dgm:t>
    </dgm:pt>
    <dgm:pt modelId="{FC1170E1-BA63-4D76-9BFB-694C057D0480}" type="pres">
      <dgm:prSet presAssocID="{2F5E3179-A054-4A19-863E-1538CB5DC3F5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67C17-8B4F-45C9-B11D-570E34842410}" type="pres">
      <dgm:prSet presAssocID="{2F5E3179-A054-4A19-863E-1538CB5DC3F5}" presName="spComp" presStyleCnt="0"/>
      <dgm:spPr/>
    </dgm:pt>
    <dgm:pt modelId="{52090A55-8858-4521-B9E3-12D9DD326834}" type="pres">
      <dgm:prSet presAssocID="{2F5E3179-A054-4A19-863E-1538CB5DC3F5}" presName="hSp" presStyleCnt="0"/>
      <dgm:spPr/>
    </dgm:pt>
    <dgm:pt modelId="{A7A27DB6-A70C-4747-BF94-6C4EB42F1C5A}" type="pres">
      <dgm:prSet presAssocID="{50A8849C-0231-4BA4-ADD0-E43BFBF3A19F}" presName="rectComp" presStyleCnt="0"/>
      <dgm:spPr/>
    </dgm:pt>
    <dgm:pt modelId="{EF07F5FA-5074-460E-BB7F-3A5A3C3B315A}" type="pres">
      <dgm:prSet presAssocID="{50A8849C-0231-4BA4-ADD0-E43BFBF3A19F}" presName="bgRect" presStyleLbl="bgShp" presStyleIdx="1" presStyleCnt="2" custScaleX="192003"/>
      <dgm:spPr/>
      <dgm:t>
        <a:bodyPr/>
        <a:lstStyle/>
        <a:p>
          <a:endParaRPr lang="en-US"/>
        </a:p>
      </dgm:t>
    </dgm:pt>
    <dgm:pt modelId="{15603601-919F-45EB-A8B6-990E509E396A}" type="pres">
      <dgm:prSet presAssocID="{50A8849C-0231-4BA4-ADD0-E43BFBF3A19F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D9CC14-91BA-42E4-B1D0-C06B51D3D7B1}" type="presOf" srcId="{50A8849C-0231-4BA4-ADD0-E43BFBF3A19F}" destId="{EF07F5FA-5074-460E-BB7F-3A5A3C3B315A}" srcOrd="0" destOrd="0" presId="urn:microsoft.com/office/officeart/2005/8/layout/hierarchy5"/>
    <dgm:cxn modelId="{074F6465-82C3-4697-B06B-44743B1139B6}" srcId="{6DD5CFF4-5FB3-44C7-BB4C-988219071ECB}" destId="{71C58E10-8EFD-4A6B-83E5-5715405DBCE1}" srcOrd="2" destOrd="0" parTransId="{BE8EC065-6324-4C6F-890A-60A7620E1B2F}" sibTransId="{5FB15E6D-2E6B-4BAA-A887-9C5E15F05D09}"/>
    <dgm:cxn modelId="{3DA57638-842E-48E2-9F91-35BE974178F6}" type="presOf" srcId="{BE8EC065-6324-4C6F-890A-60A7620E1B2F}" destId="{50836CE4-4F87-4764-AC14-D860EA4C48BD}" srcOrd="1" destOrd="0" presId="urn:microsoft.com/office/officeart/2005/8/layout/hierarchy5"/>
    <dgm:cxn modelId="{EE5F5C40-223F-47AC-9B28-16A50328C203}" srcId="{6DD5CFF4-5FB3-44C7-BB4C-988219071ECB}" destId="{B7059A0B-DDAA-409D-AFA5-AE669DA75A76}" srcOrd="3" destOrd="0" parTransId="{E09AFC7C-985C-4804-80C8-7362B26C931F}" sibTransId="{A636A809-89FD-4F2F-82E9-B6D682670426}"/>
    <dgm:cxn modelId="{07A96241-972B-41F3-86DD-CF4B64C11443}" srcId="{6DD5CFF4-5FB3-44C7-BB4C-988219071ECB}" destId="{A289B217-408E-4426-B4F6-48699114DB0D}" srcOrd="1" destOrd="0" parTransId="{B1E7D993-5FDC-42D8-8DD2-BECB4D67F488}" sibTransId="{7C558577-EF69-4024-B720-431467829DB2}"/>
    <dgm:cxn modelId="{7FCB3308-90AA-4184-B5EC-3EA4FFD25DA7}" type="presOf" srcId="{50A8849C-0231-4BA4-ADD0-E43BFBF3A19F}" destId="{15603601-919F-45EB-A8B6-990E509E396A}" srcOrd="1" destOrd="0" presId="urn:microsoft.com/office/officeart/2005/8/layout/hierarchy5"/>
    <dgm:cxn modelId="{D227D4C3-8F30-4E22-89CE-0DFDD694BCBD}" type="presOf" srcId="{BE8EC065-6324-4C6F-890A-60A7620E1B2F}" destId="{FB31469E-DC31-4E88-B10B-0A7681C53A2F}" srcOrd="0" destOrd="0" presId="urn:microsoft.com/office/officeart/2005/8/layout/hierarchy5"/>
    <dgm:cxn modelId="{1212112B-7376-4094-BC25-68C758071FC2}" type="presOf" srcId="{B1E7D993-5FDC-42D8-8DD2-BECB4D67F488}" destId="{C489CD3E-7545-40B4-AEF1-D3D895C61F7A}" srcOrd="0" destOrd="0" presId="urn:microsoft.com/office/officeart/2005/8/layout/hierarchy5"/>
    <dgm:cxn modelId="{CE4D8486-1529-490E-BF90-F2BB9B6F8642}" srcId="{6DD5CFF4-5FB3-44C7-BB4C-988219071ECB}" destId="{96FE8A54-CC08-497C-A8FB-7D93FA867B71}" srcOrd="0" destOrd="0" parTransId="{CAA86967-3939-479C-A133-402206D0E8C7}" sibTransId="{3068C794-165D-4BBA-9CDE-96DAD4CC2578}"/>
    <dgm:cxn modelId="{254747E2-5075-478F-9161-868B9F50CCCF}" type="presOf" srcId="{71C58E10-8EFD-4A6B-83E5-5715405DBCE1}" destId="{4858B31F-32EE-4E82-BFC2-518940D618F8}" srcOrd="0" destOrd="0" presId="urn:microsoft.com/office/officeart/2005/8/layout/hierarchy5"/>
    <dgm:cxn modelId="{1AF66FBC-916B-4A4D-A96F-90D81AC394AC}" type="presOf" srcId="{E09AFC7C-985C-4804-80C8-7362B26C931F}" destId="{3BBB420A-3C4B-447F-86A4-822CEF1686DE}" srcOrd="1" destOrd="0" presId="urn:microsoft.com/office/officeart/2005/8/layout/hierarchy5"/>
    <dgm:cxn modelId="{5AAFA884-3C0A-4EE7-AC87-B9327A9D3F5E}" type="presOf" srcId="{CAA86967-3939-479C-A133-402206D0E8C7}" destId="{31AC5980-2F61-4EA2-9BDA-404287AADE57}" srcOrd="0" destOrd="0" presId="urn:microsoft.com/office/officeart/2005/8/layout/hierarchy5"/>
    <dgm:cxn modelId="{33EF461C-8370-4426-9DBF-070D54D78E4D}" type="presOf" srcId="{2F5E3179-A054-4A19-863E-1538CB5DC3F5}" destId="{FC1170E1-BA63-4D76-9BFB-694C057D0480}" srcOrd="1" destOrd="0" presId="urn:microsoft.com/office/officeart/2005/8/layout/hierarchy5"/>
    <dgm:cxn modelId="{9880D08E-5D28-49F6-862E-F745604E22C3}" type="presOf" srcId="{CAA86967-3939-479C-A133-402206D0E8C7}" destId="{0BB20D18-774D-4F1C-8A87-588D5401A6FC}" srcOrd="1" destOrd="0" presId="urn:microsoft.com/office/officeart/2005/8/layout/hierarchy5"/>
    <dgm:cxn modelId="{2B398FF3-1B74-424E-9432-19145AA6CF6F}" type="presOf" srcId="{2F5E3179-A054-4A19-863E-1538CB5DC3F5}" destId="{3B36540D-7573-452D-9C2D-350A09BF48E5}" srcOrd="0" destOrd="0" presId="urn:microsoft.com/office/officeart/2005/8/layout/hierarchy5"/>
    <dgm:cxn modelId="{D7E1D32F-6C65-4B4D-9343-B8545564E1AC}" type="presOf" srcId="{E09AFC7C-985C-4804-80C8-7362B26C931F}" destId="{8BF5C7E3-2F28-408E-AE9E-B7D2FCFA8175}" srcOrd="0" destOrd="0" presId="urn:microsoft.com/office/officeart/2005/8/layout/hierarchy5"/>
    <dgm:cxn modelId="{AB0ADC14-60F0-45B1-A7A3-FB343BABA098}" type="presOf" srcId="{6DD5CFF4-5FB3-44C7-BB4C-988219071ECB}" destId="{F84E5868-E7EE-45B5-8E37-F7256771BB49}" srcOrd="0" destOrd="0" presId="urn:microsoft.com/office/officeart/2005/8/layout/hierarchy5"/>
    <dgm:cxn modelId="{CB465ED8-CDCF-44DE-987C-1D8C6165AAAC}" type="presOf" srcId="{B7059A0B-DDAA-409D-AFA5-AE669DA75A76}" destId="{4BA2D861-B52E-4CD7-A29E-1A177D36CBFA}" srcOrd="0" destOrd="0" presId="urn:microsoft.com/office/officeart/2005/8/layout/hierarchy5"/>
    <dgm:cxn modelId="{94DD2CCE-845D-471E-B6EB-DC32125B807D}" srcId="{36FD9120-5EBA-4F61-A60D-19064AB9042E}" destId="{2F5E3179-A054-4A19-863E-1538CB5DC3F5}" srcOrd="1" destOrd="0" parTransId="{3B9A6A70-B7A3-4197-887F-1077775992A1}" sibTransId="{A634BAC5-0CEF-4885-AD4E-F15EC66AFF42}"/>
    <dgm:cxn modelId="{6108BC62-398E-4FFB-9DDA-C7C273C3F571}" type="presOf" srcId="{B1E7D993-5FDC-42D8-8DD2-BECB4D67F488}" destId="{68946A86-DA15-4CD5-B9A4-CB3E30CE9C93}" srcOrd="1" destOrd="0" presId="urn:microsoft.com/office/officeart/2005/8/layout/hierarchy5"/>
    <dgm:cxn modelId="{C3F34994-0793-4320-80F4-22B8B8CB1681}" type="presOf" srcId="{96FE8A54-CC08-497C-A8FB-7D93FA867B71}" destId="{524C941D-D058-429A-A41A-FCCE5823EA57}" srcOrd="0" destOrd="0" presId="urn:microsoft.com/office/officeart/2005/8/layout/hierarchy5"/>
    <dgm:cxn modelId="{9AF9C321-3045-4B18-A14C-C7F67C56973D}" srcId="{36FD9120-5EBA-4F61-A60D-19064AB9042E}" destId="{6DD5CFF4-5FB3-44C7-BB4C-988219071ECB}" srcOrd="0" destOrd="0" parTransId="{432F8C9A-4975-4495-8A84-1BFD0939FFAE}" sibTransId="{C4EE8603-4970-4664-AF46-276446961E58}"/>
    <dgm:cxn modelId="{F7507EF4-AC3D-4B30-AB59-EFCC1A82F48B}" srcId="{36FD9120-5EBA-4F61-A60D-19064AB9042E}" destId="{50A8849C-0231-4BA4-ADD0-E43BFBF3A19F}" srcOrd="2" destOrd="0" parTransId="{00E6E6D0-1213-41F0-9020-A41F4CEAB386}" sibTransId="{5FE00DF7-7E88-42B8-A9D0-37A125C2571D}"/>
    <dgm:cxn modelId="{FB1E25E2-0E73-42B0-9A3F-CBF351252715}" type="presOf" srcId="{A289B217-408E-4426-B4F6-48699114DB0D}" destId="{84A6AA4A-3C8A-4490-ABE7-7CE141256F4C}" srcOrd="0" destOrd="0" presId="urn:microsoft.com/office/officeart/2005/8/layout/hierarchy5"/>
    <dgm:cxn modelId="{F057A6BC-2BC1-47C6-85E2-D784304ABF8B}" type="presOf" srcId="{36FD9120-5EBA-4F61-A60D-19064AB9042E}" destId="{5F89FECB-1218-4116-9B1F-A10E22F73A53}" srcOrd="0" destOrd="0" presId="urn:microsoft.com/office/officeart/2005/8/layout/hierarchy5"/>
    <dgm:cxn modelId="{4CAAD978-6081-4FC9-B427-01D6B3B94FDE}" type="presParOf" srcId="{5F89FECB-1218-4116-9B1F-A10E22F73A53}" destId="{9DD2B779-CD65-485F-AD3A-9B4DAB30CBAA}" srcOrd="0" destOrd="0" presId="urn:microsoft.com/office/officeart/2005/8/layout/hierarchy5"/>
    <dgm:cxn modelId="{2F4F3F6A-0953-4410-A5E2-8250D6FBC4F8}" type="presParOf" srcId="{9DD2B779-CD65-485F-AD3A-9B4DAB30CBAA}" destId="{0855866C-21FB-488E-98C1-ACD0696F59D7}" srcOrd="0" destOrd="0" presId="urn:microsoft.com/office/officeart/2005/8/layout/hierarchy5"/>
    <dgm:cxn modelId="{7D3F339D-C25D-487C-A9B4-9618D5C89918}" type="presParOf" srcId="{9DD2B779-CD65-485F-AD3A-9B4DAB30CBAA}" destId="{015E9018-CA07-4EA1-BFCD-A35FE7937A57}" srcOrd="1" destOrd="0" presId="urn:microsoft.com/office/officeart/2005/8/layout/hierarchy5"/>
    <dgm:cxn modelId="{35B8396A-1C15-413B-BFDE-C14E35EF8FEC}" type="presParOf" srcId="{015E9018-CA07-4EA1-BFCD-A35FE7937A57}" destId="{411008E5-640B-4FFA-A3C6-0341F09D01E3}" srcOrd="0" destOrd="0" presId="urn:microsoft.com/office/officeart/2005/8/layout/hierarchy5"/>
    <dgm:cxn modelId="{01A7B52F-15C5-4528-A953-A14EA2E90085}" type="presParOf" srcId="{411008E5-640B-4FFA-A3C6-0341F09D01E3}" destId="{F84E5868-E7EE-45B5-8E37-F7256771BB49}" srcOrd="0" destOrd="0" presId="urn:microsoft.com/office/officeart/2005/8/layout/hierarchy5"/>
    <dgm:cxn modelId="{896ADDD1-F9C8-45D1-8D06-527A55E54DFA}" type="presParOf" srcId="{411008E5-640B-4FFA-A3C6-0341F09D01E3}" destId="{A8DF4130-5350-4E14-8D5F-4A8B0F93E259}" srcOrd="1" destOrd="0" presId="urn:microsoft.com/office/officeart/2005/8/layout/hierarchy5"/>
    <dgm:cxn modelId="{31D2D0F6-0668-45A1-803B-29A5FA39B2ED}" type="presParOf" srcId="{A8DF4130-5350-4E14-8D5F-4A8B0F93E259}" destId="{31AC5980-2F61-4EA2-9BDA-404287AADE57}" srcOrd="0" destOrd="0" presId="urn:microsoft.com/office/officeart/2005/8/layout/hierarchy5"/>
    <dgm:cxn modelId="{F2BBE974-F630-4F2F-B7B2-3F6830F2D8BE}" type="presParOf" srcId="{31AC5980-2F61-4EA2-9BDA-404287AADE57}" destId="{0BB20D18-774D-4F1C-8A87-588D5401A6FC}" srcOrd="0" destOrd="0" presId="urn:microsoft.com/office/officeart/2005/8/layout/hierarchy5"/>
    <dgm:cxn modelId="{4CD7D048-E252-409C-90C7-C65B546FF4B0}" type="presParOf" srcId="{A8DF4130-5350-4E14-8D5F-4A8B0F93E259}" destId="{17CCADFF-D35B-42C1-9BB0-6CD67FD42921}" srcOrd="1" destOrd="0" presId="urn:microsoft.com/office/officeart/2005/8/layout/hierarchy5"/>
    <dgm:cxn modelId="{BF889531-DA57-491C-8585-4DA5BEED95D0}" type="presParOf" srcId="{17CCADFF-D35B-42C1-9BB0-6CD67FD42921}" destId="{524C941D-D058-429A-A41A-FCCE5823EA57}" srcOrd="0" destOrd="0" presId="urn:microsoft.com/office/officeart/2005/8/layout/hierarchy5"/>
    <dgm:cxn modelId="{50D9B159-2353-4664-84C4-D66A28E9DE55}" type="presParOf" srcId="{17CCADFF-D35B-42C1-9BB0-6CD67FD42921}" destId="{C4F5BE2C-D18C-4633-B72D-CF73090882F5}" srcOrd="1" destOrd="0" presId="urn:microsoft.com/office/officeart/2005/8/layout/hierarchy5"/>
    <dgm:cxn modelId="{FBDAD42E-9E38-41BA-9AB1-3397097D01E9}" type="presParOf" srcId="{A8DF4130-5350-4E14-8D5F-4A8B0F93E259}" destId="{C489CD3E-7545-40B4-AEF1-D3D895C61F7A}" srcOrd="2" destOrd="0" presId="urn:microsoft.com/office/officeart/2005/8/layout/hierarchy5"/>
    <dgm:cxn modelId="{167CD401-24CF-4502-B0E2-D2393BA64227}" type="presParOf" srcId="{C489CD3E-7545-40B4-AEF1-D3D895C61F7A}" destId="{68946A86-DA15-4CD5-B9A4-CB3E30CE9C93}" srcOrd="0" destOrd="0" presId="urn:microsoft.com/office/officeart/2005/8/layout/hierarchy5"/>
    <dgm:cxn modelId="{EF29BB8D-FFC5-4F8F-B470-0BF8B603A883}" type="presParOf" srcId="{A8DF4130-5350-4E14-8D5F-4A8B0F93E259}" destId="{AF275A64-8E39-45BD-8EAF-4EF2795631A7}" srcOrd="3" destOrd="0" presId="urn:microsoft.com/office/officeart/2005/8/layout/hierarchy5"/>
    <dgm:cxn modelId="{F19B8002-57C7-423C-B45D-850FE8B10186}" type="presParOf" srcId="{AF275A64-8E39-45BD-8EAF-4EF2795631A7}" destId="{84A6AA4A-3C8A-4490-ABE7-7CE141256F4C}" srcOrd="0" destOrd="0" presId="urn:microsoft.com/office/officeart/2005/8/layout/hierarchy5"/>
    <dgm:cxn modelId="{55B0950C-5FC7-4031-9468-9A1A1D619F14}" type="presParOf" srcId="{AF275A64-8E39-45BD-8EAF-4EF2795631A7}" destId="{14C1D459-561F-45E7-8F6A-7E0FA2439F45}" srcOrd="1" destOrd="0" presId="urn:microsoft.com/office/officeart/2005/8/layout/hierarchy5"/>
    <dgm:cxn modelId="{6D802FDF-70DD-445B-A2DE-2286952C75C3}" type="presParOf" srcId="{A8DF4130-5350-4E14-8D5F-4A8B0F93E259}" destId="{FB31469E-DC31-4E88-B10B-0A7681C53A2F}" srcOrd="4" destOrd="0" presId="urn:microsoft.com/office/officeart/2005/8/layout/hierarchy5"/>
    <dgm:cxn modelId="{818F7D62-99D3-4CA1-83DC-5748FFA50740}" type="presParOf" srcId="{FB31469E-DC31-4E88-B10B-0A7681C53A2F}" destId="{50836CE4-4F87-4764-AC14-D860EA4C48BD}" srcOrd="0" destOrd="0" presId="urn:microsoft.com/office/officeart/2005/8/layout/hierarchy5"/>
    <dgm:cxn modelId="{545EAB24-F53E-4341-BE44-83E7FBE04561}" type="presParOf" srcId="{A8DF4130-5350-4E14-8D5F-4A8B0F93E259}" destId="{5B2F988F-4E03-4906-8037-C2A6358C112D}" srcOrd="5" destOrd="0" presId="urn:microsoft.com/office/officeart/2005/8/layout/hierarchy5"/>
    <dgm:cxn modelId="{7CBB0F65-4966-46F9-995D-4094F0FA900E}" type="presParOf" srcId="{5B2F988F-4E03-4906-8037-C2A6358C112D}" destId="{4858B31F-32EE-4E82-BFC2-518940D618F8}" srcOrd="0" destOrd="0" presId="urn:microsoft.com/office/officeart/2005/8/layout/hierarchy5"/>
    <dgm:cxn modelId="{767595A9-6AC2-431F-8BBA-E7DBE8F0B97F}" type="presParOf" srcId="{5B2F988F-4E03-4906-8037-C2A6358C112D}" destId="{39436A7E-3990-44B6-AD8D-FFCF075CEFCB}" srcOrd="1" destOrd="0" presId="urn:microsoft.com/office/officeart/2005/8/layout/hierarchy5"/>
    <dgm:cxn modelId="{C9B37F27-EFF2-4869-BC69-5AE46DDE459C}" type="presParOf" srcId="{A8DF4130-5350-4E14-8D5F-4A8B0F93E259}" destId="{8BF5C7E3-2F28-408E-AE9E-B7D2FCFA8175}" srcOrd="6" destOrd="0" presId="urn:microsoft.com/office/officeart/2005/8/layout/hierarchy5"/>
    <dgm:cxn modelId="{D4845540-8D18-4F31-9344-1F3D3843BD63}" type="presParOf" srcId="{8BF5C7E3-2F28-408E-AE9E-B7D2FCFA8175}" destId="{3BBB420A-3C4B-447F-86A4-822CEF1686DE}" srcOrd="0" destOrd="0" presId="urn:microsoft.com/office/officeart/2005/8/layout/hierarchy5"/>
    <dgm:cxn modelId="{99AC1295-A71F-442C-8577-FFB8005E3A45}" type="presParOf" srcId="{A8DF4130-5350-4E14-8D5F-4A8B0F93E259}" destId="{D9523895-A5F4-4A90-ABF0-AE514877D734}" srcOrd="7" destOrd="0" presId="urn:microsoft.com/office/officeart/2005/8/layout/hierarchy5"/>
    <dgm:cxn modelId="{4189A18E-7357-44D8-8065-49A1AE2E0D35}" type="presParOf" srcId="{D9523895-A5F4-4A90-ABF0-AE514877D734}" destId="{4BA2D861-B52E-4CD7-A29E-1A177D36CBFA}" srcOrd="0" destOrd="0" presId="urn:microsoft.com/office/officeart/2005/8/layout/hierarchy5"/>
    <dgm:cxn modelId="{5650AC37-03E1-4CBA-ADAF-563C0F9D6456}" type="presParOf" srcId="{D9523895-A5F4-4A90-ABF0-AE514877D734}" destId="{A2C7CCC1-5EDB-417F-A5C7-CB51F188DC0A}" srcOrd="1" destOrd="0" presId="urn:microsoft.com/office/officeart/2005/8/layout/hierarchy5"/>
    <dgm:cxn modelId="{0B68B93B-F809-4806-A282-443EB1BF0A0B}" type="presParOf" srcId="{5F89FECB-1218-4116-9B1F-A10E22F73A53}" destId="{2076C995-1007-4491-94FB-CC6C2F488D07}" srcOrd="1" destOrd="0" presId="urn:microsoft.com/office/officeart/2005/8/layout/hierarchy5"/>
    <dgm:cxn modelId="{F14863ED-BC0D-4A6A-B1D1-A6B0478CE2CD}" type="presParOf" srcId="{2076C995-1007-4491-94FB-CC6C2F488D07}" destId="{AC4B186E-EEF5-4EFA-840D-7B5F18705E09}" srcOrd="0" destOrd="0" presId="urn:microsoft.com/office/officeart/2005/8/layout/hierarchy5"/>
    <dgm:cxn modelId="{28F0B3A5-75C0-4DD8-B4B7-028BDE376E22}" type="presParOf" srcId="{AC4B186E-EEF5-4EFA-840D-7B5F18705E09}" destId="{3B36540D-7573-452D-9C2D-350A09BF48E5}" srcOrd="0" destOrd="0" presId="urn:microsoft.com/office/officeart/2005/8/layout/hierarchy5"/>
    <dgm:cxn modelId="{1A10895F-7213-4139-81BB-94A0791E1B1F}" type="presParOf" srcId="{AC4B186E-EEF5-4EFA-840D-7B5F18705E09}" destId="{FC1170E1-BA63-4D76-9BFB-694C057D0480}" srcOrd="1" destOrd="0" presId="urn:microsoft.com/office/officeart/2005/8/layout/hierarchy5"/>
    <dgm:cxn modelId="{BE1E16C3-307F-440E-A29A-79C796652F68}" type="presParOf" srcId="{2076C995-1007-4491-94FB-CC6C2F488D07}" destId="{BBC67C17-8B4F-45C9-B11D-570E34842410}" srcOrd="1" destOrd="0" presId="urn:microsoft.com/office/officeart/2005/8/layout/hierarchy5"/>
    <dgm:cxn modelId="{BE8E1BC7-44DF-404C-9EA8-48194F1BA3E6}" type="presParOf" srcId="{BBC67C17-8B4F-45C9-B11D-570E34842410}" destId="{52090A55-8858-4521-B9E3-12D9DD326834}" srcOrd="0" destOrd="0" presId="urn:microsoft.com/office/officeart/2005/8/layout/hierarchy5"/>
    <dgm:cxn modelId="{0FB3C51A-98A3-4CC2-8C02-CE6EE397AC80}" type="presParOf" srcId="{2076C995-1007-4491-94FB-CC6C2F488D07}" destId="{A7A27DB6-A70C-4747-BF94-6C4EB42F1C5A}" srcOrd="2" destOrd="0" presId="urn:microsoft.com/office/officeart/2005/8/layout/hierarchy5"/>
    <dgm:cxn modelId="{AC54CB2A-99E3-4F27-ADF7-830ACCC77D0C}" type="presParOf" srcId="{A7A27DB6-A70C-4747-BF94-6C4EB42F1C5A}" destId="{EF07F5FA-5074-460E-BB7F-3A5A3C3B315A}" srcOrd="0" destOrd="0" presId="urn:microsoft.com/office/officeart/2005/8/layout/hierarchy5"/>
    <dgm:cxn modelId="{07D1473D-53CA-42DE-B34A-19F5B6ABA4C7}" type="presParOf" srcId="{A7A27DB6-A70C-4747-BF94-6C4EB42F1C5A}" destId="{15603601-919F-45EB-A8B6-990E509E396A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560A648-B68C-4B78-ABB2-0639FFC4AC4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5EC1FB6-B9E1-4269-A045-C479AE2DE292}">
      <dgm:prSet phldrT="[Text]"/>
      <dgm:spPr>
        <a:solidFill>
          <a:schemeClr val="accent1"/>
        </a:solidFill>
      </dgm:spPr>
      <dgm:t>
        <a:bodyPr/>
        <a:lstStyle/>
        <a:p>
          <a:pPr algn="l"/>
          <a:r>
            <a:rPr lang="en-US" b="1" dirty="0" smtClean="0"/>
            <a:t>KEY FACTS</a:t>
          </a:r>
          <a:endParaRPr lang="en-US" b="1" dirty="0"/>
        </a:p>
      </dgm:t>
    </dgm:pt>
    <dgm:pt modelId="{1C61EBD1-50C2-466B-8706-FBD2C374450F}" type="parTrans" cxnId="{772486B1-DA8C-470D-8120-533DFE130DD5}">
      <dgm:prSet/>
      <dgm:spPr/>
      <dgm:t>
        <a:bodyPr/>
        <a:lstStyle/>
        <a:p>
          <a:pPr algn="l"/>
          <a:endParaRPr lang="en-US" b="1"/>
        </a:p>
      </dgm:t>
    </dgm:pt>
    <dgm:pt modelId="{6617F277-B248-4560-9201-B8727DE8F25E}" type="sibTrans" cxnId="{772486B1-DA8C-470D-8120-533DFE130DD5}">
      <dgm:prSet/>
      <dgm:spPr/>
      <dgm:t>
        <a:bodyPr/>
        <a:lstStyle/>
        <a:p>
          <a:pPr algn="l"/>
          <a:endParaRPr lang="en-US" b="1"/>
        </a:p>
      </dgm:t>
    </dgm:pt>
    <dgm:pt modelId="{F12A572D-E181-4609-A76F-B77A39271441}">
      <dgm:prSet phldrT="[Text]"/>
      <dgm:spPr/>
      <dgm:t>
        <a:bodyPr/>
        <a:lstStyle/>
        <a:p>
          <a:pPr algn="l"/>
          <a:r>
            <a:rPr lang="en-US" b="1" dirty="0" smtClean="0"/>
            <a:t>TAX PLANING</a:t>
          </a:r>
          <a:endParaRPr lang="en-US" b="1" dirty="0"/>
        </a:p>
      </dgm:t>
    </dgm:pt>
    <dgm:pt modelId="{867EAEC7-4C62-4D95-BBE0-2026A6EE9464}" type="parTrans" cxnId="{2916622A-5E38-4E91-A551-9514B239BCC5}">
      <dgm:prSet/>
      <dgm:spPr/>
      <dgm:t>
        <a:bodyPr/>
        <a:lstStyle/>
        <a:p>
          <a:pPr algn="l"/>
          <a:endParaRPr lang="en-US" b="1"/>
        </a:p>
      </dgm:t>
    </dgm:pt>
    <dgm:pt modelId="{5B3FFABD-FA71-4CB6-8691-BF6320762BB4}" type="sibTrans" cxnId="{2916622A-5E38-4E91-A551-9514B239BCC5}">
      <dgm:prSet/>
      <dgm:spPr/>
      <dgm:t>
        <a:bodyPr/>
        <a:lstStyle/>
        <a:p>
          <a:pPr algn="l"/>
          <a:endParaRPr lang="en-US" b="1"/>
        </a:p>
      </dgm:t>
    </dgm:pt>
    <dgm:pt modelId="{8C6DFA3B-6843-4A1D-9216-E6C0369057B2}">
      <dgm:prSet phldrT="[Text]"/>
      <dgm:spPr>
        <a:solidFill>
          <a:schemeClr val="accent1"/>
        </a:solidFill>
      </dgm:spPr>
      <dgm:t>
        <a:bodyPr/>
        <a:lstStyle/>
        <a:p>
          <a:pPr algn="l"/>
          <a:r>
            <a:rPr lang="en-US" b="1" dirty="0" smtClean="0"/>
            <a:t>INCOME &amp; TAX</a:t>
          </a:r>
          <a:endParaRPr lang="en-US" b="1" dirty="0"/>
        </a:p>
      </dgm:t>
    </dgm:pt>
    <dgm:pt modelId="{BC5AF854-192E-427B-A3CA-5711CF10BE18}" type="parTrans" cxnId="{212BAAED-650B-403F-A285-BA9206A871B7}">
      <dgm:prSet/>
      <dgm:spPr/>
      <dgm:t>
        <a:bodyPr/>
        <a:lstStyle/>
        <a:p>
          <a:endParaRPr lang="en-US"/>
        </a:p>
      </dgm:t>
    </dgm:pt>
    <dgm:pt modelId="{A3A13C67-7DC7-4E13-9180-80E5325D6601}" type="sibTrans" cxnId="{212BAAED-650B-403F-A285-BA9206A871B7}">
      <dgm:prSet/>
      <dgm:spPr/>
      <dgm:t>
        <a:bodyPr/>
        <a:lstStyle/>
        <a:p>
          <a:endParaRPr lang="en-US"/>
        </a:p>
      </dgm:t>
    </dgm:pt>
    <dgm:pt modelId="{1A216AE3-1BB2-42F2-B92F-07821BB06F38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en-US" b="1" dirty="0" smtClean="0"/>
            <a:t>STRUCTURE</a:t>
          </a:r>
          <a:endParaRPr lang="en-US" b="1" dirty="0"/>
        </a:p>
      </dgm:t>
    </dgm:pt>
    <dgm:pt modelId="{D46CC260-6CC7-4A9B-97DA-D6EA0ECB595F}" type="parTrans" cxnId="{986DE98C-6E3C-4BD6-8501-7272DDEAFD6F}">
      <dgm:prSet/>
      <dgm:spPr/>
      <dgm:t>
        <a:bodyPr/>
        <a:lstStyle/>
        <a:p>
          <a:endParaRPr lang="en-US"/>
        </a:p>
      </dgm:t>
    </dgm:pt>
    <dgm:pt modelId="{F29AB63D-BEF3-4FFA-B935-C481C53BE5A1}" type="sibTrans" cxnId="{986DE98C-6E3C-4BD6-8501-7272DDEAFD6F}">
      <dgm:prSet/>
      <dgm:spPr/>
      <dgm:t>
        <a:bodyPr/>
        <a:lstStyle/>
        <a:p>
          <a:endParaRPr lang="en-US"/>
        </a:p>
      </dgm:t>
    </dgm:pt>
    <dgm:pt modelId="{62121039-342F-4C73-8E70-67AF39FA1E13}" type="pres">
      <dgm:prSet presAssocID="{4560A648-B68C-4B78-ABB2-0639FFC4AC4C}" presName="Name0" presStyleCnt="0">
        <dgm:presLayoutVars>
          <dgm:dir/>
          <dgm:resizeHandles val="exact"/>
        </dgm:presLayoutVars>
      </dgm:prSet>
      <dgm:spPr/>
    </dgm:pt>
    <dgm:pt modelId="{B326E4E4-1111-4F4E-B580-8E0F7DC40520}" type="pres">
      <dgm:prSet presAssocID="{95EC1FB6-B9E1-4269-A045-C479AE2DE292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61ABF-7CE8-4311-834C-D9BAB50F57D2}" type="pres">
      <dgm:prSet presAssocID="{6617F277-B248-4560-9201-B8727DE8F25E}" presName="parSpace" presStyleCnt="0"/>
      <dgm:spPr/>
    </dgm:pt>
    <dgm:pt modelId="{D5583DC4-4E07-4C18-9A0C-EBB4DC14432F}" type="pres">
      <dgm:prSet presAssocID="{8C6DFA3B-6843-4A1D-9216-E6C0369057B2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32856-46FE-4455-8BD2-9D7192CD0AE2}" type="pres">
      <dgm:prSet presAssocID="{A3A13C67-7DC7-4E13-9180-80E5325D6601}" presName="parSpace" presStyleCnt="0"/>
      <dgm:spPr/>
    </dgm:pt>
    <dgm:pt modelId="{BB1A8416-F1B1-4DAA-81A4-123CFE8975A0}" type="pres">
      <dgm:prSet presAssocID="{1A216AE3-1BB2-42F2-B92F-07821BB06F38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01DE0-2315-4575-9C45-1F468BD7C999}" type="pres">
      <dgm:prSet presAssocID="{F29AB63D-BEF3-4FFA-B935-C481C53BE5A1}" presName="parSpace" presStyleCnt="0"/>
      <dgm:spPr/>
    </dgm:pt>
    <dgm:pt modelId="{8A92CBCC-A125-48D4-B340-B77B628CB701}" type="pres">
      <dgm:prSet presAssocID="{F12A572D-E181-4609-A76F-B77A3927144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8DB6C0-FAB6-48FC-A6C5-3F2E2E875A59}" type="presOf" srcId="{F12A572D-E181-4609-A76F-B77A39271441}" destId="{8A92CBCC-A125-48D4-B340-B77B628CB701}" srcOrd="0" destOrd="0" presId="urn:microsoft.com/office/officeart/2005/8/layout/hChevron3"/>
    <dgm:cxn modelId="{772486B1-DA8C-470D-8120-533DFE130DD5}" srcId="{4560A648-B68C-4B78-ABB2-0639FFC4AC4C}" destId="{95EC1FB6-B9E1-4269-A045-C479AE2DE292}" srcOrd="0" destOrd="0" parTransId="{1C61EBD1-50C2-466B-8706-FBD2C374450F}" sibTransId="{6617F277-B248-4560-9201-B8727DE8F25E}"/>
    <dgm:cxn modelId="{474AAB56-2364-4097-93D2-5FE367357647}" type="presOf" srcId="{95EC1FB6-B9E1-4269-A045-C479AE2DE292}" destId="{B326E4E4-1111-4F4E-B580-8E0F7DC40520}" srcOrd="0" destOrd="0" presId="urn:microsoft.com/office/officeart/2005/8/layout/hChevron3"/>
    <dgm:cxn modelId="{986DE98C-6E3C-4BD6-8501-7272DDEAFD6F}" srcId="{4560A648-B68C-4B78-ABB2-0639FFC4AC4C}" destId="{1A216AE3-1BB2-42F2-B92F-07821BB06F38}" srcOrd="2" destOrd="0" parTransId="{D46CC260-6CC7-4A9B-97DA-D6EA0ECB595F}" sibTransId="{F29AB63D-BEF3-4FFA-B935-C481C53BE5A1}"/>
    <dgm:cxn modelId="{CB3982C9-191A-42CC-981E-F3E58426BF97}" type="presOf" srcId="{8C6DFA3B-6843-4A1D-9216-E6C0369057B2}" destId="{D5583DC4-4E07-4C18-9A0C-EBB4DC14432F}" srcOrd="0" destOrd="0" presId="urn:microsoft.com/office/officeart/2005/8/layout/hChevron3"/>
    <dgm:cxn modelId="{212BAAED-650B-403F-A285-BA9206A871B7}" srcId="{4560A648-B68C-4B78-ABB2-0639FFC4AC4C}" destId="{8C6DFA3B-6843-4A1D-9216-E6C0369057B2}" srcOrd="1" destOrd="0" parTransId="{BC5AF854-192E-427B-A3CA-5711CF10BE18}" sibTransId="{A3A13C67-7DC7-4E13-9180-80E5325D6601}"/>
    <dgm:cxn modelId="{2916622A-5E38-4E91-A551-9514B239BCC5}" srcId="{4560A648-B68C-4B78-ABB2-0639FFC4AC4C}" destId="{F12A572D-E181-4609-A76F-B77A39271441}" srcOrd="3" destOrd="0" parTransId="{867EAEC7-4C62-4D95-BBE0-2026A6EE9464}" sibTransId="{5B3FFABD-FA71-4CB6-8691-BF6320762BB4}"/>
    <dgm:cxn modelId="{B53C2FD6-FB03-447E-A335-DACD400B0B3A}" type="presOf" srcId="{1A216AE3-1BB2-42F2-B92F-07821BB06F38}" destId="{BB1A8416-F1B1-4DAA-81A4-123CFE8975A0}" srcOrd="0" destOrd="0" presId="urn:microsoft.com/office/officeart/2005/8/layout/hChevron3"/>
    <dgm:cxn modelId="{CF66C628-5EAE-49E9-BE2F-972EB612B1A5}" type="presOf" srcId="{4560A648-B68C-4B78-ABB2-0639FFC4AC4C}" destId="{62121039-342F-4C73-8E70-67AF39FA1E13}" srcOrd="0" destOrd="0" presId="urn:microsoft.com/office/officeart/2005/8/layout/hChevron3"/>
    <dgm:cxn modelId="{F907DB3E-A8DB-48B3-8EB4-9BAB13286048}" type="presParOf" srcId="{62121039-342F-4C73-8E70-67AF39FA1E13}" destId="{B326E4E4-1111-4F4E-B580-8E0F7DC40520}" srcOrd="0" destOrd="0" presId="urn:microsoft.com/office/officeart/2005/8/layout/hChevron3"/>
    <dgm:cxn modelId="{5C4CE87D-6827-4664-A348-1A818EAA0767}" type="presParOf" srcId="{62121039-342F-4C73-8E70-67AF39FA1E13}" destId="{58B61ABF-7CE8-4311-834C-D9BAB50F57D2}" srcOrd="1" destOrd="0" presId="urn:microsoft.com/office/officeart/2005/8/layout/hChevron3"/>
    <dgm:cxn modelId="{B7944B3B-34C4-483E-B888-2E3DB5CA5DF0}" type="presParOf" srcId="{62121039-342F-4C73-8E70-67AF39FA1E13}" destId="{D5583DC4-4E07-4C18-9A0C-EBB4DC14432F}" srcOrd="2" destOrd="0" presId="urn:microsoft.com/office/officeart/2005/8/layout/hChevron3"/>
    <dgm:cxn modelId="{F6DCB813-E7CF-4AC9-8B81-7DFC4E7C6A99}" type="presParOf" srcId="{62121039-342F-4C73-8E70-67AF39FA1E13}" destId="{81232856-46FE-4455-8BD2-9D7192CD0AE2}" srcOrd="3" destOrd="0" presId="urn:microsoft.com/office/officeart/2005/8/layout/hChevron3"/>
    <dgm:cxn modelId="{AF340EEF-4A95-4612-92C3-ECD7ADB52C18}" type="presParOf" srcId="{62121039-342F-4C73-8E70-67AF39FA1E13}" destId="{BB1A8416-F1B1-4DAA-81A4-123CFE8975A0}" srcOrd="4" destOrd="0" presId="urn:microsoft.com/office/officeart/2005/8/layout/hChevron3"/>
    <dgm:cxn modelId="{45E5034C-4143-4D58-9320-BFA7A113D17C}" type="presParOf" srcId="{62121039-342F-4C73-8E70-67AF39FA1E13}" destId="{E2901DE0-2315-4575-9C45-1F468BD7C999}" srcOrd="5" destOrd="0" presId="urn:microsoft.com/office/officeart/2005/8/layout/hChevron3"/>
    <dgm:cxn modelId="{E5DA5A47-D406-4D96-B15C-A7CCED8917FF}" type="presParOf" srcId="{62121039-342F-4C73-8E70-67AF39FA1E13}" destId="{8A92CBCC-A125-48D4-B340-B77B628CB70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560A648-B68C-4B78-ABB2-0639FFC4AC4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5EC1FB6-B9E1-4269-A045-C479AE2DE292}">
      <dgm:prSet phldrT="[Text]"/>
      <dgm:spPr>
        <a:solidFill>
          <a:schemeClr val="accent1"/>
        </a:solidFill>
      </dgm:spPr>
      <dgm:t>
        <a:bodyPr/>
        <a:lstStyle/>
        <a:p>
          <a:pPr algn="l"/>
          <a:r>
            <a:rPr lang="en-US" b="1" dirty="0" smtClean="0"/>
            <a:t>KEY FACTS</a:t>
          </a:r>
          <a:endParaRPr lang="en-US" b="1" dirty="0"/>
        </a:p>
      </dgm:t>
    </dgm:pt>
    <dgm:pt modelId="{1C61EBD1-50C2-466B-8706-FBD2C374450F}" type="parTrans" cxnId="{772486B1-DA8C-470D-8120-533DFE130DD5}">
      <dgm:prSet/>
      <dgm:spPr/>
      <dgm:t>
        <a:bodyPr/>
        <a:lstStyle/>
        <a:p>
          <a:pPr algn="l"/>
          <a:endParaRPr lang="en-US" b="1"/>
        </a:p>
      </dgm:t>
    </dgm:pt>
    <dgm:pt modelId="{6617F277-B248-4560-9201-B8727DE8F25E}" type="sibTrans" cxnId="{772486B1-DA8C-470D-8120-533DFE130DD5}">
      <dgm:prSet/>
      <dgm:spPr/>
      <dgm:t>
        <a:bodyPr/>
        <a:lstStyle/>
        <a:p>
          <a:pPr algn="l"/>
          <a:endParaRPr lang="en-US" b="1"/>
        </a:p>
      </dgm:t>
    </dgm:pt>
    <dgm:pt modelId="{F12A572D-E181-4609-A76F-B77A39271441}">
      <dgm:prSet phldrT="[Text]"/>
      <dgm:spPr/>
      <dgm:t>
        <a:bodyPr/>
        <a:lstStyle/>
        <a:p>
          <a:pPr algn="l"/>
          <a:r>
            <a:rPr lang="en-US" b="1" dirty="0" smtClean="0"/>
            <a:t>TAX PLANING</a:t>
          </a:r>
          <a:endParaRPr lang="en-US" b="1" dirty="0"/>
        </a:p>
      </dgm:t>
    </dgm:pt>
    <dgm:pt modelId="{867EAEC7-4C62-4D95-BBE0-2026A6EE9464}" type="parTrans" cxnId="{2916622A-5E38-4E91-A551-9514B239BCC5}">
      <dgm:prSet/>
      <dgm:spPr/>
      <dgm:t>
        <a:bodyPr/>
        <a:lstStyle/>
        <a:p>
          <a:pPr algn="l"/>
          <a:endParaRPr lang="en-US" b="1"/>
        </a:p>
      </dgm:t>
    </dgm:pt>
    <dgm:pt modelId="{5B3FFABD-FA71-4CB6-8691-BF6320762BB4}" type="sibTrans" cxnId="{2916622A-5E38-4E91-A551-9514B239BCC5}">
      <dgm:prSet/>
      <dgm:spPr/>
      <dgm:t>
        <a:bodyPr/>
        <a:lstStyle/>
        <a:p>
          <a:pPr algn="l"/>
          <a:endParaRPr lang="en-US" b="1"/>
        </a:p>
      </dgm:t>
    </dgm:pt>
    <dgm:pt modelId="{8C6DFA3B-6843-4A1D-9216-E6C0369057B2}">
      <dgm:prSet phldrT="[Text]"/>
      <dgm:spPr>
        <a:solidFill>
          <a:schemeClr val="accent1"/>
        </a:solidFill>
      </dgm:spPr>
      <dgm:t>
        <a:bodyPr/>
        <a:lstStyle/>
        <a:p>
          <a:pPr algn="l"/>
          <a:r>
            <a:rPr lang="en-US" b="1" dirty="0" smtClean="0"/>
            <a:t>INCOME &amp; TAX</a:t>
          </a:r>
          <a:endParaRPr lang="en-US" b="1" dirty="0"/>
        </a:p>
      </dgm:t>
    </dgm:pt>
    <dgm:pt modelId="{BC5AF854-192E-427B-A3CA-5711CF10BE18}" type="parTrans" cxnId="{212BAAED-650B-403F-A285-BA9206A871B7}">
      <dgm:prSet/>
      <dgm:spPr/>
      <dgm:t>
        <a:bodyPr/>
        <a:lstStyle/>
        <a:p>
          <a:endParaRPr lang="en-US"/>
        </a:p>
      </dgm:t>
    </dgm:pt>
    <dgm:pt modelId="{A3A13C67-7DC7-4E13-9180-80E5325D6601}" type="sibTrans" cxnId="{212BAAED-650B-403F-A285-BA9206A871B7}">
      <dgm:prSet/>
      <dgm:spPr/>
      <dgm:t>
        <a:bodyPr/>
        <a:lstStyle/>
        <a:p>
          <a:endParaRPr lang="en-US"/>
        </a:p>
      </dgm:t>
    </dgm:pt>
    <dgm:pt modelId="{1A216AE3-1BB2-42F2-B92F-07821BB06F38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en-US" b="1" dirty="0" smtClean="0"/>
            <a:t>STRUCTURE</a:t>
          </a:r>
          <a:endParaRPr lang="en-US" b="1" dirty="0"/>
        </a:p>
      </dgm:t>
    </dgm:pt>
    <dgm:pt modelId="{D46CC260-6CC7-4A9B-97DA-D6EA0ECB595F}" type="parTrans" cxnId="{986DE98C-6E3C-4BD6-8501-7272DDEAFD6F}">
      <dgm:prSet/>
      <dgm:spPr/>
      <dgm:t>
        <a:bodyPr/>
        <a:lstStyle/>
        <a:p>
          <a:endParaRPr lang="en-US"/>
        </a:p>
      </dgm:t>
    </dgm:pt>
    <dgm:pt modelId="{F29AB63D-BEF3-4FFA-B935-C481C53BE5A1}" type="sibTrans" cxnId="{986DE98C-6E3C-4BD6-8501-7272DDEAFD6F}">
      <dgm:prSet/>
      <dgm:spPr/>
      <dgm:t>
        <a:bodyPr/>
        <a:lstStyle/>
        <a:p>
          <a:endParaRPr lang="en-US"/>
        </a:p>
      </dgm:t>
    </dgm:pt>
    <dgm:pt modelId="{62121039-342F-4C73-8E70-67AF39FA1E13}" type="pres">
      <dgm:prSet presAssocID="{4560A648-B68C-4B78-ABB2-0639FFC4AC4C}" presName="Name0" presStyleCnt="0">
        <dgm:presLayoutVars>
          <dgm:dir/>
          <dgm:resizeHandles val="exact"/>
        </dgm:presLayoutVars>
      </dgm:prSet>
      <dgm:spPr/>
    </dgm:pt>
    <dgm:pt modelId="{B326E4E4-1111-4F4E-B580-8E0F7DC40520}" type="pres">
      <dgm:prSet presAssocID="{95EC1FB6-B9E1-4269-A045-C479AE2DE292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61ABF-7CE8-4311-834C-D9BAB50F57D2}" type="pres">
      <dgm:prSet presAssocID="{6617F277-B248-4560-9201-B8727DE8F25E}" presName="parSpace" presStyleCnt="0"/>
      <dgm:spPr/>
    </dgm:pt>
    <dgm:pt modelId="{D5583DC4-4E07-4C18-9A0C-EBB4DC14432F}" type="pres">
      <dgm:prSet presAssocID="{8C6DFA3B-6843-4A1D-9216-E6C0369057B2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32856-46FE-4455-8BD2-9D7192CD0AE2}" type="pres">
      <dgm:prSet presAssocID="{A3A13C67-7DC7-4E13-9180-80E5325D6601}" presName="parSpace" presStyleCnt="0"/>
      <dgm:spPr/>
    </dgm:pt>
    <dgm:pt modelId="{BB1A8416-F1B1-4DAA-81A4-123CFE8975A0}" type="pres">
      <dgm:prSet presAssocID="{1A216AE3-1BB2-42F2-B92F-07821BB06F38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01DE0-2315-4575-9C45-1F468BD7C999}" type="pres">
      <dgm:prSet presAssocID="{F29AB63D-BEF3-4FFA-B935-C481C53BE5A1}" presName="parSpace" presStyleCnt="0"/>
      <dgm:spPr/>
    </dgm:pt>
    <dgm:pt modelId="{8A92CBCC-A125-48D4-B340-B77B628CB701}" type="pres">
      <dgm:prSet presAssocID="{F12A572D-E181-4609-A76F-B77A3927144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2486B1-DA8C-470D-8120-533DFE130DD5}" srcId="{4560A648-B68C-4B78-ABB2-0639FFC4AC4C}" destId="{95EC1FB6-B9E1-4269-A045-C479AE2DE292}" srcOrd="0" destOrd="0" parTransId="{1C61EBD1-50C2-466B-8706-FBD2C374450F}" sibTransId="{6617F277-B248-4560-9201-B8727DE8F25E}"/>
    <dgm:cxn modelId="{0A58AD46-1032-4C56-8ADB-8ED5C75C3769}" type="presOf" srcId="{95EC1FB6-B9E1-4269-A045-C479AE2DE292}" destId="{B326E4E4-1111-4F4E-B580-8E0F7DC40520}" srcOrd="0" destOrd="0" presId="urn:microsoft.com/office/officeart/2005/8/layout/hChevron3"/>
    <dgm:cxn modelId="{986DE98C-6E3C-4BD6-8501-7272DDEAFD6F}" srcId="{4560A648-B68C-4B78-ABB2-0639FFC4AC4C}" destId="{1A216AE3-1BB2-42F2-B92F-07821BB06F38}" srcOrd="2" destOrd="0" parTransId="{D46CC260-6CC7-4A9B-97DA-D6EA0ECB595F}" sibTransId="{F29AB63D-BEF3-4FFA-B935-C481C53BE5A1}"/>
    <dgm:cxn modelId="{4E4976ED-3618-40FA-B7F4-E8BE172930EA}" type="presOf" srcId="{4560A648-B68C-4B78-ABB2-0639FFC4AC4C}" destId="{62121039-342F-4C73-8E70-67AF39FA1E13}" srcOrd="0" destOrd="0" presId="urn:microsoft.com/office/officeart/2005/8/layout/hChevron3"/>
    <dgm:cxn modelId="{212BAAED-650B-403F-A285-BA9206A871B7}" srcId="{4560A648-B68C-4B78-ABB2-0639FFC4AC4C}" destId="{8C6DFA3B-6843-4A1D-9216-E6C0369057B2}" srcOrd="1" destOrd="0" parTransId="{BC5AF854-192E-427B-A3CA-5711CF10BE18}" sibTransId="{A3A13C67-7DC7-4E13-9180-80E5325D6601}"/>
    <dgm:cxn modelId="{2916622A-5E38-4E91-A551-9514B239BCC5}" srcId="{4560A648-B68C-4B78-ABB2-0639FFC4AC4C}" destId="{F12A572D-E181-4609-A76F-B77A39271441}" srcOrd="3" destOrd="0" parTransId="{867EAEC7-4C62-4D95-BBE0-2026A6EE9464}" sibTransId="{5B3FFABD-FA71-4CB6-8691-BF6320762BB4}"/>
    <dgm:cxn modelId="{E9FE2719-6AE1-405C-9EF7-ECC48B73B1DD}" type="presOf" srcId="{F12A572D-E181-4609-A76F-B77A39271441}" destId="{8A92CBCC-A125-48D4-B340-B77B628CB701}" srcOrd="0" destOrd="0" presId="urn:microsoft.com/office/officeart/2005/8/layout/hChevron3"/>
    <dgm:cxn modelId="{955D971E-487E-4C23-933B-7EBBD2E29917}" type="presOf" srcId="{1A216AE3-1BB2-42F2-B92F-07821BB06F38}" destId="{BB1A8416-F1B1-4DAA-81A4-123CFE8975A0}" srcOrd="0" destOrd="0" presId="urn:microsoft.com/office/officeart/2005/8/layout/hChevron3"/>
    <dgm:cxn modelId="{CCB1FA8B-AFB5-4453-B735-CA489E3301A9}" type="presOf" srcId="{8C6DFA3B-6843-4A1D-9216-E6C0369057B2}" destId="{D5583DC4-4E07-4C18-9A0C-EBB4DC14432F}" srcOrd="0" destOrd="0" presId="urn:microsoft.com/office/officeart/2005/8/layout/hChevron3"/>
    <dgm:cxn modelId="{C88514F3-E6AF-4F7F-A358-7F82D8E1F8AF}" type="presParOf" srcId="{62121039-342F-4C73-8E70-67AF39FA1E13}" destId="{B326E4E4-1111-4F4E-B580-8E0F7DC40520}" srcOrd="0" destOrd="0" presId="urn:microsoft.com/office/officeart/2005/8/layout/hChevron3"/>
    <dgm:cxn modelId="{5B0FA15F-A7EC-4FFF-B3A9-459B540220B0}" type="presParOf" srcId="{62121039-342F-4C73-8E70-67AF39FA1E13}" destId="{58B61ABF-7CE8-4311-834C-D9BAB50F57D2}" srcOrd="1" destOrd="0" presId="urn:microsoft.com/office/officeart/2005/8/layout/hChevron3"/>
    <dgm:cxn modelId="{45FD5E25-FB50-47A8-9D05-F214153A6CFF}" type="presParOf" srcId="{62121039-342F-4C73-8E70-67AF39FA1E13}" destId="{D5583DC4-4E07-4C18-9A0C-EBB4DC14432F}" srcOrd="2" destOrd="0" presId="urn:microsoft.com/office/officeart/2005/8/layout/hChevron3"/>
    <dgm:cxn modelId="{31BAB6BD-3B2E-4BCB-A5D9-2E231C0D26A2}" type="presParOf" srcId="{62121039-342F-4C73-8E70-67AF39FA1E13}" destId="{81232856-46FE-4455-8BD2-9D7192CD0AE2}" srcOrd="3" destOrd="0" presId="urn:microsoft.com/office/officeart/2005/8/layout/hChevron3"/>
    <dgm:cxn modelId="{5D36D29B-3A14-4F9D-A10A-2FBF35E641D8}" type="presParOf" srcId="{62121039-342F-4C73-8E70-67AF39FA1E13}" destId="{BB1A8416-F1B1-4DAA-81A4-123CFE8975A0}" srcOrd="4" destOrd="0" presId="urn:microsoft.com/office/officeart/2005/8/layout/hChevron3"/>
    <dgm:cxn modelId="{677D8279-2036-491B-87CB-CA05107E9503}" type="presParOf" srcId="{62121039-342F-4C73-8E70-67AF39FA1E13}" destId="{E2901DE0-2315-4575-9C45-1F468BD7C999}" srcOrd="5" destOrd="0" presId="urn:microsoft.com/office/officeart/2005/8/layout/hChevron3"/>
    <dgm:cxn modelId="{B848DFC0-3367-4596-A50B-2734631B0EC4}" type="presParOf" srcId="{62121039-342F-4C73-8E70-67AF39FA1E13}" destId="{8A92CBCC-A125-48D4-B340-B77B628CB70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560A648-B68C-4B78-ABB2-0639FFC4AC4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5EC1FB6-B9E1-4269-A045-C479AE2DE292}">
      <dgm:prSet phldrT="[Text]"/>
      <dgm:spPr>
        <a:solidFill>
          <a:schemeClr val="accent1"/>
        </a:solidFill>
      </dgm:spPr>
      <dgm:t>
        <a:bodyPr/>
        <a:lstStyle/>
        <a:p>
          <a:pPr algn="l"/>
          <a:r>
            <a:rPr lang="en-US" b="1" dirty="0" smtClean="0"/>
            <a:t>KEY FACTS</a:t>
          </a:r>
          <a:endParaRPr lang="en-US" b="1" dirty="0"/>
        </a:p>
      </dgm:t>
    </dgm:pt>
    <dgm:pt modelId="{1C61EBD1-50C2-466B-8706-FBD2C374450F}" type="parTrans" cxnId="{772486B1-DA8C-470D-8120-533DFE130DD5}">
      <dgm:prSet/>
      <dgm:spPr/>
      <dgm:t>
        <a:bodyPr/>
        <a:lstStyle/>
        <a:p>
          <a:pPr algn="l"/>
          <a:endParaRPr lang="en-US" b="1"/>
        </a:p>
      </dgm:t>
    </dgm:pt>
    <dgm:pt modelId="{6617F277-B248-4560-9201-B8727DE8F25E}" type="sibTrans" cxnId="{772486B1-DA8C-470D-8120-533DFE130DD5}">
      <dgm:prSet/>
      <dgm:spPr/>
      <dgm:t>
        <a:bodyPr/>
        <a:lstStyle/>
        <a:p>
          <a:pPr algn="l"/>
          <a:endParaRPr lang="en-US" b="1"/>
        </a:p>
      </dgm:t>
    </dgm:pt>
    <dgm:pt modelId="{F12A572D-E181-4609-A76F-B77A39271441}">
      <dgm:prSet phldrT="[Text]"/>
      <dgm:spPr/>
      <dgm:t>
        <a:bodyPr/>
        <a:lstStyle/>
        <a:p>
          <a:pPr algn="l"/>
          <a:r>
            <a:rPr lang="en-US" b="1" dirty="0" smtClean="0"/>
            <a:t>TAX PLANING</a:t>
          </a:r>
          <a:endParaRPr lang="en-US" b="1" dirty="0"/>
        </a:p>
      </dgm:t>
    </dgm:pt>
    <dgm:pt modelId="{867EAEC7-4C62-4D95-BBE0-2026A6EE9464}" type="parTrans" cxnId="{2916622A-5E38-4E91-A551-9514B239BCC5}">
      <dgm:prSet/>
      <dgm:spPr/>
      <dgm:t>
        <a:bodyPr/>
        <a:lstStyle/>
        <a:p>
          <a:pPr algn="l"/>
          <a:endParaRPr lang="en-US" b="1"/>
        </a:p>
      </dgm:t>
    </dgm:pt>
    <dgm:pt modelId="{5B3FFABD-FA71-4CB6-8691-BF6320762BB4}" type="sibTrans" cxnId="{2916622A-5E38-4E91-A551-9514B239BCC5}">
      <dgm:prSet/>
      <dgm:spPr/>
      <dgm:t>
        <a:bodyPr/>
        <a:lstStyle/>
        <a:p>
          <a:pPr algn="l"/>
          <a:endParaRPr lang="en-US" b="1"/>
        </a:p>
      </dgm:t>
    </dgm:pt>
    <dgm:pt modelId="{8C6DFA3B-6843-4A1D-9216-E6C0369057B2}">
      <dgm:prSet phldrT="[Text]"/>
      <dgm:spPr>
        <a:solidFill>
          <a:schemeClr val="accent1"/>
        </a:solidFill>
      </dgm:spPr>
      <dgm:t>
        <a:bodyPr/>
        <a:lstStyle/>
        <a:p>
          <a:pPr algn="l"/>
          <a:r>
            <a:rPr lang="en-US" b="1" dirty="0" smtClean="0"/>
            <a:t>INCOME &amp; TAX</a:t>
          </a:r>
          <a:endParaRPr lang="en-US" b="1" dirty="0"/>
        </a:p>
      </dgm:t>
    </dgm:pt>
    <dgm:pt modelId="{BC5AF854-192E-427B-A3CA-5711CF10BE18}" type="parTrans" cxnId="{212BAAED-650B-403F-A285-BA9206A871B7}">
      <dgm:prSet/>
      <dgm:spPr/>
      <dgm:t>
        <a:bodyPr/>
        <a:lstStyle/>
        <a:p>
          <a:endParaRPr lang="en-US"/>
        </a:p>
      </dgm:t>
    </dgm:pt>
    <dgm:pt modelId="{A3A13C67-7DC7-4E13-9180-80E5325D6601}" type="sibTrans" cxnId="{212BAAED-650B-403F-A285-BA9206A871B7}">
      <dgm:prSet/>
      <dgm:spPr/>
      <dgm:t>
        <a:bodyPr/>
        <a:lstStyle/>
        <a:p>
          <a:endParaRPr lang="en-US"/>
        </a:p>
      </dgm:t>
    </dgm:pt>
    <dgm:pt modelId="{1A216AE3-1BB2-42F2-B92F-07821BB06F38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en-US" b="1" dirty="0" smtClean="0"/>
            <a:t>STRUCTURE</a:t>
          </a:r>
          <a:endParaRPr lang="en-US" b="1" dirty="0"/>
        </a:p>
      </dgm:t>
    </dgm:pt>
    <dgm:pt modelId="{D46CC260-6CC7-4A9B-97DA-D6EA0ECB595F}" type="parTrans" cxnId="{986DE98C-6E3C-4BD6-8501-7272DDEAFD6F}">
      <dgm:prSet/>
      <dgm:spPr/>
      <dgm:t>
        <a:bodyPr/>
        <a:lstStyle/>
        <a:p>
          <a:endParaRPr lang="en-US"/>
        </a:p>
      </dgm:t>
    </dgm:pt>
    <dgm:pt modelId="{F29AB63D-BEF3-4FFA-B935-C481C53BE5A1}" type="sibTrans" cxnId="{986DE98C-6E3C-4BD6-8501-7272DDEAFD6F}">
      <dgm:prSet/>
      <dgm:spPr/>
      <dgm:t>
        <a:bodyPr/>
        <a:lstStyle/>
        <a:p>
          <a:endParaRPr lang="en-US"/>
        </a:p>
      </dgm:t>
    </dgm:pt>
    <dgm:pt modelId="{62121039-342F-4C73-8E70-67AF39FA1E13}" type="pres">
      <dgm:prSet presAssocID="{4560A648-B68C-4B78-ABB2-0639FFC4AC4C}" presName="Name0" presStyleCnt="0">
        <dgm:presLayoutVars>
          <dgm:dir/>
          <dgm:resizeHandles val="exact"/>
        </dgm:presLayoutVars>
      </dgm:prSet>
      <dgm:spPr/>
    </dgm:pt>
    <dgm:pt modelId="{B326E4E4-1111-4F4E-B580-8E0F7DC40520}" type="pres">
      <dgm:prSet presAssocID="{95EC1FB6-B9E1-4269-A045-C479AE2DE292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61ABF-7CE8-4311-834C-D9BAB50F57D2}" type="pres">
      <dgm:prSet presAssocID="{6617F277-B248-4560-9201-B8727DE8F25E}" presName="parSpace" presStyleCnt="0"/>
      <dgm:spPr/>
    </dgm:pt>
    <dgm:pt modelId="{D5583DC4-4E07-4C18-9A0C-EBB4DC14432F}" type="pres">
      <dgm:prSet presAssocID="{8C6DFA3B-6843-4A1D-9216-E6C0369057B2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32856-46FE-4455-8BD2-9D7192CD0AE2}" type="pres">
      <dgm:prSet presAssocID="{A3A13C67-7DC7-4E13-9180-80E5325D6601}" presName="parSpace" presStyleCnt="0"/>
      <dgm:spPr/>
    </dgm:pt>
    <dgm:pt modelId="{BB1A8416-F1B1-4DAA-81A4-123CFE8975A0}" type="pres">
      <dgm:prSet presAssocID="{1A216AE3-1BB2-42F2-B92F-07821BB06F38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01DE0-2315-4575-9C45-1F468BD7C999}" type="pres">
      <dgm:prSet presAssocID="{F29AB63D-BEF3-4FFA-B935-C481C53BE5A1}" presName="parSpace" presStyleCnt="0"/>
      <dgm:spPr/>
    </dgm:pt>
    <dgm:pt modelId="{8A92CBCC-A125-48D4-B340-B77B628CB701}" type="pres">
      <dgm:prSet presAssocID="{F12A572D-E181-4609-A76F-B77A3927144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2486B1-DA8C-470D-8120-533DFE130DD5}" srcId="{4560A648-B68C-4B78-ABB2-0639FFC4AC4C}" destId="{95EC1FB6-B9E1-4269-A045-C479AE2DE292}" srcOrd="0" destOrd="0" parTransId="{1C61EBD1-50C2-466B-8706-FBD2C374450F}" sibTransId="{6617F277-B248-4560-9201-B8727DE8F25E}"/>
    <dgm:cxn modelId="{D2CE6BD2-6B5E-4A2A-BD7D-1AF0A83C4E87}" type="presOf" srcId="{4560A648-B68C-4B78-ABB2-0639FFC4AC4C}" destId="{62121039-342F-4C73-8E70-67AF39FA1E13}" srcOrd="0" destOrd="0" presId="urn:microsoft.com/office/officeart/2005/8/layout/hChevron3"/>
    <dgm:cxn modelId="{986DE98C-6E3C-4BD6-8501-7272DDEAFD6F}" srcId="{4560A648-B68C-4B78-ABB2-0639FFC4AC4C}" destId="{1A216AE3-1BB2-42F2-B92F-07821BB06F38}" srcOrd="2" destOrd="0" parTransId="{D46CC260-6CC7-4A9B-97DA-D6EA0ECB595F}" sibTransId="{F29AB63D-BEF3-4FFA-B935-C481C53BE5A1}"/>
    <dgm:cxn modelId="{D6727F49-E63C-4A4A-B9A2-3DF57B64E734}" type="presOf" srcId="{1A216AE3-1BB2-42F2-B92F-07821BB06F38}" destId="{BB1A8416-F1B1-4DAA-81A4-123CFE8975A0}" srcOrd="0" destOrd="0" presId="urn:microsoft.com/office/officeart/2005/8/layout/hChevron3"/>
    <dgm:cxn modelId="{C21ADB58-F57E-4E47-B36F-BCC0F8B68ECA}" type="presOf" srcId="{F12A572D-E181-4609-A76F-B77A39271441}" destId="{8A92CBCC-A125-48D4-B340-B77B628CB701}" srcOrd="0" destOrd="0" presId="urn:microsoft.com/office/officeart/2005/8/layout/hChevron3"/>
    <dgm:cxn modelId="{212BAAED-650B-403F-A285-BA9206A871B7}" srcId="{4560A648-B68C-4B78-ABB2-0639FFC4AC4C}" destId="{8C6DFA3B-6843-4A1D-9216-E6C0369057B2}" srcOrd="1" destOrd="0" parTransId="{BC5AF854-192E-427B-A3CA-5711CF10BE18}" sibTransId="{A3A13C67-7DC7-4E13-9180-80E5325D6601}"/>
    <dgm:cxn modelId="{2916622A-5E38-4E91-A551-9514B239BCC5}" srcId="{4560A648-B68C-4B78-ABB2-0639FFC4AC4C}" destId="{F12A572D-E181-4609-A76F-B77A39271441}" srcOrd="3" destOrd="0" parTransId="{867EAEC7-4C62-4D95-BBE0-2026A6EE9464}" sibTransId="{5B3FFABD-FA71-4CB6-8691-BF6320762BB4}"/>
    <dgm:cxn modelId="{29E5B114-E1ED-49E4-92EB-A7F3410FD169}" type="presOf" srcId="{95EC1FB6-B9E1-4269-A045-C479AE2DE292}" destId="{B326E4E4-1111-4F4E-B580-8E0F7DC40520}" srcOrd="0" destOrd="0" presId="urn:microsoft.com/office/officeart/2005/8/layout/hChevron3"/>
    <dgm:cxn modelId="{26B32639-6327-4BBC-AB64-3334F0858FAF}" type="presOf" srcId="{8C6DFA3B-6843-4A1D-9216-E6C0369057B2}" destId="{D5583DC4-4E07-4C18-9A0C-EBB4DC14432F}" srcOrd="0" destOrd="0" presId="urn:microsoft.com/office/officeart/2005/8/layout/hChevron3"/>
    <dgm:cxn modelId="{B7AE56D3-B48C-46FF-8D66-A168C09C0032}" type="presParOf" srcId="{62121039-342F-4C73-8E70-67AF39FA1E13}" destId="{B326E4E4-1111-4F4E-B580-8E0F7DC40520}" srcOrd="0" destOrd="0" presId="urn:microsoft.com/office/officeart/2005/8/layout/hChevron3"/>
    <dgm:cxn modelId="{300F3AAE-859D-4B3A-99F9-34BF7D36933D}" type="presParOf" srcId="{62121039-342F-4C73-8E70-67AF39FA1E13}" destId="{58B61ABF-7CE8-4311-834C-D9BAB50F57D2}" srcOrd="1" destOrd="0" presId="urn:microsoft.com/office/officeart/2005/8/layout/hChevron3"/>
    <dgm:cxn modelId="{C46A9AA5-845D-443E-A60E-9F9FCE421462}" type="presParOf" srcId="{62121039-342F-4C73-8E70-67AF39FA1E13}" destId="{D5583DC4-4E07-4C18-9A0C-EBB4DC14432F}" srcOrd="2" destOrd="0" presId="urn:microsoft.com/office/officeart/2005/8/layout/hChevron3"/>
    <dgm:cxn modelId="{54985FC5-073E-4D3A-90E0-E1417A773DCE}" type="presParOf" srcId="{62121039-342F-4C73-8E70-67AF39FA1E13}" destId="{81232856-46FE-4455-8BD2-9D7192CD0AE2}" srcOrd="3" destOrd="0" presId="urn:microsoft.com/office/officeart/2005/8/layout/hChevron3"/>
    <dgm:cxn modelId="{787E6434-623E-45C8-8FC6-9E0909957057}" type="presParOf" srcId="{62121039-342F-4C73-8E70-67AF39FA1E13}" destId="{BB1A8416-F1B1-4DAA-81A4-123CFE8975A0}" srcOrd="4" destOrd="0" presId="urn:microsoft.com/office/officeart/2005/8/layout/hChevron3"/>
    <dgm:cxn modelId="{6B1EF22F-FB73-4CBA-AA01-4EA74EB83A70}" type="presParOf" srcId="{62121039-342F-4C73-8E70-67AF39FA1E13}" destId="{E2901DE0-2315-4575-9C45-1F468BD7C999}" srcOrd="5" destOrd="0" presId="urn:microsoft.com/office/officeart/2005/8/layout/hChevron3"/>
    <dgm:cxn modelId="{FB83588E-3AA2-4FA2-92E3-5A30C0E024D6}" type="presParOf" srcId="{62121039-342F-4C73-8E70-67AF39FA1E13}" destId="{8A92CBCC-A125-48D4-B340-B77B628CB70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560A648-B68C-4B78-ABB2-0639FFC4AC4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5EC1FB6-B9E1-4269-A045-C479AE2DE292}">
      <dgm:prSet phldrT="[Text]"/>
      <dgm:spPr>
        <a:solidFill>
          <a:schemeClr val="accent1"/>
        </a:solidFill>
      </dgm:spPr>
      <dgm:t>
        <a:bodyPr/>
        <a:lstStyle/>
        <a:p>
          <a:pPr algn="l"/>
          <a:r>
            <a:rPr lang="en-US" b="1" dirty="0" smtClean="0"/>
            <a:t>KEY FACTS</a:t>
          </a:r>
          <a:endParaRPr lang="en-US" b="1" dirty="0"/>
        </a:p>
      </dgm:t>
    </dgm:pt>
    <dgm:pt modelId="{1C61EBD1-50C2-466B-8706-FBD2C374450F}" type="parTrans" cxnId="{772486B1-DA8C-470D-8120-533DFE130DD5}">
      <dgm:prSet/>
      <dgm:spPr/>
      <dgm:t>
        <a:bodyPr/>
        <a:lstStyle/>
        <a:p>
          <a:pPr algn="l"/>
          <a:endParaRPr lang="en-US" b="1"/>
        </a:p>
      </dgm:t>
    </dgm:pt>
    <dgm:pt modelId="{6617F277-B248-4560-9201-B8727DE8F25E}" type="sibTrans" cxnId="{772486B1-DA8C-470D-8120-533DFE130DD5}">
      <dgm:prSet/>
      <dgm:spPr/>
      <dgm:t>
        <a:bodyPr/>
        <a:lstStyle/>
        <a:p>
          <a:pPr algn="l"/>
          <a:endParaRPr lang="en-US" b="1"/>
        </a:p>
      </dgm:t>
    </dgm:pt>
    <dgm:pt modelId="{F12A572D-E181-4609-A76F-B77A39271441}">
      <dgm:prSet phldrT="[Text]"/>
      <dgm:spPr/>
      <dgm:t>
        <a:bodyPr/>
        <a:lstStyle/>
        <a:p>
          <a:pPr algn="l"/>
          <a:r>
            <a:rPr lang="en-US" b="1" dirty="0" smtClean="0"/>
            <a:t>TAX PLANING</a:t>
          </a:r>
          <a:endParaRPr lang="en-US" b="1" dirty="0"/>
        </a:p>
      </dgm:t>
    </dgm:pt>
    <dgm:pt modelId="{867EAEC7-4C62-4D95-BBE0-2026A6EE9464}" type="parTrans" cxnId="{2916622A-5E38-4E91-A551-9514B239BCC5}">
      <dgm:prSet/>
      <dgm:spPr/>
      <dgm:t>
        <a:bodyPr/>
        <a:lstStyle/>
        <a:p>
          <a:pPr algn="l"/>
          <a:endParaRPr lang="en-US" b="1"/>
        </a:p>
      </dgm:t>
    </dgm:pt>
    <dgm:pt modelId="{5B3FFABD-FA71-4CB6-8691-BF6320762BB4}" type="sibTrans" cxnId="{2916622A-5E38-4E91-A551-9514B239BCC5}">
      <dgm:prSet/>
      <dgm:spPr/>
      <dgm:t>
        <a:bodyPr/>
        <a:lstStyle/>
        <a:p>
          <a:pPr algn="l"/>
          <a:endParaRPr lang="en-US" b="1"/>
        </a:p>
      </dgm:t>
    </dgm:pt>
    <dgm:pt modelId="{8C6DFA3B-6843-4A1D-9216-E6C0369057B2}">
      <dgm:prSet phldrT="[Text]"/>
      <dgm:spPr>
        <a:solidFill>
          <a:schemeClr val="accent1"/>
        </a:solidFill>
      </dgm:spPr>
      <dgm:t>
        <a:bodyPr/>
        <a:lstStyle/>
        <a:p>
          <a:pPr algn="l"/>
          <a:r>
            <a:rPr lang="en-US" b="1" dirty="0" smtClean="0"/>
            <a:t>INCOME &amp; TAX</a:t>
          </a:r>
          <a:endParaRPr lang="en-US" b="1" dirty="0"/>
        </a:p>
      </dgm:t>
    </dgm:pt>
    <dgm:pt modelId="{BC5AF854-192E-427B-A3CA-5711CF10BE18}" type="parTrans" cxnId="{212BAAED-650B-403F-A285-BA9206A871B7}">
      <dgm:prSet/>
      <dgm:spPr/>
      <dgm:t>
        <a:bodyPr/>
        <a:lstStyle/>
        <a:p>
          <a:endParaRPr lang="en-US"/>
        </a:p>
      </dgm:t>
    </dgm:pt>
    <dgm:pt modelId="{A3A13C67-7DC7-4E13-9180-80E5325D6601}" type="sibTrans" cxnId="{212BAAED-650B-403F-A285-BA9206A871B7}">
      <dgm:prSet/>
      <dgm:spPr/>
      <dgm:t>
        <a:bodyPr/>
        <a:lstStyle/>
        <a:p>
          <a:endParaRPr lang="en-US"/>
        </a:p>
      </dgm:t>
    </dgm:pt>
    <dgm:pt modelId="{1A216AE3-1BB2-42F2-B92F-07821BB06F38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en-US" b="1" dirty="0" smtClean="0"/>
            <a:t>STRUCTURE</a:t>
          </a:r>
          <a:endParaRPr lang="en-US" b="1" dirty="0"/>
        </a:p>
      </dgm:t>
    </dgm:pt>
    <dgm:pt modelId="{D46CC260-6CC7-4A9B-97DA-D6EA0ECB595F}" type="parTrans" cxnId="{986DE98C-6E3C-4BD6-8501-7272DDEAFD6F}">
      <dgm:prSet/>
      <dgm:spPr/>
      <dgm:t>
        <a:bodyPr/>
        <a:lstStyle/>
        <a:p>
          <a:endParaRPr lang="en-US"/>
        </a:p>
      </dgm:t>
    </dgm:pt>
    <dgm:pt modelId="{F29AB63D-BEF3-4FFA-B935-C481C53BE5A1}" type="sibTrans" cxnId="{986DE98C-6E3C-4BD6-8501-7272DDEAFD6F}">
      <dgm:prSet/>
      <dgm:spPr/>
      <dgm:t>
        <a:bodyPr/>
        <a:lstStyle/>
        <a:p>
          <a:endParaRPr lang="en-US"/>
        </a:p>
      </dgm:t>
    </dgm:pt>
    <dgm:pt modelId="{62121039-342F-4C73-8E70-67AF39FA1E13}" type="pres">
      <dgm:prSet presAssocID="{4560A648-B68C-4B78-ABB2-0639FFC4AC4C}" presName="Name0" presStyleCnt="0">
        <dgm:presLayoutVars>
          <dgm:dir/>
          <dgm:resizeHandles val="exact"/>
        </dgm:presLayoutVars>
      </dgm:prSet>
      <dgm:spPr/>
    </dgm:pt>
    <dgm:pt modelId="{B326E4E4-1111-4F4E-B580-8E0F7DC40520}" type="pres">
      <dgm:prSet presAssocID="{95EC1FB6-B9E1-4269-A045-C479AE2DE292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61ABF-7CE8-4311-834C-D9BAB50F57D2}" type="pres">
      <dgm:prSet presAssocID="{6617F277-B248-4560-9201-B8727DE8F25E}" presName="parSpace" presStyleCnt="0"/>
      <dgm:spPr/>
    </dgm:pt>
    <dgm:pt modelId="{D5583DC4-4E07-4C18-9A0C-EBB4DC14432F}" type="pres">
      <dgm:prSet presAssocID="{8C6DFA3B-6843-4A1D-9216-E6C0369057B2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32856-46FE-4455-8BD2-9D7192CD0AE2}" type="pres">
      <dgm:prSet presAssocID="{A3A13C67-7DC7-4E13-9180-80E5325D6601}" presName="parSpace" presStyleCnt="0"/>
      <dgm:spPr/>
    </dgm:pt>
    <dgm:pt modelId="{BB1A8416-F1B1-4DAA-81A4-123CFE8975A0}" type="pres">
      <dgm:prSet presAssocID="{1A216AE3-1BB2-42F2-B92F-07821BB06F38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01DE0-2315-4575-9C45-1F468BD7C999}" type="pres">
      <dgm:prSet presAssocID="{F29AB63D-BEF3-4FFA-B935-C481C53BE5A1}" presName="parSpace" presStyleCnt="0"/>
      <dgm:spPr/>
    </dgm:pt>
    <dgm:pt modelId="{8A92CBCC-A125-48D4-B340-B77B628CB701}" type="pres">
      <dgm:prSet presAssocID="{F12A572D-E181-4609-A76F-B77A3927144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A3EF24-098E-4DEF-88BF-98FA8AA8A0B0}" type="presOf" srcId="{95EC1FB6-B9E1-4269-A045-C479AE2DE292}" destId="{B326E4E4-1111-4F4E-B580-8E0F7DC40520}" srcOrd="0" destOrd="0" presId="urn:microsoft.com/office/officeart/2005/8/layout/hChevron3"/>
    <dgm:cxn modelId="{772486B1-DA8C-470D-8120-533DFE130DD5}" srcId="{4560A648-B68C-4B78-ABB2-0639FFC4AC4C}" destId="{95EC1FB6-B9E1-4269-A045-C479AE2DE292}" srcOrd="0" destOrd="0" parTransId="{1C61EBD1-50C2-466B-8706-FBD2C374450F}" sibTransId="{6617F277-B248-4560-9201-B8727DE8F25E}"/>
    <dgm:cxn modelId="{88D4EBB1-7780-4190-83D5-77D29CB21820}" type="presOf" srcId="{F12A572D-E181-4609-A76F-B77A39271441}" destId="{8A92CBCC-A125-48D4-B340-B77B628CB701}" srcOrd="0" destOrd="0" presId="urn:microsoft.com/office/officeart/2005/8/layout/hChevron3"/>
    <dgm:cxn modelId="{EDE69F03-EF4B-457D-94EB-17B5E4303372}" type="presOf" srcId="{1A216AE3-1BB2-42F2-B92F-07821BB06F38}" destId="{BB1A8416-F1B1-4DAA-81A4-123CFE8975A0}" srcOrd="0" destOrd="0" presId="urn:microsoft.com/office/officeart/2005/8/layout/hChevron3"/>
    <dgm:cxn modelId="{986DE98C-6E3C-4BD6-8501-7272DDEAFD6F}" srcId="{4560A648-B68C-4B78-ABB2-0639FFC4AC4C}" destId="{1A216AE3-1BB2-42F2-B92F-07821BB06F38}" srcOrd="2" destOrd="0" parTransId="{D46CC260-6CC7-4A9B-97DA-D6EA0ECB595F}" sibTransId="{F29AB63D-BEF3-4FFA-B935-C481C53BE5A1}"/>
    <dgm:cxn modelId="{7D261081-1701-49FE-BAFA-E5EA5CABC22F}" type="presOf" srcId="{8C6DFA3B-6843-4A1D-9216-E6C0369057B2}" destId="{D5583DC4-4E07-4C18-9A0C-EBB4DC14432F}" srcOrd="0" destOrd="0" presId="urn:microsoft.com/office/officeart/2005/8/layout/hChevron3"/>
    <dgm:cxn modelId="{212BAAED-650B-403F-A285-BA9206A871B7}" srcId="{4560A648-B68C-4B78-ABB2-0639FFC4AC4C}" destId="{8C6DFA3B-6843-4A1D-9216-E6C0369057B2}" srcOrd="1" destOrd="0" parTransId="{BC5AF854-192E-427B-A3CA-5711CF10BE18}" sibTransId="{A3A13C67-7DC7-4E13-9180-80E5325D6601}"/>
    <dgm:cxn modelId="{6B8650D2-98D1-48C2-92A5-DDD0ECAC5D5B}" type="presOf" srcId="{4560A648-B68C-4B78-ABB2-0639FFC4AC4C}" destId="{62121039-342F-4C73-8E70-67AF39FA1E13}" srcOrd="0" destOrd="0" presId="urn:microsoft.com/office/officeart/2005/8/layout/hChevron3"/>
    <dgm:cxn modelId="{2916622A-5E38-4E91-A551-9514B239BCC5}" srcId="{4560A648-B68C-4B78-ABB2-0639FFC4AC4C}" destId="{F12A572D-E181-4609-A76F-B77A39271441}" srcOrd="3" destOrd="0" parTransId="{867EAEC7-4C62-4D95-BBE0-2026A6EE9464}" sibTransId="{5B3FFABD-FA71-4CB6-8691-BF6320762BB4}"/>
    <dgm:cxn modelId="{93C60FCC-1EEF-4EFF-BE38-3D3DBF6656B3}" type="presParOf" srcId="{62121039-342F-4C73-8E70-67AF39FA1E13}" destId="{B326E4E4-1111-4F4E-B580-8E0F7DC40520}" srcOrd="0" destOrd="0" presId="urn:microsoft.com/office/officeart/2005/8/layout/hChevron3"/>
    <dgm:cxn modelId="{A4A79E6D-4C72-40CE-8C5F-0B06DBB72F0D}" type="presParOf" srcId="{62121039-342F-4C73-8E70-67AF39FA1E13}" destId="{58B61ABF-7CE8-4311-834C-D9BAB50F57D2}" srcOrd="1" destOrd="0" presId="urn:microsoft.com/office/officeart/2005/8/layout/hChevron3"/>
    <dgm:cxn modelId="{8232C28F-8AE4-48D8-BBAF-CD5374946C2B}" type="presParOf" srcId="{62121039-342F-4C73-8E70-67AF39FA1E13}" destId="{D5583DC4-4E07-4C18-9A0C-EBB4DC14432F}" srcOrd="2" destOrd="0" presId="urn:microsoft.com/office/officeart/2005/8/layout/hChevron3"/>
    <dgm:cxn modelId="{EF1DB8D6-4446-44AD-BD5D-7452B6836C0F}" type="presParOf" srcId="{62121039-342F-4C73-8E70-67AF39FA1E13}" destId="{81232856-46FE-4455-8BD2-9D7192CD0AE2}" srcOrd="3" destOrd="0" presId="urn:microsoft.com/office/officeart/2005/8/layout/hChevron3"/>
    <dgm:cxn modelId="{F1CD7EDC-EF5A-47ED-B742-61F85A60AF2B}" type="presParOf" srcId="{62121039-342F-4C73-8E70-67AF39FA1E13}" destId="{BB1A8416-F1B1-4DAA-81A4-123CFE8975A0}" srcOrd="4" destOrd="0" presId="urn:microsoft.com/office/officeart/2005/8/layout/hChevron3"/>
    <dgm:cxn modelId="{B37FB61F-7546-4645-8BAE-BD7C3B44A57B}" type="presParOf" srcId="{62121039-342F-4C73-8E70-67AF39FA1E13}" destId="{E2901DE0-2315-4575-9C45-1F468BD7C999}" srcOrd="5" destOrd="0" presId="urn:microsoft.com/office/officeart/2005/8/layout/hChevron3"/>
    <dgm:cxn modelId="{C54A760B-2FC1-4268-A579-4C2C138E0DD8}" type="presParOf" srcId="{62121039-342F-4C73-8E70-67AF39FA1E13}" destId="{8A92CBCC-A125-48D4-B340-B77B628CB70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560A648-B68C-4B78-ABB2-0639FFC4AC4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5EC1FB6-B9E1-4269-A045-C479AE2DE292}">
      <dgm:prSet phldrT="[Text]"/>
      <dgm:spPr>
        <a:solidFill>
          <a:schemeClr val="accent1"/>
        </a:solidFill>
      </dgm:spPr>
      <dgm:t>
        <a:bodyPr/>
        <a:lstStyle/>
        <a:p>
          <a:pPr algn="l"/>
          <a:r>
            <a:rPr lang="en-US" b="1" dirty="0" smtClean="0"/>
            <a:t>KEY FACTS</a:t>
          </a:r>
          <a:endParaRPr lang="en-US" b="1" dirty="0"/>
        </a:p>
      </dgm:t>
    </dgm:pt>
    <dgm:pt modelId="{1C61EBD1-50C2-466B-8706-FBD2C374450F}" type="parTrans" cxnId="{772486B1-DA8C-470D-8120-533DFE130DD5}">
      <dgm:prSet/>
      <dgm:spPr/>
      <dgm:t>
        <a:bodyPr/>
        <a:lstStyle/>
        <a:p>
          <a:pPr algn="l"/>
          <a:endParaRPr lang="en-US" b="1"/>
        </a:p>
      </dgm:t>
    </dgm:pt>
    <dgm:pt modelId="{6617F277-B248-4560-9201-B8727DE8F25E}" type="sibTrans" cxnId="{772486B1-DA8C-470D-8120-533DFE130DD5}">
      <dgm:prSet/>
      <dgm:spPr/>
      <dgm:t>
        <a:bodyPr/>
        <a:lstStyle/>
        <a:p>
          <a:pPr algn="l"/>
          <a:endParaRPr lang="en-US" b="1"/>
        </a:p>
      </dgm:t>
    </dgm:pt>
    <dgm:pt modelId="{F12A572D-E181-4609-A76F-B77A39271441}">
      <dgm:prSet phldrT="[Text]"/>
      <dgm:spPr/>
      <dgm:t>
        <a:bodyPr/>
        <a:lstStyle/>
        <a:p>
          <a:pPr algn="l"/>
          <a:r>
            <a:rPr lang="en-US" b="1" dirty="0" smtClean="0"/>
            <a:t>TAX PLANING</a:t>
          </a:r>
          <a:endParaRPr lang="en-US" b="1" dirty="0"/>
        </a:p>
      </dgm:t>
    </dgm:pt>
    <dgm:pt modelId="{867EAEC7-4C62-4D95-BBE0-2026A6EE9464}" type="parTrans" cxnId="{2916622A-5E38-4E91-A551-9514B239BCC5}">
      <dgm:prSet/>
      <dgm:spPr/>
      <dgm:t>
        <a:bodyPr/>
        <a:lstStyle/>
        <a:p>
          <a:pPr algn="l"/>
          <a:endParaRPr lang="en-US" b="1"/>
        </a:p>
      </dgm:t>
    </dgm:pt>
    <dgm:pt modelId="{5B3FFABD-FA71-4CB6-8691-BF6320762BB4}" type="sibTrans" cxnId="{2916622A-5E38-4E91-A551-9514B239BCC5}">
      <dgm:prSet/>
      <dgm:spPr/>
      <dgm:t>
        <a:bodyPr/>
        <a:lstStyle/>
        <a:p>
          <a:pPr algn="l"/>
          <a:endParaRPr lang="en-US" b="1"/>
        </a:p>
      </dgm:t>
    </dgm:pt>
    <dgm:pt modelId="{8C6DFA3B-6843-4A1D-9216-E6C0369057B2}">
      <dgm:prSet phldrT="[Text]"/>
      <dgm:spPr>
        <a:solidFill>
          <a:schemeClr val="accent1"/>
        </a:solidFill>
      </dgm:spPr>
      <dgm:t>
        <a:bodyPr/>
        <a:lstStyle/>
        <a:p>
          <a:pPr algn="l"/>
          <a:r>
            <a:rPr lang="en-US" b="1" dirty="0" smtClean="0"/>
            <a:t>INCOME &amp; TAX</a:t>
          </a:r>
          <a:endParaRPr lang="en-US" b="1" dirty="0"/>
        </a:p>
      </dgm:t>
    </dgm:pt>
    <dgm:pt modelId="{BC5AF854-192E-427B-A3CA-5711CF10BE18}" type="parTrans" cxnId="{212BAAED-650B-403F-A285-BA9206A871B7}">
      <dgm:prSet/>
      <dgm:spPr/>
      <dgm:t>
        <a:bodyPr/>
        <a:lstStyle/>
        <a:p>
          <a:endParaRPr lang="en-US"/>
        </a:p>
      </dgm:t>
    </dgm:pt>
    <dgm:pt modelId="{A3A13C67-7DC7-4E13-9180-80E5325D6601}" type="sibTrans" cxnId="{212BAAED-650B-403F-A285-BA9206A871B7}">
      <dgm:prSet/>
      <dgm:spPr/>
      <dgm:t>
        <a:bodyPr/>
        <a:lstStyle/>
        <a:p>
          <a:endParaRPr lang="en-US"/>
        </a:p>
      </dgm:t>
    </dgm:pt>
    <dgm:pt modelId="{1A216AE3-1BB2-42F2-B92F-07821BB06F38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en-US" b="1" dirty="0" smtClean="0"/>
            <a:t>STRUCTURE</a:t>
          </a:r>
          <a:endParaRPr lang="en-US" b="1" dirty="0"/>
        </a:p>
      </dgm:t>
    </dgm:pt>
    <dgm:pt modelId="{D46CC260-6CC7-4A9B-97DA-D6EA0ECB595F}" type="parTrans" cxnId="{986DE98C-6E3C-4BD6-8501-7272DDEAFD6F}">
      <dgm:prSet/>
      <dgm:spPr/>
      <dgm:t>
        <a:bodyPr/>
        <a:lstStyle/>
        <a:p>
          <a:endParaRPr lang="en-US"/>
        </a:p>
      </dgm:t>
    </dgm:pt>
    <dgm:pt modelId="{F29AB63D-BEF3-4FFA-B935-C481C53BE5A1}" type="sibTrans" cxnId="{986DE98C-6E3C-4BD6-8501-7272DDEAFD6F}">
      <dgm:prSet/>
      <dgm:spPr/>
      <dgm:t>
        <a:bodyPr/>
        <a:lstStyle/>
        <a:p>
          <a:endParaRPr lang="en-US"/>
        </a:p>
      </dgm:t>
    </dgm:pt>
    <dgm:pt modelId="{62121039-342F-4C73-8E70-67AF39FA1E13}" type="pres">
      <dgm:prSet presAssocID="{4560A648-B68C-4B78-ABB2-0639FFC4AC4C}" presName="Name0" presStyleCnt="0">
        <dgm:presLayoutVars>
          <dgm:dir/>
          <dgm:resizeHandles val="exact"/>
        </dgm:presLayoutVars>
      </dgm:prSet>
      <dgm:spPr/>
    </dgm:pt>
    <dgm:pt modelId="{B326E4E4-1111-4F4E-B580-8E0F7DC40520}" type="pres">
      <dgm:prSet presAssocID="{95EC1FB6-B9E1-4269-A045-C479AE2DE292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61ABF-7CE8-4311-834C-D9BAB50F57D2}" type="pres">
      <dgm:prSet presAssocID="{6617F277-B248-4560-9201-B8727DE8F25E}" presName="parSpace" presStyleCnt="0"/>
      <dgm:spPr/>
    </dgm:pt>
    <dgm:pt modelId="{D5583DC4-4E07-4C18-9A0C-EBB4DC14432F}" type="pres">
      <dgm:prSet presAssocID="{8C6DFA3B-6843-4A1D-9216-E6C0369057B2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32856-46FE-4455-8BD2-9D7192CD0AE2}" type="pres">
      <dgm:prSet presAssocID="{A3A13C67-7DC7-4E13-9180-80E5325D6601}" presName="parSpace" presStyleCnt="0"/>
      <dgm:spPr/>
    </dgm:pt>
    <dgm:pt modelId="{BB1A8416-F1B1-4DAA-81A4-123CFE8975A0}" type="pres">
      <dgm:prSet presAssocID="{1A216AE3-1BB2-42F2-B92F-07821BB06F38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01DE0-2315-4575-9C45-1F468BD7C999}" type="pres">
      <dgm:prSet presAssocID="{F29AB63D-BEF3-4FFA-B935-C481C53BE5A1}" presName="parSpace" presStyleCnt="0"/>
      <dgm:spPr/>
    </dgm:pt>
    <dgm:pt modelId="{8A92CBCC-A125-48D4-B340-B77B628CB701}" type="pres">
      <dgm:prSet presAssocID="{F12A572D-E181-4609-A76F-B77A3927144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6EEEBB-5412-4A57-B993-88D017977B7E}" type="presOf" srcId="{8C6DFA3B-6843-4A1D-9216-E6C0369057B2}" destId="{D5583DC4-4E07-4C18-9A0C-EBB4DC14432F}" srcOrd="0" destOrd="0" presId="urn:microsoft.com/office/officeart/2005/8/layout/hChevron3"/>
    <dgm:cxn modelId="{772486B1-DA8C-470D-8120-533DFE130DD5}" srcId="{4560A648-B68C-4B78-ABB2-0639FFC4AC4C}" destId="{95EC1FB6-B9E1-4269-A045-C479AE2DE292}" srcOrd="0" destOrd="0" parTransId="{1C61EBD1-50C2-466B-8706-FBD2C374450F}" sibTransId="{6617F277-B248-4560-9201-B8727DE8F25E}"/>
    <dgm:cxn modelId="{986DE98C-6E3C-4BD6-8501-7272DDEAFD6F}" srcId="{4560A648-B68C-4B78-ABB2-0639FFC4AC4C}" destId="{1A216AE3-1BB2-42F2-B92F-07821BB06F38}" srcOrd="2" destOrd="0" parTransId="{D46CC260-6CC7-4A9B-97DA-D6EA0ECB595F}" sibTransId="{F29AB63D-BEF3-4FFA-B935-C481C53BE5A1}"/>
    <dgm:cxn modelId="{003A7362-004A-4B0A-B4EE-89482856E052}" type="presOf" srcId="{95EC1FB6-B9E1-4269-A045-C479AE2DE292}" destId="{B326E4E4-1111-4F4E-B580-8E0F7DC40520}" srcOrd="0" destOrd="0" presId="urn:microsoft.com/office/officeart/2005/8/layout/hChevron3"/>
    <dgm:cxn modelId="{212BAAED-650B-403F-A285-BA9206A871B7}" srcId="{4560A648-B68C-4B78-ABB2-0639FFC4AC4C}" destId="{8C6DFA3B-6843-4A1D-9216-E6C0369057B2}" srcOrd="1" destOrd="0" parTransId="{BC5AF854-192E-427B-A3CA-5711CF10BE18}" sibTransId="{A3A13C67-7DC7-4E13-9180-80E5325D6601}"/>
    <dgm:cxn modelId="{6C9B3D78-82E0-4366-A9AB-5472B347AE03}" type="presOf" srcId="{4560A648-B68C-4B78-ABB2-0639FFC4AC4C}" destId="{62121039-342F-4C73-8E70-67AF39FA1E13}" srcOrd="0" destOrd="0" presId="urn:microsoft.com/office/officeart/2005/8/layout/hChevron3"/>
    <dgm:cxn modelId="{2916622A-5E38-4E91-A551-9514B239BCC5}" srcId="{4560A648-B68C-4B78-ABB2-0639FFC4AC4C}" destId="{F12A572D-E181-4609-A76F-B77A39271441}" srcOrd="3" destOrd="0" parTransId="{867EAEC7-4C62-4D95-BBE0-2026A6EE9464}" sibTransId="{5B3FFABD-FA71-4CB6-8691-BF6320762BB4}"/>
    <dgm:cxn modelId="{4095BF3F-4E82-43B9-8FB9-03B30A1EAD13}" type="presOf" srcId="{1A216AE3-1BB2-42F2-B92F-07821BB06F38}" destId="{BB1A8416-F1B1-4DAA-81A4-123CFE8975A0}" srcOrd="0" destOrd="0" presId="urn:microsoft.com/office/officeart/2005/8/layout/hChevron3"/>
    <dgm:cxn modelId="{45816F7C-AB1F-4A47-9BE8-3238C917EF99}" type="presOf" srcId="{F12A572D-E181-4609-A76F-B77A39271441}" destId="{8A92CBCC-A125-48D4-B340-B77B628CB701}" srcOrd="0" destOrd="0" presId="urn:microsoft.com/office/officeart/2005/8/layout/hChevron3"/>
    <dgm:cxn modelId="{685A4355-B137-406A-ACE8-B85EAA869BA8}" type="presParOf" srcId="{62121039-342F-4C73-8E70-67AF39FA1E13}" destId="{B326E4E4-1111-4F4E-B580-8E0F7DC40520}" srcOrd="0" destOrd="0" presId="urn:microsoft.com/office/officeart/2005/8/layout/hChevron3"/>
    <dgm:cxn modelId="{2D302ADD-DD1E-4D37-B4D4-88014B404D8C}" type="presParOf" srcId="{62121039-342F-4C73-8E70-67AF39FA1E13}" destId="{58B61ABF-7CE8-4311-834C-D9BAB50F57D2}" srcOrd="1" destOrd="0" presId="urn:microsoft.com/office/officeart/2005/8/layout/hChevron3"/>
    <dgm:cxn modelId="{FAE1AB05-EC61-440F-AE45-439EFE4FEE16}" type="presParOf" srcId="{62121039-342F-4C73-8E70-67AF39FA1E13}" destId="{D5583DC4-4E07-4C18-9A0C-EBB4DC14432F}" srcOrd="2" destOrd="0" presId="urn:microsoft.com/office/officeart/2005/8/layout/hChevron3"/>
    <dgm:cxn modelId="{5FC14D4F-90FC-4126-9883-78BF59FDC4E0}" type="presParOf" srcId="{62121039-342F-4C73-8E70-67AF39FA1E13}" destId="{81232856-46FE-4455-8BD2-9D7192CD0AE2}" srcOrd="3" destOrd="0" presId="urn:microsoft.com/office/officeart/2005/8/layout/hChevron3"/>
    <dgm:cxn modelId="{758BC102-A43A-424C-8FA2-85432D82BF2B}" type="presParOf" srcId="{62121039-342F-4C73-8E70-67AF39FA1E13}" destId="{BB1A8416-F1B1-4DAA-81A4-123CFE8975A0}" srcOrd="4" destOrd="0" presId="urn:microsoft.com/office/officeart/2005/8/layout/hChevron3"/>
    <dgm:cxn modelId="{BD931FF0-D108-4FAF-8C40-7D65FEF04E25}" type="presParOf" srcId="{62121039-342F-4C73-8E70-67AF39FA1E13}" destId="{E2901DE0-2315-4575-9C45-1F468BD7C999}" srcOrd="5" destOrd="0" presId="urn:microsoft.com/office/officeart/2005/8/layout/hChevron3"/>
    <dgm:cxn modelId="{C20202EA-D302-48B8-8505-90D70EBAA2AE}" type="presParOf" srcId="{62121039-342F-4C73-8E70-67AF39FA1E13}" destId="{8A92CBCC-A125-48D4-B340-B77B628CB70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CCEFC4C-95A9-47A2-ABE0-6E3B808A9191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5F4673-298A-4730-B883-C45240A92846}">
      <dgm:prSet phldrT="[Text]"/>
      <dgm:spPr/>
      <dgm:t>
        <a:bodyPr/>
        <a:lstStyle/>
        <a:p>
          <a:r>
            <a:rPr lang="en-US" dirty="0" smtClean="0"/>
            <a:t>Yusuf</a:t>
          </a:r>
          <a:endParaRPr lang="en-US" dirty="0"/>
        </a:p>
      </dgm:t>
    </dgm:pt>
    <dgm:pt modelId="{F36CBA6D-158E-4628-9812-1C2E641CE9A8}" type="parTrans" cxnId="{B4B55078-F857-4670-BD64-6F7B3378CC3D}">
      <dgm:prSet/>
      <dgm:spPr/>
      <dgm:t>
        <a:bodyPr/>
        <a:lstStyle/>
        <a:p>
          <a:endParaRPr lang="en-US"/>
        </a:p>
      </dgm:t>
    </dgm:pt>
    <dgm:pt modelId="{159A3F0B-26AC-4B48-B133-C75F94D7E954}" type="sibTrans" cxnId="{B4B55078-F857-4670-BD64-6F7B3378CC3D}">
      <dgm:prSet/>
      <dgm:spPr/>
      <dgm:t>
        <a:bodyPr/>
        <a:lstStyle/>
        <a:p>
          <a:endParaRPr lang="en-US"/>
        </a:p>
      </dgm:t>
    </dgm:pt>
    <dgm:pt modelId="{FE22446A-DD4E-4AC2-BA13-91E23A78808D}">
      <dgm:prSet phldrT="[Text]"/>
      <dgm:spPr/>
      <dgm:t>
        <a:bodyPr/>
        <a:lstStyle/>
        <a:p>
          <a:r>
            <a:rPr lang="en-US" dirty="0" smtClean="0"/>
            <a:t>No need for income</a:t>
          </a:r>
          <a:endParaRPr lang="en-US" dirty="0"/>
        </a:p>
      </dgm:t>
    </dgm:pt>
    <dgm:pt modelId="{E4C5DDC3-6820-4AAF-A8CB-DB9A48051F88}" type="parTrans" cxnId="{4125B952-E439-4D7E-BD24-6886D5EA8748}">
      <dgm:prSet/>
      <dgm:spPr/>
      <dgm:t>
        <a:bodyPr/>
        <a:lstStyle/>
        <a:p>
          <a:endParaRPr lang="en-US"/>
        </a:p>
      </dgm:t>
    </dgm:pt>
    <dgm:pt modelId="{AC54C151-1463-4030-9552-13389D9134F6}" type="sibTrans" cxnId="{4125B952-E439-4D7E-BD24-6886D5EA8748}">
      <dgm:prSet/>
      <dgm:spPr/>
      <dgm:t>
        <a:bodyPr/>
        <a:lstStyle/>
        <a:p>
          <a:endParaRPr lang="en-US"/>
        </a:p>
      </dgm:t>
    </dgm:pt>
    <dgm:pt modelId="{D8C30C03-E12D-40E6-A929-B7371118E5DE}">
      <dgm:prSet phldrT="[Text]"/>
      <dgm:spPr/>
      <dgm:t>
        <a:bodyPr/>
        <a:lstStyle/>
        <a:p>
          <a:r>
            <a:rPr lang="en-US" dirty="0" smtClean="0"/>
            <a:t>Simon</a:t>
          </a:r>
          <a:endParaRPr lang="en-US" dirty="0"/>
        </a:p>
      </dgm:t>
    </dgm:pt>
    <dgm:pt modelId="{48EA5242-26B5-48AD-8265-6E7A3A288154}" type="parTrans" cxnId="{A03F891F-DBA6-4314-98B6-4063BE19EF44}">
      <dgm:prSet/>
      <dgm:spPr/>
      <dgm:t>
        <a:bodyPr/>
        <a:lstStyle/>
        <a:p>
          <a:endParaRPr lang="en-US"/>
        </a:p>
      </dgm:t>
    </dgm:pt>
    <dgm:pt modelId="{C619BD60-08AD-4209-8DE6-6C598F24E46A}" type="sibTrans" cxnId="{A03F891F-DBA6-4314-98B6-4063BE19EF44}">
      <dgm:prSet/>
      <dgm:spPr/>
      <dgm:t>
        <a:bodyPr/>
        <a:lstStyle/>
        <a:p>
          <a:endParaRPr lang="en-US"/>
        </a:p>
      </dgm:t>
    </dgm:pt>
    <dgm:pt modelId="{08F989C5-44D3-4190-87BC-2837CE5E869D}">
      <dgm:prSet phldrT="[Text]"/>
      <dgm:spPr/>
      <dgm:t>
        <a:bodyPr/>
        <a:lstStyle/>
        <a:p>
          <a:r>
            <a:rPr lang="en-US" dirty="0" smtClean="0"/>
            <a:t>Jonathan</a:t>
          </a:r>
          <a:endParaRPr lang="en-US" dirty="0"/>
        </a:p>
      </dgm:t>
    </dgm:pt>
    <dgm:pt modelId="{74E7ECB4-638F-4E24-BA35-B19DE088A973}" type="parTrans" cxnId="{7127D861-6FF3-43EC-A09C-5BA6FFDF6768}">
      <dgm:prSet/>
      <dgm:spPr/>
      <dgm:t>
        <a:bodyPr/>
        <a:lstStyle/>
        <a:p>
          <a:endParaRPr lang="en-US"/>
        </a:p>
      </dgm:t>
    </dgm:pt>
    <dgm:pt modelId="{C1C5A059-112C-4754-816D-DC8BAB3C84DA}" type="sibTrans" cxnId="{7127D861-6FF3-43EC-A09C-5BA6FFDF6768}">
      <dgm:prSet/>
      <dgm:spPr/>
      <dgm:t>
        <a:bodyPr/>
        <a:lstStyle/>
        <a:p>
          <a:endParaRPr lang="en-US"/>
        </a:p>
      </dgm:t>
    </dgm:pt>
    <dgm:pt modelId="{F96AE845-63EC-4E53-915C-153456B562DC}">
      <dgm:prSet phldrT="[Text]"/>
      <dgm:spPr/>
      <dgm:t>
        <a:bodyPr/>
        <a:lstStyle/>
        <a:p>
          <a:r>
            <a:rPr lang="en-US" dirty="0" smtClean="0"/>
            <a:t>Raphael</a:t>
          </a:r>
          <a:endParaRPr lang="en-US" dirty="0"/>
        </a:p>
      </dgm:t>
    </dgm:pt>
    <dgm:pt modelId="{58A93A9F-1408-4324-9E2A-B575871B16EC}" type="parTrans" cxnId="{909CC934-D3FA-4DB4-A90A-F151535D6A9D}">
      <dgm:prSet/>
      <dgm:spPr/>
      <dgm:t>
        <a:bodyPr/>
        <a:lstStyle/>
        <a:p>
          <a:endParaRPr lang="en-US"/>
        </a:p>
      </dgm:t>
    </dgm:pt>
    <dgm:pt modelId="{25C942AC-37FC-4048-98A0-12129488E2F6}" type="sibTrans" cxnId="{909CC934-D3FA-4DB4-A90A-F151535D6A9D}">
      <dgm:prSet/>
      <dgm:spPr/>
      <dgm:t>
        <a:bodyPr/>
        <a:lstStyle/>
        <a:p>
          <a:endParaRPr lang="en-US"/>
        </a:p>
      </dgm:t>
    </dgm:pt>
    <dgm:pt modelId="{83B0FC0A-E1AE-4B64-A2A1-F8AF347BA0E8}">
      <dgm:prSet phldrT="[Text]"/>
      <dgm:spPr/>
      <dgm:t>
        <a:bodyPr/>
        <a:lstStyle/>
        <a:p>
          <a:r>
            <a:rPr lang="en-US" dirty="0" smtClean="0"/>
            <a:t>Earn Interest</a:t>
          </a:r>
          <a:endParaRPr lang="en-US" dirty="0"/>
        </a:p>
      </dgm:t>
    </dgm:pt>
    <dgm:pt modelId="{704DF802-4B61-46CA-A466-866AFC2EAE92}" type="parTrans" cxnId="{A894DB34-7290-44A1-9551-1ACC178F664C}">
      <dgm:prSet/>
      <dgm:spPr/>
      <dgm:t>
        <a:bodyPr/>
        <a:lstStyle/>
        <a:p>
          <a:endParaRPr lang="en-US"/>
        </a:p>
      </dgm:t>
    </dgm:pt>
    <dgm:pt modelId="{033BC219-D763-40E3-AFA3-7B1778A4C04B}" type="sibTrans" cxnId="{A894DB34-7290-44A1-9551-1ACC178F664C}">
      <dgm:prSet/>
      <dgm:spPr/>
      <dgm:t>
        <a:bodyPr/>
        <a:lstStyle/>
        <a:p>
          <a:endParaRPr lang="en-US"/>
        </a:p>
      </dgm:t>
    </dgm:pt>
    <dgm:pt modelId="{B2BD032A-0C8E-4023-A205-CA5B6187E900}">
      <dgm:prSet phldrT="[Text]"/>
      <dgm:spPr/>
      <dgm:t>
        <a:bodyPr/>
        <a:lstStyle/>
        <a:p>
          <a:r>
            <a:rPr lang="en-US" dirty="0" smtClean="0"/>
            <a:t>++ After 4Yrs</a:t>
          </a:r>
          <a:endParaRPr lang="en-US" dirty="0"/>
        </a:p>
      </dgm:t>
    </dgm:pt>
    <dgm:pt modelId="{A3A56E23-ADAE-442B-9864-5A29CBF57273}" type="parTrans" cxnId="{EB396A8B-7470-4CEE-8EB1-79BD1D744224}">
      <dgm:prSet/>
      <dgm:spPr/>
      <dgm:t>
        <a:bodyPr/>
        <a:lstStyle/>
        <a:p>
          <a:endParaRPr lang="en-US"/>
        </a:p>
      </dgm:t>
    </dgm:pt>
    <dgm:pt modelId="{444C5D0C-446C-4376-9E7D-FE1362F49B02}" type="sibTrans" cxnId="{EB396A8B-7470-4CEE-8EB1-79BD1D744224}">
      <dgm:prSet/>
      <dgm:spPr/>
      <dgm:t>
        <a:bodyPr/>
        <a:lstStyle/>
        <a:p>
          <a:endParaRPr lang="en-US"/>
        </a:p>
      </dgm:t>
    </dgm:pt>
    <dgm:pt modelId="{0B64BBD7-2B38-4912-B9B7-54E77978396C}">
      <dgm:prSet phldrT="[Text]"/>
      <dgm:spPr/>
      <dgm:t>
        <a:bodyPr/>
        <a:lstStyle/>
        <a:p>
          <a:r>
            <a:rPr lang="en-US" dirty="0" smtClean="0"/>
            <a:t>No need for income</a:t>
          </a:r>
          <a:endParaRPr lang="en-US" dirty="0"/>
        </a:p>
      </dgm:t>
    </dgm:pt>
    <dgm:pt modelId="{479AB33A-CB81-4F80-AF72-78DCD0BE43F8}" type="parTrans" cxnId="{885DACD6-F194-4947-89E5-95B0386BD52B}">
      <dgm:prSet/>
      <dgm:spPr/>
      <dgm:t>
        <a:bodyPr/>
        <a:lstStyle/>
        <a:p>
          <a:endParaRPr lang="en-US"/>
        </a:p>
      </dgm:t>
    </dgm:pt>
    <dgm:pt modelId="{0FB06C02-F6E0-4F88-8BC4-CAC00A481E5A}" type="sibTrans" cxnId="{885DACD6-F194-4947-89E5-95B0386BD52B}">
      <dgm:prSet/>
      <dgm:spPr/>
      <dgm:t>
        <a:bodyPr/>
        <a:lstStyle/>
        <a:p>
          <a:endParaRPr lang="en-US"/>
        </a:p>
      </dgm:t>
    </dgm:pt>
    <dgm:pt modelId="{F6B2BB6B-1FDB-424F-8C69-1429F7C6B3DF}">
      <dgm:prSet phldrT="[Text]"/>
      <dgm:spPr/>
      <dgm:t>
        <a:bodyPr/>
        <a:lstStyle/>
        <a:p>
          <a:r>
            <a:rPr lang="en-US" dirty="0" smtClean="0"/>
            <a:t>Earn Interest</a:t>
          </a:r>
          <a:endParaRPr lang="en-US" dirty="0"/>
        </a:p>
      </dgm:t>
    </dgm:pt>
    <dgm:pt modelId="{49EF1AA4-7C63-416C-9649-1E530522A6B9}" type="parTrans" cxnId="{C36F83B3-D2F0-4884-BA0F-B89CC2B503E6}">
      <dgm:prSet/>
      <dgm:spPr/>
      <dgm:t>
        <a:bodyPr/>
        <a:lstStyle/>
        <a:p>
          <a:endParaRPr lang="en-US"/>
        </a:p>
      </dgm:t>
    </dgm:pt>
    <dgm:pt modelId="{99F6AFE9-CB5A-4420-AA5F-9B8CF94F252E}" type="sibTrans" cxnId="{C36F83B3-D2F0-4884-BA0F-B89CC2B503E6}">
      <dgm:prSet/>
      <dgm:spPr/>
      <dgm:t>
        <a:bodyPr/>
        <a:lstStyle/>
        <a:p>
          <a:endParaRPr lang="en-US"/>
        </a:p>
      </dgm:t>
    </dgm:pt>
    <dgm:pt modelId="{4CE4B270-B551-45AA-8793-931B40AC9C72}">
      <dgm:prSet phldrT="[Text]"/>
      <dgm:spPr/>
      <dgm:t>
        <a:bodyPr/>
        <a:lstStyle/>
        <a:p>
          <a:r>
            <a:rPr lang="en-US" dirty="0" smtClean="0"/>
            <a:t>++ After 4Yrs</a:t>
          </a:r>
          <a:endParaRPr lang="en-US" dirty="0"/>
        </a:p>
      </dgm:t>
    </dgm:pt>
    <dgm:pt modelId="{414EF767-BAA7-435B-AFC2-705134B591A1}" type="parTrans" cxnId="{30828BC5-1A21-448D-B0E5-5A2D766CA60B}">
      <dgm:prSet/>
      <dgm:spPr/>
      <dgm:t>
        <a:bodyPr/>
        <a:lstStyle/>
        <a:p>
          <a:endParaRPr lang="en-US"/>
        </a:p>
      </dgm:t>
    </dgm:pt>
    <dgm:pt modelId="{2253A2E2-DAB4-4412-A864-F4F9B0C1C0D4}" type="sibTrans" cxnId="{30828BC5-1A21-448D-B0E5-5A2D766CA60B}">
      <dgm:prSet/>
      <dgm:spPr/>
      <dgm:t>
        <a:bodyPr/>
        <a:lstStyle/>
        <a:p>
          <a:endParaRPr lang="en-US"/>
        </a:p>
      </dgm:t>
    </dgm:pt>
    <dgm:pt modelId="{CA6C56CC-E8B6-4B14-9CD4-EC37506B994D}">
      <dgm:prSet phldrT="[Text]"/>
      <dgm:spPr/>
      <dgm:t>
        <a:bodyPr/>
        <a:lstStyle/>
        <a:p>
          <a:r>
            <a:rPr lang="en-US" dirty="0" smtClean="0"/>
            <a:t>Potential to earn interest</a:t>
          </a:r>
          <a:endParaRPr lang="en-US" dirty="0"/>
        </a:p>
      </dgm:t>
    </dgm:pt>
    <dgm:pt modelId="{2A39B9E7-FC66-416C-AC0E-586D6B372469}" type="parTrans" cxnId="{B99E65AB-2D2D-4160-B108-B8FAED0BAE88}">
      <dgm:prSet/>
      <dgm:spPr/>
      <dgm:t>
        <a:bodyPr/>
        <a:lstStyle/>
        <a:p>
          <a:endParaRPr lang="en-US"/>
        </a:p>
      </dgm:t>
    </dgm:pt>
    <dgm:pt modelId="{3AD46EA9-76B2-4DB4-96DA-D1B056E5CD37}" type="sibTrans" cxnId="{B99E65AB-2D2D-4160-B108-B8FAED0BAE88}">
      <dgm:prSet/>
      <dgm:spPr/>
      <dgm:t>
        <a:bodyPr/>
        <a:lstStyle/>
        <a:p>
          <a:endParaRPr lang="en-US"/>
        </a:p>
      </dgm:t>
    </dgm:pt>
    <dgm:pt modelId="{587BD72C-CFD5-4A96-AB5E-19F583D4EBC6}">
      <dgm:prSet phldrT="[Text]"/>
      <dgm:spPr/>
      <dgm:t>
        <a:bodyPr/>
        <a:lstStyle/>
        <a:p>
          <a:r>
            <a:rPr lang="en-US" dirty="0" smtClean="0"/>
            <a:t>Will materialize tax loss</a:t>
          </a:r>
          <a:endParaRPr lang="en-US" dirty="0"/>
        </a:p>
      </dgm:t>
    </dgm:pt>
    <dgm:pt modelId="{7FC77EEC-C424-4C52-805C-663D7AE8324D}" type="parTrans" cxnId="{9E5F70A4-1B60-45A2-B84A-56E1B3913F9A}">
      <dgm:prSet/>
      <dgm:spPr/>
      <dgm:t>
        <a:bodyPr/>
        <a:lstStyle/>
        <a:p>
          <a:endParaRPr lang="en-US"/>
        </a:p>
      </dgm:t>
    </dgm:pt>
    <dgm:pt modelId="{972937ED-541A-4A32-914D-5A0439BB8080}" type="sibTrans" cxnId="{9E5F70A4-1B60-45A2-B84A-56E1B3913F9A}">
      <dgm:prSet/>
      <dgm:spPr/>
      <dgm:t>
        <a:bodyPr/>
        <a:lstStyle/>
        <a:p>
          <a:endParaRPr lang="en-US"/>
        </a:p>
      </dgm:t>
    </dgm:pt>
    <dgm:pt modelId="{3A518118-8233-4968-8A64-4FF3BA035E57}">
      <dgm:prSet phldrT="[Text]"/>
      <dgm:spPr/>
      <dgm:t>
        <a:bodyPr/>
        <a:lstStyle/>
        <a:p>
          <a:r>
            <a:rPr lang="en-US" dirty="0" smtClean="0"/>
            <a:t>No need for income</a:t>
          </a:r>
          <a:endParaRPr lang="en-US" dirty="0"/>
        </a:p>
      </dgm:t>
    </dgm:pt>
    <dgm:pt modelId="{E1F8497F-B8B3-419E-BAA6-5E2249444BE3}" type="parTrans" cxnId="{DDDC1DEC-1DB0-4A20-9CC3-8B9B1EC597E7}">
      <dgm:prSet/>
      <dgm:spPr/>
      <dgm:t>
        <a:bodyPr/>
        <a:lstStyle/>
        <a:p>
          <a:endParaRPr lang="en-US"/>
        </a:p>
      </dgm:t>
    </dgm:pt>
    <dgm:pt modelId="{F235EE67-8777-4721-840A-BE07A37659E8}" type="sibTrans" cxnId="{DDDC1DEC-1DB0-4A20-9CC3-8B9B1EC597E7}">
      <dgm:prSet/>
      <dgm:spPr/>
      <dgm:t>
        <a:bodyPr/>
        <a:lstStyle/>
        <a:p>
          <a:endParaRPr lang="en-US"/>
        </a:p>
      </dgm:t>
    </dgm:pt>
    <dgm:pt modelId="{D53402E9-7D15-458C-BDCA-326EC45C5C92}">
      <dgm:prSet phldrT="[Text]"/>
      <dgm:spPr/>
      <dgm:t>
        <a:bodyPr/>
        <a:lstStyle/>
        <a:p>
          <a:r>
            <a:rPr lang="en-US" dirty="0" smtClean="0"/>
            <a:t>Keep $ in Traders </a:t>
          </a:r>
          <a:r>
            <a:rPr lang="en-US" dirty="0" err="1" smtClean="0"/>
            <a:t>Inc</a:t>
          </a:r>
          <a:endParaRPr lang="en-US" dirty="0"/>
        </a:p>
      </dgm:t>
    </dgm:pt>
    <dgm:pt modelId="{93F1F0AC-86F6-427A-A9CB-080268145EE5}" type="parTrans" cxnId="{91D608F3-3DBE-4A91-8872-7764618102DD}">
      <dgm:prSet/>
      <dgm:spPr/>
      <dgm:t>
        <a:bodyPr/>
        <a:lstStyle/>
        <a:p>
          <a:endParaRPr lang="en-US"/>
        </a:p>
      </dgm:t>
    </dgm:pt>
    <dgm:pt modelId="{111ABFC3-9C23-448C-A20F-C13AC0A30BE9}" type="sibTrans" cxnId="{91D608F3-3DBE-4A91-8872-7764618102DD}">
      <dgm:prSet/>
      <dgm:spPr/>
      <dgm:t>
        <a:bodyPr/>
        <a:lstStyle/>
        <a:p>
          <a:endParaRPr lang="en-US"/>
        </a:p>
      </dgm:t>
    </dgm:pt>
    <dgm:pt modelId="{3655B3FD-239D-4C90-80B7-C6AA1F8172E4}">
      <dgm:prSet phldrT="[Text]"/>
      <dgm:spPr/>
      <dgm:t>
        <a:bodyPr/>
        <a:lstStyle/>
        <a:p>
          <a:r>
            <a:rPr lang="en-US" dirty="0" smtClean="0"/>
            <a:t>Keep $ in Traders </a:t>
          </a:r>
          <a:r>
            <a:rPr lang="en-US" dirty="0" err="1" smtClean="0"/>
            <a:t>Inc</a:t>
          </a:r>
          <a:endParaRPr lang="en-US" dirty="0"/>
        </a:p>
      </dgm:t>
    </dgm:pt>
    <dgm:pt modelId="{3190169E-7FAD-4ADF-A893-EC632F77B082}" type="parTrans" cxnId="{9BEBFD6E-4C77-42F6-A4F2-4E8433CC3774}">
      <dgm:prSet/>
      <dgm:spPr/>
      <dgm:t>
        <a:bodyPr/>
        <a:lstStyle/>
        <a:p>
          <a:endParaRPr lang="en-US"/>
        </a:p>
      </dgm:t>
    </dgm:pt>
    <dgm:pt modelId="{BED6B6E3-D835-4C93-B2EE-D30C423BB37E}" type="sibTrans" cxnId="{9BEBFD6E-4C77-42F6-A4F2-4E8433CC3774}">
      <dgm:prSet/>
      <dgm:spPr/>
      <dgm:t>
        <a:bodyPr/>
        <a:lstStyle/>
        <a:p>
          <a:endParaRPr lang="en-US"/>
        </a:p>
      </dgm:t>
    </dgm:pt>
    <dgm:pt modelId="{69834D7D-ACD0-443C-BCF8-DFEE9C879891}">
      <dgm:prSet phldrT="[Text]"/>
      <dgm:spPr/>
      <dgm:t>
        <a:bodyPr/>
        <a:lstStyle/>
        <a:p>
          <a:r>
            <a:rPr lang="en-US" dirty="0" smtClean="0"/>
            <a:t>Broke so Need Income</a:t>
          </a:r>
          <a:endParaRPr lang="en-US" dirty="0"/>
        </a:p>
      </dgm:t>
    </dgm:pt>
    <dgm:pt modelId="{0D60E1D7-1601-44DD-8C51-36C31E7FEDB1}" type="sibTrans" cxnId="{7DBA6AFE-98B1-4008-8F63-BB3FD46BCF8F}">
      <dgm:prSet/>
      <dgm:spPr/>
      <dgm:t>
        <a:bodyPr/>
        <a:lstStyle/>
        <a:p>
          <a:endParaRPr lang="en-US"/>
        </a:p>
      </dgm:t>
    </dgm:pt>
    <dgm:pt modelId="{86D59FC0-83E2-49D3-AC65-5A5E30936D91}" type="parTrans" cxnId="{7DBA6AFE-98B1-4008-8F63-BB3FD46BCF8F}">
      <dgm:prSet/>
      <dgm:spPr/>
      <dgm:t>
        <a:bodyPr/>
        <a:lstStyle/>
        <a:p>
          <a:endParaRPr lang="en-US"/>
        </a:p>
      </dgm:t>
    </dgm:pt>
    <dgm:pt modelId="{409DA011-9A1B-41D4-B4BD-18649BEDF147}">
      <dgm:prSet phldrT="[Text]"/>
      <dgm:spPr/>
      <dgm:t>
        <a:bodyPr/>
        <a:lstStyle/>
        <a:p>
          <a:r>
            <a:rPr lang="en-US" dirty="0" smtClean="0"/>
            <a:t>Income split Wife/Child</a:t>
          </a:r>
          <a:endParaRPr lang="en-US" dirty="0"/>
        </a:p>
      </dgm:t>
    </dgm:pt>
    <dgm:pt modelId="{BD75879D-FC96-4066-933D-DDA17FC81CC9}" type="parTrans" cxnId="{92DE9ACE-A99C-47A5-A6CA-D8864F69873B}">
      <dgm:prSet/>
      <dgm:spPr/>
      <dgm:t>
        <a:bodyPr/>
        <a:lstStyle/>
        <a:p>
          <a:endParaRPr lang="en-US"/>
        </a:p>
      </dgm:t>
    </dgm:pt>
    <dgm:pt modelId="{63B64C18-C354-4902-A799-DB403D91387B}" type="sibTrans" cxnId="{92DE9ACE-A99C-47A5-A6CA-D8864F69873B}">
      <dgm:prSet/>
      <dgm:spPr/>
      <dgm:t>
        <a:bodyPr/>
        <a:lstStyle/>
        <a:p>
          <a:endParaRPr lang="en-US"/>
        </a:p>
      </dgm:t>
    </dgm:pt>
    <dgm:pt modelId="{F9A778FF-5631-48C5-9C99-DFC9AA082519}">
      <dgm:prSet phldrT="[Text]"/>
      <dgm:spPr/>
      <dgm:t>
        <a:bodyPr/>
        <a:lstStyle/>
        <a:p>
          <a:r>
            <a:rPr lang="en-US" dirty="0" smtClean="0"/>
            <a:t>Invest rest in Holding Corp</a:t>
          </a:r>
          <a:endParaRPr lang="en-US" dirty="0"/>
        </a:p>
      </dgm:t>
    </dgm:pt>
    <dgm:pt modelId="{AF0366E8-F41B-4088-AECD-3DF7C83BF92A}" type="parTrans" cxnId="{4243C6D2-F525-4514-B295-B6D8EAFA7271}">
      <dgm:prSet/>
      <dgm:spPr/>
      <dgm:t>
        <a:bodyPr/>
        <a:lstStyle/>
        <a:p>
          <a:endParaRPr lang="en-US"/>
        </a:p>
      </dgm:t>
    </dgm:pt>
    <dgm:pt modelId="{68E154EF-4A0A-43AA-A4C8-1DFC0DD43751}" type="sibTrans" cxnId="{4243C6D2-F525-4514-B295-B6D8EAFA7271}">
      <dgm:prSet/>
      <dgm:spPr/>
      <dgm:t>
        <a:bodyPr/>
        <a:lstStyle/>
        <a:p>
          <a:endParaRPr lang="en-US"/>
        </a:p>
      </dgm:t>
    </dgm:pt>
    <dgm:pt modelId="{AFA7700E-CC83-4F85-AB35-075CDA431C89}">
      <dgm:prSet phldrT="[Text]"/>
      <dgm:spPr/>
      <dgm:t>
        <a:bodyPr/>
        <a:lstStyle/>
        <a:p>
          <a:r>
            <a:rPr lang="en-US" dirty="0" smtClean="0"/>
            <a:t>Short 25K$</a:t>
          </a:r>
          <a:endParaRPr lang="en-US" dirty="0"/>
        </a:p>
      </dgm:t>
    </dgm:pt>
    <dgm:pt modelId="{1A1FB825-4198-4D90-B44B-4F0F52359A81}" type="parTrans" cxnId="{7E10A5CB-A4DF-43DF-A133-57DBC873D986}">
      <dgm:prSet/>
      <dgm:spPr/>
      <dgm:t>
        <a:bodyPr/>
        <a:lstStyle/>
        <a:p>
          <a:endParaRPr lang="en-US"/>
        </a:p>
      </dgm:t>
    </dgm:pt>
    <dgm:pt modelId="{1B387504-C143-4A2F-A136-C3C8802CD3AB}" type="sibTrans" cxnId="{7E10A5CB-A4DF-43DF-A133-57DBC873D986}">
      <dgm:prSet/>
      <dgm:spPr/>
      <dgm:t>
        <a:bodyPr/>
        <a:lstStyle/>
        <a:p>
          <a:endParaRPr lang="en-US"/>
        </a:p>
      </dgm:t>
    </dgm:pt>
    <dgm:pt modelId="{DC377BA6-50BF-45EF-98CC-6B491CDE4C07}">
      <dgm:prSet phldrT="[Text]"/>
      <dgm:spPr/>
      <dgm:t>
        <a:bodyPr/>
        <a:lstStyle/>
        <a:p>
          <a:r>
            <a:rPr lang="en-US" dirty="0" smtClean="0"/>
            <a:t>++ &lt; 4Yrs</a:t>
          </a:r>
          <a:endParaRPr lang="en-US" dirty="0"/>
        </a:p>
      </dgm:t>
    </dgm:pt>
    <dgm:pt modelId="{FE77D76F-27A0-4949-AC96-82FCC8DF9B2B}" type="parTrans" cxnId="{7858F176-F0A4-4B99-88C7-4CD8C590E618}">
      <dgm:prSet/>
      <dgm:spPr/>
      <dgm:t>
        <a:bodyPr/>
        <a:lstStyle/>
        <a:p>
          <a:endParaRPr lang="en-US"/>
        </a:p>
      </dgm:t>
    </dgm:pt>
    <dgm:pt modelId="{6379CD8C-A1E8-419B-955B-B671FEEDC2A9}" type="sibTrans" cxnId="{7858F176-F0A4-4B99-88C7-4CD8C590E618}">
      <dgm:prSet/>
      <dgm:spPr/>
      <dgm:t>
        <a:bodyPr/>
        <a:lstStyle/>
        <a:p>
          <a:endParaRPr lang="en-US"/>
        </a:p>
      </dgm:t>
    </dgm:pt>
    <dgm:pt modelId="{A89CA9BC-9567-47DE-BA58-13359F026DEA}" type="pres">
      <dgm:prSet presAssocID="{3CCEFC4C-95A9-47A2-ABE0-6E3B808A919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3F0839-58BB-454C-9727-729FB67CA912}" type="pres">
      <dgm:prSet presAssocID="{235F4673-298A-4730-B883-C45240A92846}" presName="compNode" presStyleCnt="0"/>
      <dgm:spPr/>
    </dgm:pt>
    <dgm:pt modelId="{CEEA17BA-EBAA-4E60-B8F8-D7500E4FC465}" type="pres">
      <dgm:prSet presAssocID="{235F4673-298A-4730-B883-C45240A92846}" presName="aNode" presStyleLbl="bgShp" presStyleIdx="0" presStyleCnt="4"/>
      <dgm:spPr/>
      <dgm:t>
        <a:bodyPr/>
        <a:lstStyle/>
        <a:p>
          <a:endParaRPr lang="en-US"/>
        </a:p>
      </dgm:t>
    </dgm:pt>
    <dgm:pt modelId="{DDECD90C-F539-4933-AE37-F9ADC2927AA2}" type="pres">
      <dgm:prSet presAssocID="{235F4673-298A-4730-B883-C45240A92846}" presName="textNode" presStyleLbl="bgShp" presStyleIdx="0" presStyleCnt="4"/>
      <dgm:spPr/>
      <dgm:t>
        <a:bodyPr/>
        <a:lstStyle/>
        <a:p>
          <a:endParaRPr lang="en-US"/>
        </a:p>
      </dgm:t>
    </dgm:pt>
    <dgm:pt modelId="{D81E8926-4857-4C1F-9A76-CE5532ADE18F}" type="pres">
      <dgm:prSet presAssocID="{235F4673-298A-4730-B883-C45240A92846}" presName="compChildNode" presStyleCnt="0"/>
      <dgm:spPr/>
    </dgm:pt>
    <dgm:pt modelId="{76506453-35F2-4414-BA8A-E5C934C9E428}" type="pres">
      <dgm:prSet presAssocID="{235F4673-298A-4730-B883-C45240A92846}" presName="theInnerList" presStyleCnt="0"/>
      <dgm:spPr/>
    </dgm:pt>
    <dgm:pt modelId="{ED1EC65F-1144-4935-9D93-8E926B01A995}" type="pres">
      <dgm:prSet presAssocID="{FE22446A-DD4E-4AC2-BA13-91E23A78808D}" presName="child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50A4A-3B9A-426F-8E5A-D6658EDAF870}" type="pres">
      <dgm:prSet presAssocID="{FE22446A-DD4E-4AC2-BA13-91E23A78808D}" presName="aSpace2" presStyleCnt="0"/>
      <dgm:spPr/>
    </dgm:pt>
    <dgm:pt modelId="{0AF14B8A-BC50-46BB-9281-655481E63292}" type="pres">
      <dgm:prSet presAssocID="{D53402E9-7D15-458C-BDCA-326EC45C5C92}" presName="child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0B98F-821A-498C-BCC8-A387EC4AF3B1}" type="pres">
      <dgm:prSet presAssocID="{D53402E9-7D15-458C-BDCA-326EC45C5C92}" presName="aSpace2" presStyleCnt="0"/>
      <dgm:spPr/>
    </dgm:pt>
    <dgm:pt modelId="{D2644073-7B41-4F63-90E1-23EACC992972}" type="pres">
      <dgm:prSet presAssocID="{83B0FC0A-E1AE-4B64-A2A1-F8AF347BA0E8}" presName="child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0EEB3-0997-4D6C-8BD9-97EE9400664A}" type="pres">
      <dgm:prSet presAssocID="{83B0FC0A-E1AE-4B64-A2A1-F8AF347BA0E8}" presName="aSpace2" presStyleCnt="0"/>
      <dgm:spPr/>
    </dgm:pt>
    <dgm:pt modelId="{D1387230-D154-4B58-807B-5A546F1A336C}" type="pres">
      <dgm:prSet presAssocID="{B2BD032A-0C8E-4023-A205-CA5B6187E900}" presName="child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DA89B-4FB4-436F-BA21-6694FA61F3A6}" type="pres">
      <dgm:prSet presAssocID="{235F4673-298A-4730-B883-C45240A92846}" presName="aSpace" presStyleCnt="0"/>
      <dgm:spPr/>
    </dgm:pt>
    <dgm:pt modelId="{036D7E71-B5EA-4B2F-A30C-1D42CAE20557}" type="pres">
      <dgm:prSet presAssocID="{F96AE845-63EC-4E53-915C-153456B562DC}" presName="compNode" presStyleCnt="0"/>
      <dgm:spPr/>
    </dgm:pt>
    <dgm:pt modelId="{7DC7ACA3-EE2C-4340-9283-EA5FCDF97138}" type="pres">
      <dgm:prSet presAssocID="{F96AE845-63EC-4E53-915C-153456B562DC}" presName="aNode" presStyleLbl="bgShp" presStyleIdx="1" presStyleCnt="4"/>
      <dgm:spPr/>
      <dgm:t>
        <a:bodyPr/>
        <a:lstStyle/>
        <a:p>
          <a:endParaRPr lang="en-US"/>
        </a:p>
      </dgm:t>
    </dgm:pt>
    <dgm:pt modelId="{A497C0B5-BEA2-45A4-B145-9ADB3A9A0F7F}" type="pres">
      <dgm:prSet presAssocID="{F96AE845-63EC-4E53-915C-153456B562DC}" presName="textNode" presStyleLbl="bgShp" presStyleIdx="1" presStyleCnt="4"/>
      <dgm:spPr/>
      <dgm:t>
        <a:bodyPr/>
        <a:lstStyle/>
        <a:p>
          <a:endParaRPr lang="en-US"/>
        </a:p>
      </dgm:t>
    </dgm:pt>
    <dgm:pt modelId="{EBCC630E-C399-4241-A1EF-E136BD5F9248}" type="pres">
      <dgm:prSet presAssocID="{F96AE845-63EC-4E53-915C-153456B562DC}" presName="compChildNode" presStyleCnt="0"/>
      <dgm:spPr/>
    </dgm:pt>
    <dgm:pt modelId="{D5E57217-6AE6-479B-85DE-54CA6C8E52EC}" type="pres">
      <dgm:prSet presAssocID="{F96AE845-63EC-4E53-915C-153456B562DC}" presName="theInnerList" presStyleCnt="0"/>
      <dgm:spPr/>
    </dgm:pt>
    <dgm:pt modelId="{5D0A8E0B-B277-421A-94B9-9B9810450D99}" type="pres">
      <dgm:prSet presAssocID="{0B64BBD7-2B38-4912-B9B7-54E77978396C}" presName="child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DEC6F-8D63-488E-98CA-8F512B50EEFD}" type="pres">
      <dgm:prSet presAssocID="{0B64BBD7-2B38-4912-B9B7-54E77978396C}" presName="aSpace2" presStyleCnt="0"/>
      <dgm:spPr/>
    </dgm:pt>
    <dgm:pt modelId="{2A644B99-4A1A-4291-9069-C0E30BDDF92C}" type="pres">
      <dgm:prSet presAssocID="{3655B3FD-239D-4C90-80B7-C6AA1F8172E4}" presName="child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95C57-5CDA-4EF4-B28C-947F24E724A0}" type="pres">
      <dgm:prSet presAssocID="{3655B3FD-239D-4C90-80B7-C6AA1F8172E4}" presName="aSpace2" presStyleCnt="0"/>
      <dgm:spPr/>
    </dgm:pt>
    <dgm:pt modelId="{CE04368B-6214-4642-AFE1-CDD87E9276DF}" type="pres">
      <dgm:prSet presAssocID="{F6B2BB6B-1FDB-424F-8C69-1429F7C6B3DF}" presName="child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F3129-F739-4392-B1D2-6B34A2E69EE8}" type="pres">
      <dgm:prSet presAssocID="{F6B2BB6B-1FDB-424F-8C69-1429F7C6B3DF}" presName="aSpace2" presStyleCnt="0"/>
      <dgm:spPr/>
    </dgm:pt>
    <dgm:pt modelId="{2DC63025-717E-4BB9-96CA-A2D195A7A1EE}" type="pres">
      <dgm:prSet presAssocID="{4CE4B270-B551-45AA-8793-931B40AC9C72}" presName="child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80B3C-B16F-497A-B5A0-34B70758FC57}" type="pres">
      <dgm:prSet presAssocID="{F96AE845-63EC-4E53-915C-153456B562DC}" presName="aSpace" presStyleCnt="0"/>
      <dgm:spPr/>
    </dgm:pt>
    <dgm:pt modelId="{B8AE915F-0FB3-484A-8039-6852C59C8926}" type="pres">
      <dgm:prSet presAssocID="{D8C30C03-E12D-40E6-A929-B7371118E5DE}" presName="compNode" presStyleCnt="0"/>
      <dgm:spPr/>
    </dgm:pt>
    <dgm:pt modelId="{1FC33A4F-E960-4187-AA05-7A52617245F4}" type="pres">
      <dgm:prSet presAssocID="{D8C30C03-E12D-40E6-A929-B7371118E5DE}" presName="aNode" presStyleLbl="bgShp" presStyleIdx="2" presStyleCnt="4"/>
      <dgm:spPr/>
      <dgm:t>
        <a:bodyPr/>
        <a:lstStyle/>
        <a:p>
          <a:endParaRPr lang="en-US"/>
        </a:p>
      </dgm:t>
    </dgm:pt>
    <dgm:pt modelId="{97BAB91B-B1C2-43DE-9323-D665295ED8DF}" type="pres">
      <dgm:prSet presAssocID="{D8C30C03-E12D-40E6-A929-B7371118E5DE}" presName="textNode" presStyleLbl="bgShp" presStyleIdx="2" presStyleCnt="4"/>
      <dgm:spPr/>
      <dgm:t>
        <a:bodyPr/>
        <a:lstStyle/>
        <a:p>
          <a:endParaRPr lang="en-US"/>
        </a:p>
      </dgm:t>
    </dgm:pt>
    <dgm:pt modelId="{D5787AC2-DBEE-4A6C-BBC6-3013D773C356}" type="pres">
      <dgm:prSet presAssocID="{D8C30C03-E12D-40E6-A929-B7371118E5DE}" presName="compChildNode" presStyleCnt="0"/>
      <dgm:spPr/>
    </dgm:pt>
    <dgm:pt modelId="{E316820F-4751-4FE1-B91C-0D1B15141733}" type="pres">
      <dgm:prSet presAssocID="{D8C30C03-E12D-40E6-A929-B7371118E5DE}" presName="theInnerList" presStyleCnt="0"/>
      <dgm:spPr/>
    </dgm:pt>
    <dgm:pt modelId="{F489D7F8-CEEB-4016-8830-C8195F51377C}" type="pres">
      <dgm:prSet presAssocID="{69834D7D-ACD0-443C-BCF8-DFEE9C879891}" presName="child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D904C-9A4A-41B8-A76C-01002FD990C6}" type="pres">
      <dgm:prSet presAssocID="{69834D7D-ACD0-443C-BCF8-DFEE9C879891}" presName="aSpace2" presStyleCnt="0"/>
      <dgm:spPr/>
    </dgm:pt>
    <dgm:pt modelId="{1A747278-F4DE-40D1-852C-19F768B9E4FB}" type="pres">
      <dgm:prSet presAssocID="{CA6C56CC-E8B6-4B14-9CD4-EC37506B994D}" presName="child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0A459-DC5A-4BC2-844C-1031CEDE35E1}" type="pres">
      <dgm:prSet presAssocID="{CA6C56CC-E8B6-4B14-9CD4-EC37506B994D}" presName="aSpace2" presStyleCnt="0"/>
      <dgm:spPr/>
    </dgm:pt>
    <dgm:pt modelId="{AED8BA96-F8E6-42D0-89B1-72965DD00892}" type="pres">
      <dgm:prSet presAssocID="{587BD72C-CFD5-4A96-AB5E-19F583D4EBC6}" presName="child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37F89-3DEA-4ADA-A89A-56FF6C735819}" type="pres">
      <dgm:prSet presAssocID="{587BD72C-CFD5-4A96-AB5E-19F583D4EBC6}" presName="aSpace2" presStyleCnt="0"/>
      <dgm:spPr/>
    </dgm:pt>
    <dgm:pt modelId="{62B2EA66-BB16-43B3-BE84-F486B84D316C}" type="pres">
      <dgm:prSet presAssocID="{AFA7700E-CC83-4F85-AB35-075CDA431C89}" presName="child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9749C-5405-4890-A276-BCE4E58C9B5B}" type="pres">
      <dgm:prSet presAssocID="{D8C30C03-E12D-40E6-A929-B7371118E5DE}" presName="aSpace" presStyleCnt="0"/>
      <dgm:spPr/>
    </dgm:pt>
    <dgm:pt modelId="{367133EC-A7F3-44C4-95C0-D2294AAE8285}" type="pres">
      <dgm:prSet presAssocID="{08F989C5-44D3-4190-87BC-2837CE5E869D}" presName="compNode" presStyleCnt="0"/>
      <dgm:spPr/>
    </dgm:pt>
    <dgm:pt modelId="{A4827DE2-4D77-461B-B03E-16F5A30FE032}" type="pres">
      <dgm:prSet presAssocID="{08F989C5-44D3-4190-87BC-2837CE5E869D}" presName="aNode" presStyleLbl="bgShp" presStyleIdx="3" presStyleCnt="4"/>
      <dgm:spPr/>
      <dgm:t>
        <a:bodyPr/>
        <a:lstStyle/>
        <a:p>
          <a:endParaRPr lang="en-US"/>
        </a:p>
      </dgm:t>
    </dgm:pt>
    <dgm:pt modelId="{2CF09E7A-6E17-441B-AAE3-32633D4EFD0E}" type="pres">
      <dgm:prSet presAssocID="{08F989C5-44D3-4190-87BC-2837CE5E869D}" presName="textNode" presStyleLbl="bgShp" presStyleIdx="3" presStyleCnt="4"/>
      <dgm:spPr/>
      <dgm:t>
        <a:bodyPr/>
        <a:lstStyle/>
        <a:p>
          <a:endParaRPr lang="en-US"/>
        </a:p>
      </dgm:t>
    </dgm:pt>
    <dgm:pt modelId="{51C173C2-F61B-4A02-A441-F91E069D6008}" type="pres">
      <dgm:prSet presAssocID="{08F989C5-44D3-4190-87BC-2837CE5E869D}" presName="compChildNode" presStyleCnt="0"/>
      <dgm:spPr/>
    </dgm:pt>
    <dgm:pt modelId="{6B0F9472-D366-46F3-80FF-E8125AD95D34}" type="pres">
      <dgm:prSet presAssocID="{08F989C5-44D3-4190-87BC-2837CE5E869D}" presName="theInnerList" presStyleCnt="0"/>
      <dgm:spPr/>
    </dgm:pt>
    <dgm:pt modelId="{DC9E0218-8762-4398-94A9-DB9EC4C3E7C4}" type="pres">
      <dgm:prSet presAssocID="{3A518118-8233-4968-8A64-4FF3BA035E57}" presName="child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2F1DF-7456-43E3-96D9-BB1669201E1D}" type="pres">
      <dgm:prSet presAssocID="{3A518118-8233-4968-8A64-4FF3BA035E57}" presName="aSpace2" presStyleCnt="0"/>
      <dgm:spPr/>
    </dgm:pt>
    <dgm:pt modelId="{67F4C5A7-2623-455E-B23E-E6F736C3890F}" type="pres">
      <dgm:prSet presAssocID="{409DA011-9A1B-41D4-B4BD-18649BEDF147}" presName="child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3DB6A-694B-4E6B-A2E1-84E5CBB4B3E0}" type="pres">
      <dgm:prSet presAssocID="{409DA011-9A1B-41D4-B4BD-18649BEDF147}" presName="aSpace2" presStyleCnt="0"/>
      <dgm:spPr/>
    </dgm:pt>
    <dgm:pt modelId="{DC7CC67F-D1EA-43AE-9B86-93B454B4BFE9}" type="pres">
      <dgm:prSet presAssocID="{F9A778FF-5631-48C5-9C99-DFC9AA082519}" presName="child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55B50-925D-4908-B955-F343E8D5E8B9}" type="pres">
      <dgm:prSet presAssocID="{F9A778FF-5631-48C5-9C99-DFC9AA082519}" presName="aSpace2" presStyleCnt="0"/>
      <dgm:spPr/>
    </dgm:pt>
    <dgm:pt modelId="{E509C9F0-F398-45FB-82A9-C962303D2DD7}" type="pres">
      <dgm:prSet presAssocID="{DC377BA6-50BF-45EF-98CC-6B491CDE4C07}" presName="child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5B734A-A11A-4205-A667-6F508B9CEA97}" type="presOf" srcId="{69834D7D-ACD0-443C-BCF8-DFEE9C879891}" destId="{F489D7F8-CEEB-4016-8830-C8195F51377C}" srcOrd="0" destOrd="0" presId="urn:microsoft.com/office/officeart/2005/8/layout/lProcess2"/>
    <dgm:cxn modelId="{310C3D0C-BB33-4F1C-91D4-2113E379623D}" type="presOf" srcId="{AFA7700E-CC83-4F85-AB35-075CDA431C89}" destId="{62B2EA66-BB16-43B3-BE84-F486B84D316C}" srcOrd="0" destOrd="0" presId="urn:microsoft.com/office/officeart/2005/8/layout/lProcess2"/>
    <dgm:cxn modelId="{91D608F3-3DBE-4A91-8872-7764618102DD}" srcId="{235F4673-298A-4730-B883-C45240A92846}" destId="{D53402E9-7D15-458C-BDCA-326EC45C5C92}" srcOrd="1" destOrd="0" parTransId="{93F1F0AC-86F6-427A-A9CB-080268145EE5}" sibTransId="{111ABFC3-9C23-448C-A20F-C13AC0A30BE9}"/>
    <dgm:cxn modelId="{8D3390BE-5ACF-4972-ADBC-3A996935F2D7}" type="presOf" srcId="{D8C30C03-E12D-40E6-A929-B7371118E5DE}" destId="{1FC33A4F-E960-4187-AA05-7A52617245F4}" srcOrd="0" destOrd="0" presId="urn:microsoft.com/office/officeart/2005/8/layout/lProcess2"/>
    <dgm:cxn modelId="{4125B952-E439-4D7E-BD24-6886D5EA8748}" srcId="{235F4673-298A-4730-B883-C45240A92846}" destId="{FE22446A-DD4E-4AC2-BA13-91E23A78808D}" srcOrd="0" destOrd="0" parTransId="{E4C5DDC3-6820-4AAF-A8CB-DB9A48051F88}" sibTransId="{AC54C151-1463-4030-9552-13389D9134F6}"/>
    <dgm:cxn modelId="{B99E65AB-2D2D-4160-B108-B8FAED0BAE88}" srcId="{D8C30C03-E12D-40E6-A929-B7371118E5DE}" destId="{CA6C56CC-E8B6-4B14-9CD4-EC37506B994D}" srcOrd="1" destOrd="0" parTransId="{2A39B9E7-FC66-416C-AC0E-586D6B372469}" sibTransId="{3AD46EA9-76B2-4DB4-96DA-D1B056E5CD37}"/>
    <dgm:cxn modelId="{7127D861-6FF3-43EC-A09C-5BA6FFDF6768}" srcId="{3CCEFC4C-95A9-47A2-ABE0-6E3B808A9191}" destId="{08F989C5-44D3-4190-87BC-2837CE5E869D}" srcOrd="3" destOrd="0" parTransId="{74E7ECB4-638F-4E24-BA35-B19DE088A973}" sibTransId="{C1C5A059-112C-4754-816D-DC8BAB3C84DA}"/>
    <dgm:cxn modelId="{57EA8E61-5809-4621-A47B-A4A50E0FC7C8}" type="presOf" srcId="{3CCEFC4C-95A9-47A2-ABE0-6E3B808A9191}" destId="{A89CA9BC-9567-47DE-BA58-13359F026DEA}" srcOrd="0" destOrd="0" presId="urn:microsoft.com/office/officeart/2005/8/layout/lProcess2"/>
    <dgm:cxn modelId="{B61B5E90-FC38-48F2-9A12-D2570D3A6F9D}" type="presOf" srcId="{B2BD032A-0C8E-4023-A205-CA5B6187E900}" destId="{D1387230-D154-4B58-807B-5A546F1A336C}" srcOrd="0" destOrd="0" presId="urn:microsoft.com/office/officeart/2005/8/layout/lProcess2"/>
    <dgm:cxn modelId="{AF2FA7C6-D6D7-4700-8E3A-2D3066FB46EF}" type="presOf" srcId="{0B64BBD7-2B38-4912-B9B7-54E77978396C}" destId="{5D0A8E0B-B277-421A-94B9-9B9810450D99}" srcOrd="0" destOrd="0" presId="urn:microsoft.com/office/officeart/2005/8/layout/lProcess2"/>
    <dgm:cxn modelId="{9634FBBB-6F56-4A94-9A80-851465883762}" type="presOf" srcId="{FE22446A-DD4E-4AC2-BA13-91E23A78808D}" destId="{ED1EC65F-1144-4935-9D93-8E926B01A995}" srcOrd="0" destOrd="0" presId="urn:microsoft.com/office/officeart/2005/8/layout/lProcess2"/>
    <dgm:cxn modelId="{C36F83B3-D2F0-4884-BA0F-B89CC2B503E6}" srcId="{F96AE845-63EC-4E53-915C-153456B562DC}" destId="{F6B2BB6B-1FDB-424F-8C69-1429F7C6B3DF}" srcOrd="2" destOrd="0" parTransId="{49EF1AA4-7C63-416C-9649-1E530522A6B9}" sibTransId="{99F6AFE9-CB5A-4420-AA5F-9B8CF94F252E}"/>
    <dgm:cxn modelId="{41E89D0F-6BF2-4FD6-89EF-0F7814A47E2F}" type="presOf" srcId="{235F4673-298A-4730-B883-C45240A92846}" destId="{DDECD90C-F539-4933-AE37-F9ADC2927AA2}" srcOrd="1" destOrd="0" presId="urn:microsoft.com/office/officeart/2005/8/layout/lProcess2"/>
    <dgm:cxn modelId="{EB396A8B-7470-4CEE-8EB1-79BD1D744224}" srcId="{235F4673-298A-4730-B883-C45240A92846}" destId="{B2BD032A-0C8E-4023-A205-CA5B6187E900}" srcOrd="3" destOrd="0" parTransId="{A3A56E23-ADAE-442B-9864-5A29CBF57273}" sibTransId="{444C5D0C-446C-4376-9E7D-FE1362F49B02}"/>
    <dgm:cxn modelId="{7E10A5CB-A4DF-43DF-A133-57DBC873D986}" srcId="{D8C30C03-E12D-40E6-A929-B7371118E5DE}" destId="{AFA7700E-CC83-4F85-AB35-075CDA431C89}" srcOrd="3" destOrd="0" parTransId="{1A1FB825-4198-4D90-B44B-4F0F52359A81}" sibTransId="{1B387504-C143-4A2F-A136-C3C8802CD3AB}"/>
    <dgm:cxn modelId="{CED9F3B9-B481-4AA6-B0A2-44606E66DFCD}" type="presOf" srcId="{F96AE845-63EC-4E53-915C-153456B562DC}" destId="{A497C0B5-BEA2-45A4-B145-9ADB3A9A0F7F}" srcOrd="1" destOrd="0" presId="urn:microsoft.com/office/officeart/2005/8/layout/lProcess2"/>
    <dgm:cxn modelId="{9BEBFD6E-4C77-42F6-A4F2-4E8433CC3774}" srcId="{F96AE845-63EC-4E53-915C-153456B562DC}" destId="{3655B3FD-239D-4C90-80B7-C6AA1F8172E4}" srcOrd="1" destOrd="0" parTransId="{3190169E-7FAD-4ADF-A893-EC632F77B082}" sibTransId="{BED6B6E3-D835-4C93-B2EE-D30C423BB37E}"/>
    <dgm:cxn modelId="{92DE9ACE-A99C-47A5-A6CA-D8864F69873B}" srcId="{08F989C5-44D3-4190-87BC-2837CE5E869D}" destId="{409DA011-9A1B-41D4-B4BD-18649BEDF147}" srcOrd="1" destOrd="0" parTransId="{BD75879D-FC96-4066-933D-DDA17FC81CC9}" sibTransId="{63B64C18-C354-4902-A799-DB403D91387B}"/>
    <dgm:cxn modelId="{E73EACB3-73BB-4DF0-89EE-D1A234457749}" type="presOf" srcId="{F6B2BB6B-1FDB-424F-8C69-1429F7C6B3DF}" destId="{CE04368B-6214-4642-AFE1-CDD87E9276DF}" srcOrd="0" destOrd="0" presId="urn:microsoft.com/office/officeart/2005/8/layout/lProcess2"/>
    <dgm:cxn modelId="{30828BC5-1A21-448D-B0E5-5A2D766CA60B}" srcId="{F96AE845-63EC-4E53-915C-153456B562DC}" destId="{4CE4B270-B551-45AA-8793-931B40AC9C72}" srcOrd="3" destOrd="0" parTransId="{414EF767-BAA7-435B-AFC2-705134B591A1}" sibTransId="{2253A2E2-DAB4-4412-A864-F4F9B0C1C0D4}"/>
    <dgm:cxn modelId="{8EA9D9AE-8097-4733-A854-66EC77F16431}" type="presOf" srcId="{DC377BA6-50BF-45EF-98CC-6B491CDE4C07}" destId="{E509C9F0-F398-45FB-82A9-C962303D2DD7}" srcOrd="0" destOrd="0" presId="urn:microsoft.com/office/officeart/2005/8/layout/lProcess2"/>
    <dgm:cxn modelId="{85FC591E-72A6-4C97-8FDE-AFE6A8F41813}" type="presOf" srcId="{D53402E9-7D15-458C-BDCA-326EC45C5C92}" destId="{0AF14B8A-BC50-46BB-9281-655481E63292}" srcOrd="0" destOrd="0" presId="urn:microsoft.com/office/officeart/2005/8/layout/lProcess2"/>
    <dgm:cxn modelId="{C8321D30-DEF7-47F8-94E2-E20E0012F432}" type="presOf" srcId="{D8C30C03-E12D-40E6-A929-B7371118E5DE}" destId="{97BAB91B-B1C2-43DE-9323-D665295ED8DF}" srcOrd="1" destOrd="0" presId="urn:microsoft.com/office/officeart/2005/8/layout/lProcess2"/>
    <dgm:cxn modelId="{4243C6D2-F525-4514-B295-B6D8EAFA7271}" srcId="{08F989C5-44D3-4190-87BC-2837CE5E869D}" destId="{F9A778FF-5631-48C5-9C99-DFC9AA082519}" srcOrd="2" destOrd="0" parTransId="{AF0366E8-F41B-4088-AECD-3DF7C83BF92A}" sibTransId="{68E154EF-4A0A-43AA-A4C8-1DFC0DD43751}"/>
    <dgm:cxn modelId="{DDDC1DEC-1DB0-4A20-9CC3-8B9B1EC597E7}" srcId="{08F989C5-44D3-4190-87BC-2837CE5E869D}" destId="{3A518118-8233-4968-8A64-4FF3BA035E57}" srcOrd="0" destOrd="0" parTransId="{E1F8497F-B8B3-419E-BAA6-5E2249444BE3}" sibTransId="{F235EE67-8777-4721-840A-BE07A37659E8}"/>
    <dgm:cxn modelId="{44E9A6DB-AE8B-42C1-BAD5-41554CDAE73C}" type="presOf" srcId="{409DA011-9A1B-41D4-B4BD-18649BEDF147}" destId="{67F4C5A7-2623-455E-B23E-E6F736C3890F}" srcOrd="0" destOrd="0" presId="urn:microsoft.com/office/officeart/2005/8/layout/lProcess2"/>
    <dgm:cxn modelId="{55AF3E07-6006-4297-B1B7-5F355345458C}" type="presOf" srcId="{CA6C56CC-E8B6-4B14-9CD4-EC37506B994D}" destId="{1A747278-F4DE-40D1-852C-19F768B9E4FB}" srcOrd="0" destOrd="0" presId="urn:microsoft.com/office/officeart/2005/8/layout/lProcess2"/>
    <dgm:cxn modelId="{909CC934-D3FA-4DB4-A90A-F151535D6A9D}" srcId="{3CCEFC4C-95A9-47A2-ABE0-6E3B808A9191}" destId="{F96AE845-63EC-4E53-915C-153456B562DC}" srcOrd="1" destOrd="0" parTransId="{58A93A9F-1408-4324-9E2A-B575871B16EC}" sibTransId="{25C942AC-37FC-4048-98A0-12129488E2F6}"/>
    <dgm:cxn modelId="{2E9B96F7-B6DE-479B-BFF9-333236558AD8}" type="presOf" srcId="{3655B3FD-239D-4C90-80B7-C6AA1F8172E4}" destId="{2A644B99-4A1A-4291-9069-C0E30BDDF92C}" srcOrd="0" destOrd="0" presId="urn:microsoft.com/office/officeart/2005/8/layout/lProcess2"/>
    <dgm:cxn modelId="{A894DB34-7290-44A1-9551-1ACC178F664C}" srcId="{235F4673-298A-4730-B883-C45240A92846}" destId="{83B0FC0A-E1AE-4B64-A2A1-F8AF347BA0E8}" srcOrd="2" destOrd="0" parTransId="{704DF802-4B61-46CA-A466-866AFC2EAE92}" sibTransId="{033BC219-D763-40E3-AFA3-7B1778A4C04B}"/>
    <dgm:cxn modelId="{A03F891F-DBA6-4314-98B6-4063BE19EF44}" srcId="{3CCEFC4C-95A9-47A2-ABE0-6E3B808A9191}" destId="{D8C30C03-E12D-40E6-A929-B7371118E5DE}" srcOrd="2" destOrd="0" parTransId="{48EA5242-26B5-48AD-8265-6E7A3A288154}" sibTransId="{C619BD60-08AD-4209-8DE6-6C598F24E46A}"/>
    <dgm:cxn modelId="{B4B55078-F857-4670-BD64-6F7B3378CC3D}" srcId="{3CCEFC4C-95A9-47A2-ABE0-6E3B808A9191}" destId="{235F4673-298A-4730-B883-C45240A92846}" srcOrd="0" destOrd="0" parTransId="{F36CBA6D-158E-4628-9812-1C2E641CE9A8}" sibTransId="{159A3F0B-26AC-4B48-B133-C75F94D7E954}"/>
    <dgm:cxn modelId="{D4548D17-E68E-4104-B94A-0150CBD28C23}" type="presOf" srcId="{08F989C5-44D3-4190-87BC-2837CE5E869D}" destId="{2CF09E7A-6E17-441B-AAE3-32633D4EFD0E}" srcOrd="1" destOrd="0" presId="urn:microsoft.com/office/officeart/2005/8/layout/lProcess2"/>
    <dgm:cxn modelId="{885DACD6-F194-4947-89E5-95B0386BD52B}" srcId="{F96AE845-63EC-4E53-915C-153456B562DC}" destId="{0B64BBD7-2B38-4912-B9B7-54E77978396C}" srcOrd="0" destOrd="0" parTransId="{479AB33A-CB81-4F80-AF72-78DCD0BE43F8}" sibTransId="{0FB06C02-F6E0-4F88-8BC4-CAC00A481E5A}"/>
    <dgm:cxn modelId="{9E5F70A4-1B60-45A2-B84A-56E1B3913F9A}" srcId="{D8C30C03-E12D-40E6-A929-B7371118E5DE}" destId="{587BD72C-CFD5-4A96-AB5E-19F583D4EBC6}" srcOrd="2" destOrd="0" parTransId="{7FC77EEC-C424-4C52-805C-663D7AE8324D}" sibTransId="{972937ED-541A-4A32-914D-5A0439BB8080}"/>
    <dgm:cxn modelId="{4BFE8517-D9EC-4ADE-8CAE-364399186853}" type="presOf" srcId="{235F4673-298A-4730-B883-C45240A92846}" destId="{CEEA17BA-EBAA-4E60-B8F8-D7500E4FC465}" srcOrd="0" destOrd="0" presId="urn:microsoft.com/office/officeart/2005/8/layout/lProcess2"/>
    <dgm:cxn modelId="{FF7A0183-FD46-45CF-8AD2-C3E8EB1919E5}" type="presOf" srcId="{3A518118-8233-4968-8A64-4FF3BA035E57}" destId="{DC9E0218-8762-4398-94A9-DB9EC4C3E7C4}" srcOrd="0" destOrd="0" presId="urn:microsoft.com/office/officeart/2005/8/layout/lProcess2"/>
    <dgm:cxn modelId="{7DBA6AFE-98B1-4008-8F63-BB3FD46BCF8F}" srcId="{D8C30C03-E12D-40E6-A929-B7371118E5DE}" destId="{69834D7D-ACD0-443C-BCF8-DFEE9C879891}" srcOrd="0" destOrd="0" parTransId="{86D59FC0-83E2-49D3-AC65-5A5E30936D91}" sibTransId="{0D60E1D7-1601-44DD-8C51-36C31E7FEDB1}"/>
    <dgm:cxn modelId="{3E12C012-E2EB-4783-9998-C5C464F063BD}" type="presOf" srcId="{F9A778FF-5631-48C5-9C99-DFC9AA082519}" destId="{DC7CC67F-D1EA-43AE-9B86-93B454B4BFE9}" srcOrd="0" destOrd="0" presId="urn:microsoft.com/office/officeart/2005/8/layout/lProcess2"/>
    <dgm:cxn modelId="{18F7D373-8FFE-4A5E-85B9-E552F2D8E6C9}" type="presOf" srcId="{83B0FC0A-E1AE-4B64-A2A1-F8AF347BA0E8}" destId="{D2644073-7B41-4F63-90E1-23EACC992972}" srcOrd="0" destOrd="0" presId="urn:microsoft.com/office/officeart/2005/8/layout/lProcess2"/>
    <dgm:cxn modelId="{7858F176-F0A4-4B99-88C7-4CD8C590E618}" srcId="{08F989C5-44D3-4190-87BC-2837CE5E869D}" destId="{DC377BA6-50BF-45EF-98CC-6B491CDE4C07}" srcOrd="3" destOrd="0" parTransId="{FE77D76F-27A0-4949-AC96-82FCC8DF9B2B}" sibTransId="{6379CD8C-A1E8-419B-955B-B671FEEDC2A9}"/>
    <dgm:cxn modelId="{D43AABFA-BBB7-44BE-9E06-573610FA59A9}" type="presOf" srcId="{4CE4B270-B551-45AA-8793-931B40AC9C72}" destId="{2DC63025-717E-4BB9-96CA-A2D195A7A1EE}" srcOrd="0" destOrd="0" presId="urn:microsoft.com/office/officeart/2005/8/layout/lProcess2"/>
    <dgm:cxn modelId="{DBCDA885-6B31-4271-B0CF-EC044F5C0D96}" type="presOf" srcId="{587BD72C-CFD5-4A96-AB5E-19F583D4EBC6}" destId="{AED8BA96-F8E6-42D0-89B1-72965DD00892}" srcOrd="0" destOrd="0" presId="urn:microsoft.com/office/officeart/2005/8/layout/lProcess2"/>
    <dgm:cxn modelId="{18133930-770E-4BF6-9C27-5DB1736C6F75}" type="presOf" srcId="{08F989C5-44D3-4190-87BC-2837CE5E869D}" destId="{A4827DE2-4D77-461B-B03E-16F5A30FE032}" srcOrd="0" destOrd="0" presId="urn:microsoft.com/office/officeart/2005/8/layout/lProcess2"/>
    <dgm:cxn modelId="{97312894-7849-41B5-A0A2-E69BD83DB235}" type="presOf" srcId="{F96AE845-63EC-4E53-915C-153456B562DC}" destId="{7DC7ACA3-EE2C-4340-9283-EA5FCDF97138}" srcOrd="0" destOrd="0" presId="urn:microsoft.com/office/officeart/2005/8/layout/lProcess2"/>
    <dgm:cxn modelId="{3FB2653B-CE6F-4CB3-8574-FBBBEB07F488}" type="presParOf" srcId="{A89CA9BC-9567-47DE-BA58-13359F026DEA}" destId="{C63F0839-58BB-454C-9727-729FB67CA912}" srcOrd="0" destOrd="0" presId="urn:microsoft.com/office/officeart/2005/8/layout/lProcess2"/>
    <dgm:cxn modelId="{59363828-D613-46C7-8862-E16E11B4EC71}" type="presParOf" srcId="{C63F0839-58BB-454C-9727-729FB67CA912}" destId="{CEEA17BA-EBAA-4E60-B8F8-D7500E4FC465}" srcOrd="0" destOrd="0" presId="urn:microsoft.com/office/officeart/2005/8/layout/lProcess2"/>
    <dgm:cxn modelId="{B88AE55C-F82B-4733-A451-44E919E218EF}" type="presParOf" srcId="{C63F0839-58BB-454C-9727-729FB67CA912}" destId="{DDECD90C-F539-4933-AE37-F9ADC2927AA2}" srcOrd="1" destOrd="0" presId="urn:microsoft.com/office/officeart/2005/8/layout/lProcess2"/>
    <dgm:cxn modelId="{F0627394-8EAF-426F-AD5E-3F4BB62AA3CF}" type="presParOf" srcId="{C63F0839-58BB-454C-9727-729FB67CA912}" destId="{D81E8926-4857-4C1F-9A76-CE5532ADE18F}" srcOrd="2" destOrd="0" presId="urn:microsoft.com/office/officeart/2005/8/layout/lProcess2"/>
    <dgm:cxn modelId="{C94B39E4-0BD6-443C-A75F-CC342793E056}" type="presParOf" srcId="{D81E8926-4857-4C1F-9A76-CE5532ADE18F}" destId="{76506453-35F2-4414-BA8A-E5C934C9E428}" srcOrd="0" destOrd="0" presId="urn:microsoft.com/office/officeart/2005/8/layout/lProcess2"/>
    <dgm:cxn modelId="{9C3EEDD4-27DD-4D78-8361-C8A203C3E777}" type="presParOf" srcId="{76506453-35F2-4414-BA8A-E5C934C9E428}" destId="{ED1EC65F-1144-4935-9D93-8E926B01A995}" srcOrd="0" destOrd="0" presId="urn:microsoft.com/office/officeart/2005/8/layout/lProcess2"/>
    <dgm:cxn modelId="{F4A24BEF-BF21-4885-B578-E45DEA0E05F0}" type="presParOf" srcId="{76506453-35F2-4414-BA8A-E5C934C9E428}" destId="{E8150A4A-3B9A-426F-8E5A-D6658EDAF870}" srcOrd="1" destOrd="0" presId="urn:microsoft.com/office/officeart/2005/8/layout/lProcess2"/>
    <dgm:cxn modelId="{973EA2CD-F181-4760-83FF-4C6CABA64228}" type="presParOf" srcId="{76506453-35F2-4414-BA8A-E5C934C9E428}" destId="{0AF14B8A-BC50-46BB-9281-655481E63292}" srcOrd="2" destOrd="0" presId="urn:microsoft.com/office/officeart/2005/8/layout/lProcess2"/>
    <dgm:cxn modelId="{DAFCF197-7DAA-453E-8755-34FA3280A6A1}" type="presParOf" srcId="{76506453-35F2-4414-BA8A-E5C934C9E428}" destId="{96D0B98F-821A-498C-BCC8-A387EC4AF3B1}" srcOrd="3" destOrd="0" presId="urn:microsoft.com/office/officeart/2005/8/layout/lProcess2"/>
    <dgm:cxn modelId="{21559117-83CC-4F56-A0FF-461313B2E4A8}" type="presParOf" srcId="{76506453-35F2-4414-BA8A-E5C934C9E428}" destId="{D2644073-7B41-4F63-90E1-23EACC992972}" srcOrd="4" destOrd="0" presId="urn:microsoft.com/office/officeart/2005/8/layout/lProcess2"/>
    <dgm:cxn modelId="{B9EE4FFA-B2AD-4C3F-80DB-216AC3CA0772}" type="presParOf" srcId="{76506453-35F2-4414-BA8A-E5C934C9E428}" destId="{D1F0EEB3-0997-4D6C-8BD9-97EE9400664A}" srcOrd="5" destOrd="0" presId="urn:microsoft.com/office/officeart/2005/8/layout/lProcess2"/>
    <dgm:cxn modelId="{50EEAB50-8C13-40B3-971B-802EBC6ED4D9}" type="presParOf" srcId="{76506453-35F2-4414-BA8A-E5C934C9E428}" destId="{D1387230-D154-4B58-807B-5A546F1A336C}" srcOrd="6" destOrd="0" presId="urn:microsoft.com/office/officeart/2005/8/layout/lProcess2"/>
    <dgm:cxn modelId="{5FB10F2A-951D-4B12-AD3D-F3E0C0997842}" type="presParOf" srcId="{A89CA9BC-9567-47DE-BA58-13359F026DEA}" destId="{180DA89B-4FB4-436F-BA21-6694FA61F3A6}" srcOrd="1" destOrd="0" presId="urn:microsoft.com/office/officeart/2005/8/layout/lProcess2"/>
    <dgm:cxn modelId="{E3BEA113-2546-486E-927E-29B902DDD753}" type="presParOf" srcId="{A89CA9BC-9567-47DE-BA58-13359F026DEA}" destId="{036D7E71-B5EA-4B2F-A30C-1D42CAE20557}" srcOrd="2" destOrd="0" presId="urn:microsoft.com/office/officeart/2005/8/layout/lProcess2"/>
    <dgm:cxn modelId="{2DE61EB9-5887-4D47-B106-814A2C2DB49A}" type="presParOf" srcId="{036D7E71-B5EA-4B2F-A30C-1D42CAE20557}" destId="{7DC7ACA3-EE2C-4340-9283-EA5FCDF97138}" srcOrd="0" destOrd="0" presId="urn:microsoft.com/office/officeart/2005/8/layout/lProcess2"/>
    <dgm:cxn modelId="{1B1F3D73-2BBF-4418-8F58-E55D5F52F034}" type="presParOf" srcId="{036D7E71-B5EA-4B2F-A30C-1D42CAE20557}" destId="{A497C0B5-BEA2-45A4-B145-9ADB3A9A0F7F}" srcOrd="1" destOrd="0" presId="urn:microsoft.com/office/officeart/2005/8/layout/lProcess2"/>
    <dgm:cxn modelId="{75B36145-F7A4-46C2-AEF3-9A4D29FB57CA}" type="presParOf" srcId="{036D7E71-B5EA-4B2F-A30C-1D42CAE20557}" destId="{EBCC630E-C399-4241-A1EF-E136BD5F9248}" srcOrd="2" destOrd="0" presId="urn:microsoft.com/office/officeart/2005/8/layout/lProcess2"/>
    <dgm:cxn modelId="{65CC82C4-C578-4AE4-BD2C-C5EA745B6ABE}" type="presParOf" srcId="{EBCC630E-C399-4241-A1EF-E136BD5F9248}" destId="{D5E57217-6AE6-479B-85DE-54CA6C8E52EC}" srcOrd="0" destOrd="0" presId="urn:microsoft.com/office/officeart/2005/8/layout/lProcess2"/>
    <dgm:cxn modelId="{0606A4AA-FC67-4FCE-8D8B-057312B25611}" type="presParOf" srcId="{D5E57217-6AE6-479B-85DE-54CA6C8E52EC}" destId="{5D0A8E0B-B277-421A-94B9-9B9810450D99}" srcOrd="0" destOrd="0" presId="urn:microsoft.com/office/officeart/2005/8/layout/lProcess2"/>
    <dgm:cxn modelId="{970C36E3-B7F9-4028-BDD3-00F186EEF1EE}" type="presParOf" srcId="{D5E57217-6AE6-479B-85DE-54CA6C8E52EC}" destId="{74ADEC6F-8D63-488E-98CA-8F512B50EEFD}" srcOrd="1" destOrd="0" presId="urn:microsoft.com/office/officeart/2005/8/layout/lProcess2"/>
    <dgm:cxn modelId="{BD08A26E-114A-4A69-A0BE-2F8E1E20F627}" type="presParOf" srcId="{D5E57217-6AE6-479B-85DE-54CA6C8E52EC}" destId="{2A644B99-4A1A-4291-9069-C0E30BDDF92C}" srcOrd="2" destOrd="0" presId="urn:microsoft.com/office/officeart/2005/8/layout/lProcess2"/>
    <dgm:cxn modelId="{0C4AD0D3-C0FA-41EC-8BB9-E1A107AE36A3}" type="presParOf" srcId="{D5E57217-6AE6-479B-85DE-54CA6C8E52EC}" destId="{C2995C57-5CDA-4EF4-B28C-947F24E724A0}" srcOrd="3" destOrd="0" presId="urn:microsoft.com/office/officeart/2005/8/layout/lProcess2"/>
    <dgm:cxn modelId="{FE518309-E4D4-441A-93A9-053C60B81EEA}" type="presParOf" srcId="{D5E57217-6AE6-479B-85DE-54CA6C8E52EC}" destId="{CE04368B-6214-4642-AFE1-CDD87E9276DF}" srcOrd="4" destOrd="0" presId="urn:microsoft.com/office/officeart/2005/8/layout/lProcess2"/>
    <dgm:cxn modelId="{26540295-13AA-4C6A-B3F7-6350D6DBAFD4}" type="presParOf" srcId="{D5E57217-6AE6-479B-85DE-54CA6C8E52EC}" destId="{512F3129-F739-4392-B1D2-6B34A2E69EE8}" srcOrd="5" destOrd="0" presId="urn:microsoft.com/office/officeart/2005/8/layout/lProcess2"/>
    <dgm:cxn modelId="{3BB4D24D-B13D-49C7-9145-A208FAE02D1C}" type="presParOf" srcId="{D5E57217-6AE6-479B-85DE-54CA6C8E52EC}" destId="{2DC63025-717E-4BB9-96CA-A2D195A7A1EE}" srcOrd="6" destOrd="0" presId="urn:microsoft.com/office/officeart/2005/8/layout/lProcess2"/>
    <dgm:cxn modelId="{C5173184-0731-46BC-A256-2ED3E40CCC7C}" type="presParOf" srcId="{A89CA9BC-9567-47DE-BA58-13359F026DEA}" destId="{04880B3C-B16F-497A-B5A0-34B70758FC57}" srcOrd="3" destOrd="0" presId="urn:microsoft.com/office/officeart/2005/8/layout/lProcess2"/>
    <dgm:cxn modelId="{27A10E97-3E56-442F-906D-9B1C30F3B33F}" type="presParOf" srcId="{A89CA9BC-9567-47DE-BA58-13359F026DEA}" destId="{B8AE915F-0FB3-484A-8039-6852C59C8926}" srcOrd="4" destOrd="0" presId="urn:microsoft.com/office/officeart/2005/8/layout/lProcess2"/>
    <dgm:cxn modelId="{14B93DC7-522D-4979-A180-DC14E6E016E6}" type="presParOf" srcId="{B8AE915F-0FB3-484A-8039-6852C59C8926}" destId="{1FC33A4F-E960-4187-AA05-7A52617245F4}" srcOrd="0" destOrd="0" presId="urn:microsoft.com/office/officeart/2005/8/layout/lProcess2"/>
    <dgm:cxn modelId="{C30069C8-B4B6-4A68-88A8-A7C2715B79A6}" type="presParOf" srcId="{B8AE915F-0FB3-484A-8039-6852C59C8926}" destId="{97BAB91B-B1C2-43DE-9323-D665295ED8DF}" srcOrd="1" destOrd="0" presId="urn:microsoft.com/office/officeart/2005/8/layout/lProcess2"/>
    <dgm:cxn modelId="{3A5C7E7B-F09B-45BD-A50A-523C5814CCC4}" type="presParOf" srcId="{B8AE915F-0FB3-484A-8039-6852C59C8926}" destId="{D5787AC2-DBEE-4A6C-BBC6-3013D773C356}" srcOrd="2" destOrd="0" presId="urn:microsoft.com/office/officeart/2005/8/layout/lProcess2"/>
    <dgm:cxn modelId="{B28D5A13-9F69-4311-8A59-3E90B6E9733C}" type="presParOf" srcId="{D5787AC2-DBEE-4A6C-BBC6-3013D773C356}" destId="{E316820F-4751-4FE1-B91C-0D1B15141733}" srcOrd="0" destOrd="0" presId="urn:microsoft.com/office/officeart/2005/8/layout/lProcess2"/>
    <dgm:cxn modelId="{19E74B17-6A1F-4433-8C4E-D7787C548FD8}" type="presParOf" srcId="{E316820F-4751-4FE1-B91C-0D1B15141733}" destId="{F489D7F8-CEEB-4016-8830-C8195F51377C}" srcOrd="0" destOrd="0" presId="urn:microsoft.com/office/officeart/2005/8/layout/lProcess2"/>
    <dgm:cxn modelId="{5980A5EE-A3E8-463A-A73B-F3364400B00D}" type="presParOf" srcId="{E316820F-4751-4FE1-B91C-0D1B15141733}" destId="{4AFD904C-9A4A-41B8-A76C-01002FD990C6}" srcOrd="1" destOrd="0" presId="urn:microsoft.com/office/officeart/2005/8/layout/lProcess2"/>
    <dgm:cxn modelId="{26146FEE-1DD3-4232-827E-75D1CCE73F03}" type="presParOf" srcId="{E316820F-4751-4FE1-B91C-0D1B15141733}" destId="{1A747278-F4DE-40D1-852C-19F768B9E4FB}" srcOrd="2" destOrd="0" presId="urn:microsoft.com/office/officeart/2005/8/layout/lProcess2"/>
    <dgm:cxn modelId="{902FFB34-2A25-4456-8F9E-1CFF42856980}" type="presParOf" srcId="{E316820F-4751-4FE1-B91C-0D1B15141733}" destId="{BEB0A459-DC5A-4BC2-844C-1031CEDE35E1}" srcOrd="3" destOrd="0" presId="urn:microsoft.com/office/officeart/2005/8/layout/lProcess2"/>
    <dgm:cxn modelId="{D4035BCF-2987-4B95-84C2-C4364A03014F}" type="presParOf" srcId="{E316820F-4751-4FE1-B91C-0D1B15141733}" destId="{AED8BA96-F8E6-42D0-89B1-72965DD00892}" srcOrd="4" destOrd="0" presId="urn:microsoft.com/office/officeart/2005/8/layout/lProcess2"/>
    <dgm:cxn modelId="{57F61A86-BC4D-4E6B-9BC1-4315801DD5F2}" type="presParOf" srcId="{E316820F-4751-4FE1-B91C-0D1B15141733}" destId="{25937F89-3DEA-4ADA-A89A-56FF6C735819}" srcOrd="5" destOrd="0" presId="urn:microsoft.com/office/officeart/2005/8/layout/lProcess2"/>
    <dgm:cxn modelId="{FC0E5348-AD9A-4FE8-9FC5-897F81AEA934}" type="presParOf" srcId="{E316820F-4751-4FE1-B91C-0D1B15141733}" destId="{62B2EA66-BB16-43B3-BE84-F486B84D316C}" srcOrd="6" destOrd="0" presId="urn:microsoft.com/office/officeart/2005/8/layout/lProcess2"/>
    <dgm:cxn modelId="{A9BB4D8E-49B3-4D98-A067-2BDFF17CC899}" type="presParOf" srcId="{A89CA9BC-9567-47DE-BA58-13359F026DEA}" destId="{D289749C-5405-4890-A276-BCE4E58C9B5B}" srcOrd="5" destOrd="0" presId="urn:microsoft.com/office/officeart/2005/8/layout/lProcess2"/>
    <dgm:cxn modelId="{F780231E-6D61-4CDE-8D7D-F221C25448A6}" type="presParOf" srcId="{A89CA9BC-9567-47DE-BA58-13359F026DEA}" destId="{367133EC-A7F3-44C4-95C0-D2294AAE8285}" srcOrd="6" destOrd="0" presId="urn:microsoft.com/office/officeart/2005/8/layout/lProcess2"/>
    <dgm:cxn modelId="{523082E7-4F45-44A7-A975-9FBA575E94A3}" type="presParOf" srcId="{367133EC-A7F3-44C4-95C0-D2294AAE8285}" destId="{A4827DE2-4D77-461B-B03E-16F5A30FE032}" srcOrd="0" destOrd="0" presId="urn:microsoft.com/office/officeart/2005/8/layout/lProcess2"/>
    <dgm:cxn modelId="{7F704DD6-DB82-4CBA-AA1F-5A7556A3A901}" type="presParOf" srcId="{367133EC-A7F3-44C4-95C0-D2294AAE8285}" destId="{2CF09E7A-6E17-441B-AAE3-32633D4EFD0E}" srcOrd="1" destOrd="0" presId="urn:microsoft.com/office/officeart/2005/8/layout/lProcess2"/>
    <dgm:cxn modelId="{FB664E70-B973-464A-BA8A-9A95E8AFCE04}" type="presParOf" srcId="{367133EC-A7F3-44C4-95C0-D2294AAE8285}" destId="{51C173C2-F61B-4A02-A441-F91E069D6008}" srcOrd="2" destOrd="0" presId="urn:microsoft.com/office/officeart/2005/8/layout/lProcess2"/>
    <dgm:cxn modelId="{20914E84-2540-4681-8585-4B6044450569}" type="presParOf" srcId="{51C173C2-F61B-4A02-A441-F91E069D6008}" destId="{6B0F9472-D366-46F3-80FF-E8125AD95D34}" srcOrd="0" destOrd="0" presId="urn:microsoft.com/office/officeart/2005/8/layout/lProcess2"/>
    <dgm:cxn modelId="{7E122E1D-CDF2-4398-B9B4-0085255EC910}" type="presParOf" srcId="{6B0F9472-D366-46F3-80FF-E8125AD95D34}" destId="{DC9E0218-8762-4398-94A9-DB9EC4C3E7C4}" srcOrd="0" destOrd="0" presId="urn:microsoft.com/office/officeart/2005/8/layout/lProcess2"/>
    <dgm:cxn modelId="{C7D9B693-DC41-4147-AE7D-79FBC392E425}" type="presParOf" srcId="{6B0F9472-D366-46F3-80FF-E8125AD95D34}" destId="{5092F1DF-7456-43E3-96D9-BB1669201E1D}" srcOrd="1" destOrd="0" presId="urn:microsoft.com/office/officeart/2005/8/layout/lProcess2"/>
    <dgm:cxn modelId="{5C359D50-23E8-4B45-97A5-25E0EF54410A}" type="presParOf" srcId="{6B0F9472-D366-46F3-80FF-E8125AD95D34}" destId="{67F4C5A7-2623-455E-B23E-E6F736C3890F}" srcOrd="2" destOrd="0" presId="urn:microsoft.com/office/officeart/2005/8/layout/lProcess2"/>
    <dgm:cxn modelId="{82425616-33B5-42AD-9CA1-898B5A51E26A}" type="presParOf" srcId="{6B0F9472-D366-46F3-80FF-E8125AD95D34}" destId="{D6C3DB6A-694B-4E6B-A2E1-84E5CBB4B3E0}" srcOrd="3" destOrd="0" presId="urn:microsoft.com/office/officeart/2005/8/layout/lProcess2"/>
    <dgm:cxn modelId="{118F0037-E925-4594-ABD5-4D394E7DEFA5}" type="presParOf" srcId="{6B0F9472-D366-46F3-80FF-E8125AD95D34}" destId="{DC7CC67F-D1EA-43AE-9B86-93B454B4BFE9}" srcOrd="4" destOrd="0" presId="urn:microsoft.com/office/officeart/2005/8/layout/lProcess2"/>
    <dgm:cxn modelId="{8803D23E-66BA-4631-97E5-944242C355A1}" type="presParOf" srcId="{6B0F9472-D366-46F3-80FF-E8125AD95D34}" destId="{32F55B50-925D-4908-B955-F343E8D5E8B9}" srcOrd="5" destOrd="0" presId="urn:microsoft.com/office/officeart/2005/8/layout/lProcess2"/>
    <dgm:cxn modelId="{4A158EB7-1CCD-49FE-9EED-3BA022A10E38}" type="presParOf" srcId="{6B0F9472-D366-46F3-80FF-E8125AD95D34}" destId="{E509C9F0-F398-45FB-82A9-C962303D2DD7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60A648-B68C-4B78-ABB2-0639FFC4AC4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5EC1FB6-B9E1-4269-A045-C479AE2DE292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en-US" b="1" dirty="0" smtClean="0"/>
            <a:t>KEY FACTS</a:t>
          </a:r>
          <a:endParaRPr lang="en-US" b="1" dirty="0"/>
        </a:p>
      </dgm:t>
    </dgm:pt>
    <dgm:pt modelId="{1C61EBD1-50C2-466B-8706-FBD2C374450F}" type="parTrans" cxnId="{772486B1-DA8C-470D-8120-533DFE130DD5}">
      <dgm:prSet/>
      <dgm:spPr/>
      <dgm:t>
        <a:bodyPr/>
        <a:lstStyle/>
        <a:p>
          <a:pPr algn="l"/>
          <a:endParaRPr lang="en-US" b="1"/>
        </a:p>
      </dgm:t>
    </dgm:pt>
    <dgm:pt modelId="{6617F277-B248-4560-9201-B8727DE8F25E}" type="sibTrans" cxnId="{772486B1-DA8C-470D-8120-533DFE130DD5}">
      <dgm:prSet/>
      <dgm:spPr/>
      <dgm:t>
        <a:bodyPr/>
        <a:lstStyle/>
        <a:p>
          <a:pPr algn="l"/>
          <a:endParaRPr lang="en-US" b="1"/>
        </a:p>
      </dgm:t>
    </dgm:pt>
    <dgm:pt modelId="{F12A572D-E181-4609-A76F-B77A39271441}">
      <dgm:prSet phldrT="[Text]"/>
      <dgm:spPr/>
      <dgm:t>
        <a:bodyPr/>
        <a:lstStyle/>
        <a:p>
          <a:pPr algn="l"/>
          <a:r>
            <a:rPr lang="en-US" b="1" dirty="0" smtClean="0"/>
            <a:t>TAX PLANING</a:t>
          </a:r>
          <a:endParaRPr lang="en-US" b="1" dirty="0"/>
        </a:p>
      </dgm:t>
    </dgm:pt>
    <dgm:pt modelId="{867EAEC7-4C62-4D95-BBE0-2026A6EE9464}" type="parTrans" cxnId="{2916622A-5E38-4E91-A551-9514B239BCC5}">
      <dgm:prSet/>
      <dgm:spPr/>
      <dgm:t>
        <a:bodyPr/>
        <a:lstStyle/>
        <a:p>
          <a:pPr algn="l"/>
          <a:endParaRPr lang="en-US" b="1"/>
        </a:p>
      </dgm:t>
    </dgm:pt>
    <dgm:pt modelId="{5B3FFABD-FA71-4CB6-8691-BF6320762BB4}" type="sibTrans" cxnId="{2916622A-5E38-4E91-A551-9514B239BCC5}">
      <dgm:prSet/>
      <dgm:spPr/>
      <dgm:t>
        <a:bodyPr/>
        <a:lstStyle/>
        <a:p>
          <a:pPr algn="l"/>
          <a:endParaRPr lang="en-US" b="1"/>
        </a:p>
      </dgm:t>
    </dgm:pt>
    <dgm:pt modelId="{8C6DFA3B-6843-4A1D-9216-E6C0369057B2}">
      <dgm:prSet phldrT="[Text]"/>
      <dgm:spPr>
        <a:solidFill>
          <a:schemeClr val="accent1"/>
        </a:solidFill>
      </dgm:spPr>
      <dgm:t>
        <a:bodyPr/>
        <a:lstStyle/>
        <a:p>
          <a:pPr algn="l"/>
          <a:r>
            <a:rPr lang="en-US" b="1" dirty="0" smtClean="0"/>
            <a:t>INCOME &amp; TAX</a:t>
          </a:r>
          <a:endParaRPr lang="en-US" b="1" dirty="0"/>
        </a:p>
      </dgm:t>
    </dgm:pt>
    <dgm:pt modelId="{BC5AF854-192E-427B-A3CA-5711CF10BE18}" type="parTrans" cxnId="{212BAAED-650B-403F-A285-BA9206A871B7}">
      <dgm:prSet/>
      <dgm:spPr/>
      <dgm:t>
        <a:bodyPr/>
        <a:lstStyle/>
        <a:p>
          <a:endParaRPr lang="en-US"/>
        </a:p>
      </dgm:t>
    </dgm:pt>
    <dgm:pt modelId="{A3A13C67-7DC7-4E13-9180-80E5325D6601}" type="sibTrans" cxnId="{212BAAED-650B-403F-A285-BA9206A871B7}">
      <dgm:prSet/>
      <dgm:spPr/>
      <dgm:t>
        <a:bodyPr/>
        <a:lstStyle/>
        <a:p>
          <a:endParaRPr lang="en-US"/>
        </a:p>
      </dgm:t>
    </dgm:pt>
    <dgm:pt modelId="{1A216AE3-1BB2-42F2-B92F-07821BB06F38}">
      <dgm:prSet phldrT="[Text]"/>
      <dgm:spPr/>
      <dgm:t>
        <a:bodyPr/>
        <a:lstStyle/>
        <a:p>
          <a:pPr algn="l"/>
          <a:r>
            <a:rPr lang="en-US" b="1" dirty="0" smtClean="0"/>
            <a:t>STRUCTURE</a:t>
          </a:r>
          <a:endParaRPr lang="en-US" b="1" dirty="0"/>
        </a:p>
      </dgm:t>
    </dgm:pt>
    <dgm:pt modelId="{D46CC260-6CC7-4A9B-97DA-D6EA0ECB595F}" type="parTrans" cxnId="{986DE98C-6E3C-4BD6-8501-7272DDEAFD6F}">
      <dgm:prSet/>
      <dgm:spPr/>
      <dgm:t>
        <a:bodyPr/>
        <a:lstStyle/>
        <a:p>
          <a:endParaRPr lang="en-US"/>
        </a:p>
      </dgm:t>
    </dgm:pt>
    <dgm:pt modelId="{F29AB63D-BEF3-4FFA-B935-C481C53BE5A1}" type="sibTrans" cxnId="{986DE98C-6E3C-4BD6-8501-7272DDEAFD6F}">
      <dgm:prSet/>
      <dgm:spPr/>
      <dgm:t>
        <a:bodyPr/>
        <a:lstStyle/>
        <a:p>
          <a:endParaRPr lang="en-US"/>
        </a:p>
      </dgm:t>
    </dgm:pt>
    <dgm:pt modelId="{62121039-342F-4C73-8E70-67AF39FA1E13}" type="pres">
      <dgm:prSet presAssocID="{4560A648-B68C-4B78-ABB2-0639FFC4AC4C}" presName="Name0" presStyleCnt="0">
        <dgm:presLayoutVars>
          <dgm:dir/>
          <dgm:resizeHandles val="exact"/>
        </dgm:presLayoutVars>
      </dgm:prSet>
      <dgm:spPr/>
    </dgm:pt>
    <dgm:pt modelId="{B326E4E4-1111-4F4E-B580-8E0F7DC40520}" type="pres">
      <dgm:prSet presAssocID="{95EC1FB6-B9E1-4269-A045-C479AE2DE292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61ABF-7CE8-4311-834C-D9BAB50F57D2}" type="pres">
      <dgm:prSet presAssocID="{6617F277-B248-4560-9201-B8727DE8F25E}" presName="parSpace" presStyleCnt="0"/>
      <dgm:spPr/>
    </dgm:pt>
    <dgm:pt modelId="{D5583DC4-4E07-4C18-9A0C-EBB4DC14432F}" type="pres">
      <dgm:prSet presAssocID="{8C6DFA3B-6843-4A1D-9216-E6C0369057B2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32856-46FE-4455-8BD2-9D7192CD0AE2}" type="pres">
      <dgm:prSet presAssocID="{A3A13C67-7DC7-4E13-9180-80E5325D6601}" presName="parSpace" presStyleCnt="0"/>
      <dgm:spPr/>
    </dgm:pt>
    <dgm:pt modelId="{BB1A8416-F1B1-4DAA-81A4-123CFE8975A0}" type="pres">
      <dgm:prSet presAssocID="{1A216AE3-1BB2-42F2-B92F-07821BB06F38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01DE0-2315-4575-9C45-1F468BD7C999}" type="pres">
      <dgm:prSet presAssocID="{F29AB63D-BEF3-4FFA-B935-C481C53BE5A1}" presName="parSpace" presStyleCnt="0"/>
      <dgm:spPr/>
    </dgm:pt>
    <dgm:pt modelId="{8A92CBCC-A125-48D4-B340-B77B628CB701}" type="pres">
      <dgm:prSet presAssocID="{F12A572D-E181-4609-A76F-B77A3927144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955F3C-8C15-4F61-B731-DEDDA9242C13}" type="presOf" srcId="{4560A648-B68C-4B78-ABB2-0639FFC4AC4C}" destId="{62121039-342F-4C73-8E70-67AF39FA1E13}" srcOrd="0" destOrd="0" presId="urn:microsoft.com/office/officeart/2005/8/layout/hChevron3"/>
    <dgm:cxn modelId="{772486B1-DA8C-470D-8120-533DFE130DD5}" srcId="{4560A648-B68C-4B78-ABB2-0639FFC4AC4C}" destId="{95EC1FB6-B9E1-4269-A045-C479AE2DE292}" srcOrd="0" destOrd="0" parTransId="{1C61EBD1-50C2-466B-8706-FBD2C374450F}" sibTransId="{6617F277-B248-4560-9201-B8727DE8F25E}"/>
    <dgm:cxn modelId="{B7AE911D-6196-42AB-B731-252C7F96C2D2}" type="presOf" srcId="{1A216AE3-1BB2-42F2-B92F-07821BB06F38}" destId="{BB1A8416-F1B1-4DAA-81A4-123CFE8975A0}" srcOrd="0" destOrd="0" presId="urn:microsoft.com/office/officeart/2005/8/layout/hChevron3"/>
    <dgm:cxn modelId="{479BDFEB-9E67-4B5B-B102-0C5C43BB5EA4}" type="presOf" srcId="{F12A572D-E181-4609-A76F-B77A39271441}" destId="{8A92CBCC-A125-48D4-B340-B77B628CB701}" srcOrd="0" destOrd="0" presId="urn:microsoft.com/office/officeart/2005/8/layout/hChevron3"/>
    <dgm:cxn modelId="{986DE98C-6E3C-4BD6-8501-7272DDEAFD6F}" srcId="{4560A648-B68C-4B78-ABB2-0639FFC4AC4C}" destId="{1A216AE3-1BB2-42F2-B92F-07821BB06F38}" srcOrd="2" destOrd="0" parTransId="{D46CC260-6CC7-4A9B-97DA-D6EA0ECB595F}" sibTransId="{F29AB63D-BEF3-4FFA-B935-C481C53BE5A1}"/>
    <dgm:cxn modelId="{EA1F5180-8D5F-40B4-A56D-4FC5DCADF493}" type="presOf" srcId="{95EC1FB6-B9E1-4269-A045-C479AE2DE292}" destId="{B326E4E4-1111-4F4E-B580-8E0F7DC40520}" srcOrd="0" destOrd="0" presId="urn:microsoft.com/office/officeart/2005/8/layout/hChevron3"/>
    <dgm:cxn modelId="{212BAAED-650B-403F-A285-BA9206A871B7}" srcId="{4560A648-B68C-4B78-ABB2-0639FFC4AC4C}" destId="{8C6DFA3B-6843-4A1D-9216-E6C0369057B2}" srcOrd="1" destOrd="0" parTransId="{BC5AF854-192E-427B-A3CA-5711CF10BE18}" sibTransId="{A3A13C67-7DC7-4E13-9180-80E5325D6601}"/>
    <dgm:cxn modelId="{A82A2762-58A1-480E-BD11-78E017C05A94}" type="presOf" srcId="{8C6DFA3B-6843-4A1D-9216-E6C0369057B2}" destId="{D5583DC4-4E07-4C18-9A0C-EBB4DC14432F}" srcOrd="0" destOrd="0" presId="urn:microsoft.com/office/officeart/2005/8/layout/hChevron3"/>
    <dgm:cxn modelId="{2916622A-5E38-4E91-A551-9514B239BCC5}" srcId="{4560A648-B68C-4B78-ABB2-0639FFC4AC4C}" destId="{F12A572D-E181-4609-A76F-B77A39271441}" srcOrd="3" destOrd="0" parTransId="{867EAEC7-4C62-4D95-BBE0-2026A6EE9464}" sibTransId="{5B3FFABD-FA71-4CB6-8691-BF6320762BB4}"/>
    <dgm:cxn modelId="{8B5500D2-84F6-4FB2-94A0-56AE3459A146}" type="presParOf" srcId="{62121039-342F-4C73-8E70-67AF39FA1E13}" destId="{B326E4E4-1111-4F4E-B580-8E0F7DC40520}" srcOrd="0" destOrd="0" presId="urn:microsoft.com/office/officeart/2005/8/layout/hChevron3"/>
    <dgm:cxn modelId="{E511740C-C6DB-4B3C-979A-51FCB2C42D96}" type="presParOf" srcId="{62121039-342F-4C73-8E70-67AF39FA1E13}" destId="{58B61ABF-7CE8-4311-834C-D9BAB50F57D2}" srcOrd="1" destOrd="0" presId="urn:microsoft.com/office/officeart/2005/8/layout/hChevron3"/>
    <dgm:cxn modelId="{D2C25ED3-4592-4861-841F-7B995D37A0BB}" type="presParOf" srcId="{62121039-342F-4C73-8E70-67AF39FA1E13}" destId="{D5583DC4-4E07-4C18-9A0C-EBB4DC14432F}" srcOrd="2" destOrd="0" presId="urn:microsoft.com/office/officeart/2005/8/layout/hChevron3"/>
    <dgm:cxn modelId="{01833BEB-0178-4B4D-AC0D-CA92EAEB7631}" type="presParOf" srcId="{62121039-342F-4C73-8E70-67AF39FA1E13}" destId="{81232856-46FE-4455-8BD2-9D7192CD0AE2}" srcOrd="3" destOrd="0" presId="urn:microsoft.com/office/officeart/2005/8/layout/hChevron3"/>
    <dgm:cxn modelId="{EDC900C7-6105-4A96-ADDB-57700705E092}" type="presParOf" srcId="{62121039-342F-4C73-8E70-67AF39FA1E13}" destId="{BB1A8416-F1B1-4DAA-81A4-123CFE8975A0}" srcOrd="4" destOrd="0" presId="urn:microsoft.com/office/officeart/2005/8/layout/hChevron3"/>
    <dgm:cxn modelId="{593E4732-B9DA-4A78-86DA-172B9807FDD0}" type="presParOf" srcId="{62121039-342F-4C73-8E70-67AF39FA1E13}" destId="{E2901DE0-2315-4575-9C45-1F468BD7C999}" srcOrd="5" destOrd="0" presId="urn:microsoft.com/office/officeart/2005/8/layout/hChevron3"/>
    <dgm:cxn modelId="{898202BA-2284-49ED-ADCE-10F6D84E90FF}" type="presParOf" srcId="{62121039-342F-4C73-8E70-67AF39FA1E13}" destId="{8A92CBCC-A125-48D4-B340-B77B628CB70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38D79B-211D-4718-8FA0-7E4D698F069B}" type="doc">
      <dgm:prSet loTypeId="urn:microsoft.com/office/officeart/2005/8/layout/vList5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9A09818-16C4-45F7-822D-CBD25F6652D0}">
      <dgm:prSet phldrT="[Text]"/>
      <dgm:spPr/>
      <dgm:t>
        <a:bodyPr/>
        <a:lstStyle/>
        <a:p>
          <a:r>
            <a:rPr lang="en-US" dirty="0" smtClean="0"/>
            <a:t>FOUR GUYS LLP</a:t>
          </a:r>
        </a:p>
      </dgm:t>
    </dgm:pt>
    <dgm:pt modelId="{969C62D8-86AD-4AC6-91C1-966E0E0A7729}" type="parTrans" cxnId="{0FFCEBDF-1AB1-46D1-993A-DAA107F4A17C}">
      <dgm:prSet/>
      <dgm:spPr/>
      <dgm:t>
        <a:bodyPr/>
        <a:lstStyle/>
        <a:p>
          <a:endParaRPr lang="en-US"/>
        </a:p>
      </dgm:t>
    </dgm:pt>
    <dgm:pt modelId="{DE11EF5D-3C62-4407-B56A-22B3EEB05129}" type="sibTrans" cxnId="{0FFCEBDF-1AB1-46D1-993A-DAA107F4A17C}">
      <dgm:prSet/>
      <dgm:spPr/>
      <dgm:t>
        <a:bodyPr/>
        <a:lstStyle/>
        <a:p>
          <a:endParaRPr lang="en-US"/>
        </a:p>
      </dgm:t>
    </dgm:pt>
    <dgm:pt modelId="{339B4BF3-7859-4B87-811F-418102065E14}">
      <dgm:prSet phldrT="[Text]"/>
      <dgm:spPr/>
      <dgm:t>
        <a:bodyPr/>
        <a:lstStyle/>
        <a:p>
          <a:r>
            <a:rPr lang="en-US" dirty="0" smtClean="0"/>
            <a:t>NI For Tax: $620,000</a:t>
          </a:r>
          <a:endParaRPr lang="en-US" dirty="0"/>
        </a:p>
      </dgm:t>
    </dgm:pt>
    <dgm:pt modelId="{FC91346D-FD81-40E3-996F-A07C4C8FD43C}" type="parTrans" cxnId="{EEAEE1BD-3305-4875-8B46-0DF7A31BD180}">
      <dgm:prSet/>
      <dgm:spPr/>
      <dgm:t>
        <a:bodyPr/>
        <a:lstStyle/>
        <a:p>
          <a:endParaRPr lang="en-US"/>
        </a:p>
      </dgm:t>
    </dgm:pt>
    <dgm:pt modelId="{975E70CD-D715-4E6C-82DA-6186DC233A6F}" type="sibTrans" cxnId="{EEAEE1BD-3305-4875-8B46-0DF7A31BD180}">
      <dgm:prSet/>
      <dgm:spPr/>
      <dgm:t>
        <a:bodyPr/>
        <a:lstStyle/>
        <a:p>
          <a:endParaRPr lang="en-US"/>
        </a:p>
      </dgm:t>
    </dgm:pt>
    <dgm:pt modelId="{E7C40011-EE6A-4EC6-A576-0FFAD6C11882}">
      <dgm:prSet phldrT="[Text]"/>
      <dgm:spPr/>
      <dgm:t>
        <a:bodyPr/>
        <a:lstStyle/>
        <a:p>
          <a:r>
            <a:rPr lang="en-US" dirty="0" smtClean="0"/>
            <a:t>Optional $94,000 CCA Allowance</a:t>
          </a:r>
          <a:endParaRPr lang="en-US" dirty="0"/>
        </a:p>
      </dgm:t>
    </dgm:pt>
    <dgm:pt modelId="{ED525314-3CA0-4CC1-91B3-BB46EAAF3543}" type="parTrans" cxnId="{A36553CB-C625-4BD7-839A-2C1007D4F33C}">
      <dgm:prSet/>
      <dgm:spPr/>
      <dgm:t>
        <a:bodyPr/>
        <a:lstStyle/>
        <a:p>
          <a:endParaRPr lang="en-US"/>
        </a:p>
      </dgm:t>
    </dgm:pt>
    <dgm:pt modelId="{42FF7C0B-1F68-4DDA-BFE8-9FA174034C9E}" type="sibTrans" cxnId="{A36553CB-C625-4BD7-839A-2C1007D4F33C}">
      <dgm:prSet/>
      <dgm:spPr/>
      <dgm:t>
        <a:bodyPr/>
        <a:lstStyle/>
        <a:p>
          <a:endParaRPr lang="en-US"/>
        </a:p>
      </dgm:t>
    </dgm:pt>
    <dgm:pt modelId="{CFDF9001-AEBB-480B-8D4A-52A94CABC3DF}">
      <dgm:prSet phldrT="[Text]"/>
      <dgm:spPr/>
      <dgm:t>
        <a:bodyPr/>
        <a:lstStyle/>
        <a:p>
          <a:r>
            <a:rPr lang="en-US" dirty="0" smtClean="0"/>
            <a:t>Yusuf Traders Inc.</a:t>
          </a:r>
          <a:endParaRPr lang="en-US" dirty="0"/>
        </a:p>
      </dgm:t>
    </dgm:pt>
    <dgm:pt modelId="{49B94CA9-1FB5-421C-99FF-40C52F6E0642}" type="parTrans" cxnId="{B9106E4D-E49F-45F4-96A3-DA4F7C6C91E9}">
      <dgm:prSet/>
      <dgm:spPr/>
      <dgm:t>
        <a:bodyPr/>
        <a:lstStyle/>
        <a:p>
          <a:endParaRPr lang="en-US"/>
        </a:p>
      </dgm:t>
    </dgm:pt>
    <dgm:pt modelId="{751E1461-CC22-4195-85BC-69867C1BDB01}" type="sibTrans" cxnId="{B9106E4D-E49F-45F4-96A3-DA4F7C6C91E9}">
      <dgm:prSet/>
      <dgm:spPr/>
      <dgm:t>
        <a:bodyPr/>
        <a:lstStyle/>
        <a:p>
          <a:endParaRPr lang="en-US"/>
        </a:p>
      </dgm:t>
    </dgm:pt>
    <dgm:pt modelId="{FF8ADC9D-08D1-4CD2-A605-6E380F6F89D5}">
      <dgm:prSet phldrT="[Text]"/>
      <dgm:spPr/>
      <dgm:t>
        <a:bodyPr/>
        <a:lstStyle/>
        <a:p>
          <a:r>
            <a:rPr lang="en-US" dirty="0" smtClean="0"/>
            <a:t>CCPC Import/Export Business</a:t>
          </a:r>
          <a:endParaRPr lang="en-US" dirty="0"/>
        </a:p>
      </dgm:t>
    </dgm:pt>
    <dgm:pt modelId="{95153EA1-9F1E-4EFC-B5D5-E10A21300598}" type="parTrans" cxnId="{6EE9A784-BCD1-4EC4-95AF-232CB83B997D}">
      <dgm:prSet/>
      <dgm:spPr/>
      <dgm:t>
        <a:bodyPr/>
        <a:lstStyle/>
        <a:p>
          <a:endParaRPr lang="en-US"/>
        </a:p>
      </dgm:t>
    </dgm:pt>
    <dgm:pt modelId="{55B4DB1E-98AF-4792-BB07-C912DF4FCD3E}" type="sibTrans" cxnId="{6EE9A784-BCD1-4EC4-95AF-232CB83B997D}">
      <dgm:prSet/>
      <dgm:spPr/>
      <dgm:t>
        <a:bodyPr/>
        <a:lstStyle/>
        <a:p>
          <a:endParaRPr lang="en-US"/>
        </a:p>
      </dgm:t>
    </dgm:pt>
    <dgm:pt modelId="{A72A4E51-8D92-4B7F-866C-CB5D14903D57}">
      <dgm:prSet phldrT="[Text]"/>
      <dgm:spPr/>
      <dgm:t>
        <a:bodyPr/>
        <a:lstStyle/>
        <a:p>
          <a:r>
            <a:rPr lang="en-US" dirty="0" smtClean="0"/>
            <a:t>&lt;2014; $30,000 NI after Yusuf Salary</a:t>
          </a:r>
          <a:endParaRPr lang="en-US" dirty="0"/>
        </a:p>
      </dgm:t>
    </dgm:pt>
    <dgm:pt modelId="{228CBC83-6B58-4FC7-826F-F328B539F891}" type="parTrans" cxnId="{DF14641F-F12F-4BE8-8905-906F75B6B8EC}">
      <dgm:prSet/>
      <dgm:spPr/>
      <dgm:t>
        <a:bodyPr/>
        <a:lstStyle/>
        <a:p>
          <a:endParaRPr lang="en-US"/>
        </a:p>
      </dgm:t>
    </dgm:pt>
    <dgm:pt modelId="{5ADA7E6C-55C4-429C-A41E-B5869D6A951F}" type="sibTrans" cxnId="{DF14641F-F12F-4BE8-8905-906F75B6B8EC}">
      <dgm:prSet/>
      <dgm:spPr/>
      <dgm:t>
        <a:bodyPr/>
        <a:lstStyle/>
        <a:p>
          <a:endParaRPr lang="en-US"/>
        </a:p>
      </dgm:t>
    </dgm:pt>
    <dgm:pt modelId="{174FA9C3-049F-440E-A2B0-7543500C9DEB}">
      <dgm:prSet phldrT="[Text]"/>
      <dgm:spPr/>
      <dgm:t>
        <a:bodyPr/>
        <a:lstStyle/>
        <a:p>
          <a:r>
            <a:rPr lang="en-US" dirty="0" smtClean="0"/>
            <a:t>Simon Tours Inc.</a:t>
          </a:r>
          <a:endParaRPr lang="en-US" dirty="0"/>
        </a:p>
      </dgm:t>
    </dgm:pt>
    <dgm:pt modelId="{3D7DE8B0-C240-4161-8D4C-AFA3B5B2E6EE}" type="parTrans" cxnId="{7BB0D65A-014E-4D7C-BDDA-52F4A1C8446C}">
      <dgm:prSet/>
      <dgm:spPr/>
      <dgm:t>
        <a:bodyPr/>
        <a:lstStyle/>
        <a:p>
          <a:endParaRPr lang="en-US"/>
        </a:p>
      </dgm:t>
    </dgm:pt>
    <dgm:pt modelId="{9B32CE39-3DD7-4EA5-BDD7-E0E0FBEA15AD}" type="sibTrans" cxnId="{7BB0D65A-014E-4D7C-BDDA-52F4A1C8446C}">
      <dgm:prSet/>
      <dgm:spPr/>
      <dgm:t>
        <a:bodyPr/>
        <a:lstStyle/>
        <a:p>
          <a:endParaRPr lang="en-US"/>
        </a:p>
      </dgm:t>
    </dgm:pt>
    <dgm:pt modelId="{5D99BC97-4D81-496B-A509-174C7107CA0A}">
      <dgm:prSet phldrT="[Text]"/>
      <dgm:spPr/>
      <dgm:t>
        <a:bodyPr/>
        <a:lstStyle/>
        <a:p>
          <a:r>
            <a:rPr lang="en-US" dirty="0" smtClean="0"/>
            <a:t>No risk of insolvency but…</a:t>
          </a:r>
          <a:endParaRPr lang="en-US" dirty="0"/>
        </a:p>
      </dgm:t>
    </dgm:pt>
    <dgm:pt modelId="{1E39FB1C-824E-4258-905A-1BC7C590A920}" type="parTrans" cxnId="{FBBD6C68-A67D-40A7-AD79-842D5268C5DD}">
      <dgm:prSet/>
      <dgm:spPr/>
      <dgm:t>
        <a:bodyPr/>
        <a:lstStyle/>
        <a:p>
          <a:endParaRPr lang="en-US"/>
        </a:p>
      </dgm:t>
    </dgm:pt>
    <dgm:pt modelId="{E66622A4-59F5-4C2E-A64A-D2356E5CD363}" type="sibTrans" cxnId="{FBBD6C68-A67D-40A7-AD79-842D5268C5DD}">
      <dgm:prSet/>
      <dgm:spPr/>
      <dgm:t>
        <a:bodyPr/>
        <a:lstStyle/>
        <a:p>
          <a:endParaRPr lang="en-US"/>
        </a:p>
      </dgm:t>
    </dgm:pt>
    <dgm:pt modelId="{57BCD252-711E-49BF-A2E2-C7EDB71A2D06}">
      <dgm:prSet phldrT="[Text]"/>
      <dgm:spPr/>
      <dgm:t>
        <a:bodyPr/>
        <a:lstStyle/>
        <a:p>
          <a:r>
            <a:rPr lang="en-US" dirty="0" smtClean="0"/>
            <a:t>$300,000 expires in 2 years</a:t>
          </a:r>
          <a:endParaRPr lang="en-US" dirty="0"/>
        </a:p>
      </dgm:t>
    </dgm:pt>
    <dgm:pt modelId="{73FA7F3F-9D51-40FE-810B-4803B044299C}" type="parTrans" cxnId="{25F2619D-E1CE-4154-9BF8-2E677BC5524C}">
      <dgm:prSet/>
      <dgm:spPr/>
      <dgm:t>
        <a:bodyPr/>
        <a:lstStyle/>
        <a:p>
          <a:endParaRPr lang="en-US"/>
        </a:p>
      </dgm:t>
    </dgm:pt>
    <dgm:pt modelId="{9E2821FE-9FBA-4BC0-9954-884EA107A071}" type="sibTrans" cxnId="{25F2619D-E1CE-4154-9BF8-2E677BC5524C}">
      <dgm:prSet/>
      <dgm:spPr/>
      <dgm:t>
        <a:bodyPr/>
        <a:lstStyle/>
        <a:p>
          <a:endParaRPr lang="en-US"/>
        </a:p>
      </dgm:t>
    </dgm:pt>
    <dgm:pt modelId="{B01B9B6B-275B-4CF6-9F9A-796D844E1182}">
      <dgm:prSet phldrT="[Text]"/>
      <dgm:spPr/>
      <dgm:t>
        <a:bodyPr/>
        <a:lstStyle/>
        <a:p>
          <a:r>
            <a:rPr lang="en-US" dirty="0" smtClean="0"/>
            <a:t>2015+, expect $250,000 NI</a:t>
          </a:r>
          <a:endParaRPr lang="en-US" dirty="0"/>
        </a:p>
      </dgm:t>
    </dgm:pt>
    <dgm:pt modelId="{DDD5B232-636B-4A64-ABC6-C51DA84F7B95}" type="parTrans" cxnId="{8ADB7B1F-9116-44C4-924E-CCB63329D25E}">
      <dgm:prSet/>
      <dgm:spPr/>
      <dgm:t>
        <a:bodyPr/>
        <a:lstStyle/>
        <a:p>
          <a:endParaRPr lang="en-US"/>
        </a:p>
      </dgm:t>
    </dgm:pt>
    <dgm:pt modelId="{59BB2B60-5BF5-447E-A671-2A30CC81F6DF}" type="sibTrans" cxnId="{8ADB7B1F-9116-44C4-924E-CCB63329D25E}">
      <dgm:prSet/>
      <dgm:spPr/>
      <dgm:t>
        <a:bodyPr/>
        <a:lstStyle/>
        <a:p>
          <a:endParaRPr lang="en-US"/>
        </a:p>
      </dgm:t>
    </dgm:pt>
    <dgm:pt modelId="{BBA6095A-EF9C-4C84-BCE0-48C422F37B93}">
      <dgm:prSet phldrT="[Text]"/>
      <dgm:spPr/>
      <dgm:t>
        <a:bodyPr/>
        <a:lstStyle/>
        <a:p>
          <a:r>
            <a:rPr lang="en-US" dirty="0" smtClean="0"/>
            <a:t>Non-capital </a:t>
          </a:r>
          <a:r>
            <a:rPr lang="en-US" dirty="0" smtClean="0"/>
            <a:t>losses of other years: $600,000 </a:t>
          </a:r>
          <a:endParaRPr lang="en-US" dirty="0"/>
        </a:p>
      </dgm:t>
    </dgm:pt>
    <dgm:pt modelId="{62D541AB-675D-499D-AB02-F12CE28B46A0}" type="parTrans" cxnId="{BF192F43-4A85-48B3-A360-C77C300B9145}">
      <dgm:prSet/>
      <dgm:spPr/>
      <dgm:t>
        <a:bodyPr/>
        <a:lstStyle/>
        <a:p>
          <a:endParaRPr lang="en-US"/>
        </a:p>
      </dgm:t>
    </dgm:pt>
    <dgm:pt modelId="{4978EE1F-2175-4C77-B787-691FA23ECBD4}" type="sibTrans" cxnId="{BF192F43-4A85-48B3-A360-C77C300B9145}">
      <dgm:prSet/>
      <dgm:spPr/>
      <dgm:t>
        <a:bodyPr/>
        <a:lstStyle/>
        <a:p>
          <a:endParaRPr lang="en-US"/>
        </a:p>
      </dgm:t>
    </dgm:pt>
    <dgm:pt modelId="{B79E73B5-83D9-4AD9-BFC7-51A35E62F319}">
      <dgm:prSet phldrT="[Text]"/>
      <dgm:spPr/>
      <dgm:t>
        <a:bodyPr/>
        <a:lstStyle/>
        <a:p>
          <a:r>
            <a:rPr lang="en-US" dirty="0" smtClean="0"/>
            <a:t>Raphael</a:t>
          </a:r>
          <a:endParaRPr lang="en-US" dirty="0"/>
        </a:p>
      </dgm:t>
    </dgm:pt>
    <dgm:pt modelId="{0FCA9262-25DE-40EF-826B-FC861A243D66}" type="parTrans" cxnId="{405140A7-795E-44FB-A851-3D41107B29E1}">
      <dgm:prSet/>
      <dgm:spPr/>
      <dgm:t>
        <a:bodyPr/>
        <a:lstStyle/>
        <a:p>
          <a:endParaRPr lang="en-US"/>
        </a:p>
      </dgm:t>
    </dgm:pt>
    <dgm:pt modelId="{AD8FF509-2FD9-471C-A891-125C9BF7F4B0}" type="sibTrans" cxnId="{405140A7-795E-44FB-A851-3D41107B29E1}">
      <dgm:prSet/>
      <dgm:spPr/>
      <dgm:t>
        <a:bodyPr/>
        <a:lstStyle/>
        <a:p>
          <a:endParaRPr lang="en-US"/>
        </a:p>
      </dgm:t>
    </dgm:pt>
    <dgm:pt modelId="{6A5153C8-265A-452B-BCE0-0DFD108505FE}">
      <dgm:prSet phldrT="[Text]"/>
      <dgm:spPr/>
      <dgm:t>
        <a:bodyPr/>
        <a:lstStyle/>
        <a:p>
          <a:r>
            <a:rPr lang="en-US" dirty="0" smtClean="0"/>
            <a:t>Jonathan </a:t>
          </a:r>
          <a:r>
            <a:rPr lang="en-US" dirty="0" err="1" smtClean="0"/>
            <a:t>Jigolo</a:t>
          </a:r>
          <a:r>
            <a:rPr lang="en-US" dirty="0" smtClean="0"/>
            <a:t> Inc.</a:t>
          </a:r>
        </a:p>
      </dgm:t>
    </dgm:pt>
    <dgm:pt modelId="{920BA84A-9C9D-49FE-BFC6-0142C064820E}" type="parTrans" cxnId="{0E4C7766-F9C6-4D40-AA4B-C222713485AB}">
      <dgm:prSet/>
      <dgm:spPr/>
      <dgm:t>
        <a:bodyPr/>
        <a:lstStyle/>
        <a:p>
          <a:endParaRPr lang="en-US"/>
        </a:p>
      </dgm:t>
    </dgm:pt>
    <dgm:pt modelId="{870AFF96-1B73-4747-AFE0-6CFD73943351}" type="sibTrans" cxnId="{0E4C7766-F9C6-4D40-AA4B-C222713485AB}">
      <dgm:prSet/>
      <dgm:spPr/>
      <dgm:t>
        <a:bodyPr/>
        <a:lstStyle/>
        <a:p>
          <a:endParaRPr lang="en-US"/>
        </a:p>
      </dgm:t>
    </dgm:pt>
    <dgm:pt modelId="{28FA7125-41BE-4F7B-8301-B9A9E942FE11}">
      <dgm:prSet phldrT="[Text]"/>
      <dgm:spPr/>
      <dgm:t>
        <a:bodyPr/>
        <a:lstStyle/>
        <a:p>
          <a:r>
            <a:rPr lang="en-US" dirty="0" smtClean="0"/>
            <a:t>Personally owns a warehouse; vacated in 6 months</a:t>
          </a:r>
          <a:endParaRPr lang="en-US" dirty="0"/>
        </a:p>
      </dgm:t>
    </dgm:pt>
    <dgm:pt modelId="{1DFF3C4D-8F5C-49A6-92BF-A6C7EC1C5939}" type="parTrans" cxnId="{F3D8D502-C605-4C4D-8CE9-46546A9491D7}">
      <dgm:prSet/>
      <dgm:spPr/>
      <dgm:t>
        <a:bodyPr/>
        <a:lstStyle/>
        <a:p>
          <a:endParaRPr lang="en-US"/>
        </a:p>
      </dgm:t>
    </dgm:pt>
    <dgm:pt modelId="{5E0290FF-09D0-482C-B6C1-E39EAC9F1D6B}" type="sibTrans" cxnId="{F3D8D502-C605-4C4D-8CE9-46546A9491D7}">
      <dgm:prSet/>
      <dgm:spPr/>
      <dgm:t>
        <a:bodyPr/>
        <a:lstStyle/>
        <a:p>
          <a:endParaRPr lang="en-US"/>
        </a:p>
      </dgm:t>
    </dgm:pt>
    <dgm:pt modelId="{DF9CD6A8-8215-41EE-8F32-706D0D9E91F0}">
      <dgm:prSet phldrT="[Text]"/>
      <dgm:spPr/>
      <dgm:t>
        <a:bodyPr/>
        <a:lstStyle/>
        <a:p>
          <a:r>
            <a:rPr lang="en-US" dirty="0" smtClean="0"/>
            <a:t>Appreciated value of $80,000</a:t>
          </a:r>
          <a:endParaRPr lang="en-US" dirty="0"/>
        </a:p>
      </dgm:t>
    </dgm:pt>
    <dgm:pt modelId="{AE4E1AA6-FB97-45E5-861C-BD766536AE70}" type="parTrans" cxnId="{DDB078A8-8062-47BB-9E4F-E5970FBD56BF}">
      <dgm:prSet/>
      <dgm:spPr/>
      <dgm:t>
        <a:bodyPr/>
        <a:lstStyle/>
        <a:p>
          <a:endParaRPr lang="en-US"/>
        </a:p>
      </dgm:t>
    </dgm:pt>
    <dgm:pt modelId="{34B6CA34-B084-49D4-98C2-A4262E371F1F}" type="sibTrans" cxnId="{DDB078A8-8062-47BB-9E4F-E5970FBD56BF}">
      <dgm:prSet/>
      <dgm:spPr/>
      <dgm:t>
        <a:bodyPr/>
        <a:lstStyle/>
        <a:p>
          <a:endParaRPr lang="en-US"/>
        </a:p>
      </dgm:t>
    </dgm:pt>
    <dgm:pt modelId="{451AC337-0620-49BC-BB68-752DC0F7340A}">
      <dgm:prSet phldrT="[Text]"/>
      <dgm:spPr/>
      <dgm:t>
        <a:bodyPr/>
        <a:lstStyle/>
        <a:p>
          <a:r>
            <a:rPr lang="en-US" dirty="0" smtClean="0"/>
            <a:t>Will not sell if there are tax consequences</a:t>
          </a:r>
          <a:endParaRPr lang="en-US" dirty="0"/>
        </a:p>
      </dgm:t>
    </dgm:pt>
    <dgm:pt modelId="{7103BF7F-2484-4484-A618-D81BE98094BC}" type="parTrans" cxnId="{B894D28A-B63C-4475-87EA-780004186758}">
      <dgm:prSet/>
      <dgm:spPr/>
      <dgm:t>
        <a:bodyPr/>
        <a:lstStyle/>
        <a:p>
          <a:endParaRPr lang="en-US"/>
        </a:p>
      </dgm:t>
    </dgm:pt>
    <dgm:pt modelId="{295D9A14-23C2-4B8F-98F3-B34BE1875746}" type="sibTrans" cxnId="{B894D28A-B63C-4475-87EA-780004186758}">
      <dgm:prSet/>
      <dgm:spPr/>
      <dgm:t>
        <a:bodyPr/>
        <a:lstStyle/>
        <a:p>
          <a:endParaRPr lang="en-US"/>
        </a:p>
      </dgm:t>
    </dgm:pt>
    <dgm:pt modelId="{A2050090-8BD9-455D-A33F-B0FD90708354}">
      <dgm:prSet phldrT="[Text]"/>
      <dgm:spPr/>
      <dgm:t>
        <a:bodyPr/>
        <a:lstStyle/>
        <a:p>
          <a:r>
            <a:rPr lang="en-US" dirty="0" smtClean="0"/>
            <a:t>Website for unemployed men</a:t>
          </a:r>
        </a:p>
      </dgm:t>
    </dgm:pt>
    <dgm:pt modelId="{5A0F5E5C-6A5E-4897-BE26-29C5F18EC95D}" type="parTrans" cxnId="{8D79548B-BA42-4881-A56A-A8D04E0A59AF}">
      <dgm:prSet/>
      <dgm:spPr/>
      <dgm:t>
        <a:bodyPr/>
        <a:lstStyle/>
        <a:p>
          <a:endParaRPr lang="en-US"/>
        </a:p>
      </dgm:t>
    </dgm:pt>
    <dgm:pt modelId="{7808565E-D43D-4B65-881A-954BE8A72584}" type="sibTrans" cxnId="{8D79548B-BA42-4881-A56A-A8D04E0A59AF}">
      <dgm:prSet/>
      <dgm:spPr/>
      <dgm:t>
        <a:bodyPr/>
        <a:lstStyle/>
        <a:p>
          <a:endParaRPr lang="en-US"/>
        </a:p>
      </dgm:t>
    </dgm:pt>
    <dgm:pt modelId="{156CC0DB-DD7E-4102-837D-FF9E5018A630}">
      <dgm:prSet phldrT="[Text]"/>
      <dgm:spPr/>
      <dgm:t>
        <a:bodyPr/>
        <a:lstStyle/>
        <a:p>
          <a:r>
            <a:rPr lang="en-US" dirty="0" smtClean="0"/>
            <a:t>Amassed a fortune</a:t>
          </a:r>
        </a:p>
      </dgm:t>
    </dgm:pt>
    <dgm:pt modelId="{B73DE88E-7A9B-48D2-BE3D-EB2D84DDF23D}" type="parTrans" cxnId="{F10ABD83-B6C8-4796-9FEE-AE887BDFE2A4}">
      <dgm:prSet/>
      <dgm:spPr/>
      <dgm:t>
        <a:bodyPr/>
        <a:lstStyle/>
        <a:p>
          <a:endParaRPr lang="en-US"/>
        </a:p>
      </dgm:t>
    </dgm:pt>
    <dgm:pt modelId="{7B4ECD02-E3F7-4218-A5A7-8945206494B5}" type="sibTrans" cxnId="{F10ABD83-B6C8-4796-9FEE-AE887BDFE2A4}">
      <dgm:prSet/>
      <dgm:spPr/>
      <dgm:t>
        <a:bodyPr/>
        <a:lstStyle/>
        <a:p>
          <a:endParaRPr lang="en-US"/>
        </a:p>
      </dgm:t>
    </dgm:pt>
    <dgm:pt modelId="{79DA2319-22B5-4E10-A05A-876CBA1C2E7E}">
      <dgm:prSet phldrT="[Text]"/>
      <dgm:spPr/>
      <dgm:t>
        <a:bodyPr/>
        <a:lstStyle/>
        <a:p>
          <a:r>
            <a:rPr lang="en-US" dirty="0" smtClean="0"/>
            <a:t>45 y. old, married, 10 and 18 y. old child</a:t>
          </a:r>
        </a:p>
      </dgm:t>
    </dgm:pt>
    <dgm:pt modelId="{A374093C-C7BF-4B3A-B7D8-D925133E3364}" type="parTrans" cxnId="{5F2BDEFA-A804-41A0-85F3-6B3FAC22DE6A}">
      <dgm:prSet/>
      <dgm:spPr/>
      <dgm:t>
        <a:bodyPr/>
        <a:lstStyle/>
        <a:p>
          <a:endParaRPr lang="en-US"/>
        </a:p>
      </dgm:t>
    </dgm:pt>
    <dgm:pt modelId="{F3B8C4BA-F1D1-4EAB-90CC-19BBE85C7EDC}" type="sibTrans" cxnId="{5F2BDEFA-A804-41A0-85F3-6B3FAC22DE6A}">
      <dgm:prSet/>
      <dgm:spPr/>
      <dgm:t>
        <a:bodyPr/>
        <a:lstStyle/>
        <a:p>
          <a:endParaRPr lang="en-US"/>
        </a:p>
      </dgm:t>
    </dgm:pt>
    <dgm:pt modelId="{2894B6EB-9CAD-4762-8BAF-1F9752EFC02F}" type="pres">
      <dgm:prSet presAssocID="{9038D79B-211D-4718-8FA0-7E4D698F06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0CD25A-A5F9-47A1-8D6D-82BCFDDB877A}" type="pres">
      <dgm:prSet presAssocID="{99A09818-16C4-45F7-822D-CBD25F6652D0}" presName="linNode" presStyleCnt="0"/>
      <dgm:spPr/>
    </dgm:pt>
    <dgm:pt modelId="{99DECB24-DC2B-465F-9B71-C9A4B069374D}" type="pres">
      <dgm:prSet presAssocID="{99A09818-16C4-45F7-822D-CBD25F6652D0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8D364F-D26A-4509-8746-F77405554839}" type="pres">
      <dgm:prSet presAssocID="{99A09818-16C4-45F7-822D-CBD25F6652D0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A5903-D456-4932-B2EA-F51C5455A5CC}" type="pres">
      <dgm:prSet presAssocID="{DE11EF5D-3C62-4407-B56A-22B3EEB05129}" presName="sp" presStyleCnt="0"/>
      <dgm:spPr/>
    </dgm:pt>
    <dgm:pt modelId="{B398E744-FECC-42D9-9691-C9DE2FB24167}" type="pres">
      <dgm:prSet presAssocID="{CFDF9001-AEBB-480B-8D4A-52A94CABC3DF}" presName="linNode" presStyleCnt="0"/>
      <dgm:spPr/>
    </dgm:pt>
    <dgm:pt modelId="{619F8307-E105-4FCE-A27E-A566752AF10D}" type="pres">
      <dgm:prSet presAssocID="{CFDF9001-AEBB-480B-8D4A-52A94CABC3DF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5949B-997B-4292-ABF8-EB3126099854}" type="pres">
      <dgm:prSet presAssocID="{CFDF9001-AEBB-480B-8D4A-52A94CABC3DF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F2AC9-09A2-4D7C-9C56-F1A73B9E04DA}" type="pres">
      <dgm:prSet presAssocID="{751E1461-CC22-4195-85BC-69867C1BDB01}" presName="sp" presStyleCnt="0"/>
      <dgm:spPr/>
    </dgm:pt>
    <dgm:pt modelId="{2ECBCF47-193A-4917-BAA2-7EBC1454EBE3}" type="pres">
      <dgm:prSet presAssocID="{174FA9C3-049F-440E-A2B0-7543500C9DEB}" presName="linNode" presStyleCnt="0"/>
      <dgm:spPr/>
    </dgm:pt>
    <dgm:pt modelId="{732423DE-8C2F-4B67-9DDD-C3CED5A11EED}" type="pres">
      <dgm:prSet presAssocID="{174FA9C3-049F-440E-A2B0-7543500C9DEB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E41FF-6771-4ED5-AE6E-C59221AA12A5}" type="pres">
      <dgm:prSet presAssocID="{174FA9C3-049F-440E-A2B0-7543500C9DEB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C27CC8-A66E-49DB-B2A1-1A1AD8C210DF}" type="pres">
      <dgm:prSet presAssocID="{9B32CE39-3DD7-4EA5-BDD7-E0E0FBEA15AD}" presName="sp" presStyleCnt="0"/>
      <dgm:spPr/>
    </dgm:pt>
    <dgm:pt modelId="{F11E2302-C819-45F1-A219-4E874A0C69AF}" type="pres">
      <dgm:prSet presAssocID="{B79E73B5-83D9-4AD9-BFC7-51A35E62F319}" presName="linNode" presStyleCnt="0"/>
      <dgm:spPr/>
    </dgm:pt>
    <dgm:pt modelId="{08FF235B-51B9-4919-96B3-CE7B736BB408}" type="pres">
      <dgm:prSet presAssocID="{B79E73B5-83D9-4AD9-BFC7-51A35E62F319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6B2A6-37E5-4429-A9E6-B19C787981D9}" type="pres">
      <dgm:prSet presAssocID="{B79E73B5-83D9-4AD9-BFC7-51A35E62F319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45C136-4BFF-4371-AFCF-29575BFE544F}" type="pres">
      <dgm:prSet presAssocID="{AD8FF509-2FD9-471C-A891-125C9BF7F4B0}" presName="sp" presStyleCnt="0"/>
      <dgm:spPr/>
    </dgm:pt>
    <dgm:pt modelId="{C92110AD-2821-44CB-AA0C-4A807DF9045C}" type="pres">
      <dgm:prSet presAssocID="{6A5153C8-265A-452B-BCE0-0DFD108505FE}" presName="linNode" presStyleCnt="0"/>
      <dgm:spPr/>
    </dgm:pt>
    <dgm:pt modelId="{1B05AC87-85BF-4627-AB3D-17BA34FB3010}" type="pres">
      <dgm:prSet presAssocID="{6A5153C8-265A-452B-BCE0-0DFD108505FE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838791-DA06-4F0D-A98A-61B49A8A9FBD}" type="pres">
      <dgm:prSet presAssocID="{6A5153C8-265A-452B-BCE0-0DFD108505FE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7973F2-0FC3-43D3-8907-507830B89737}" type="presOf" srcId="{CFDF9001-AEBB-480B-8D4A-52A94CABC3DF}" destId="{619F8307-E105-4FCE-A27E-A566752AF10D}" srcOrd="0" destOrd="0" presId="urn:microsoft.com/office/officeart/2005/8/layout/vList5"/>
    <dgm:cxn modelId="{6EE9A784-BCD1-4EC4-95AF-232CB83B997D}" srcId="{CFDF9001-AEBB-480B-8D4A-52A94CABC3DF}" destId="{FF8ADC9D-08D1-4CD2-A605-6E380F6F89D5}" srcOrd="0" destOrd="0" parTransId="{95153EA1-9F1E-4EFC-B5D5-E10A21300598}" sibTransId="{55B4DB1E-98AF-4792-BB07-C912DF4FCD3E}"/>
    <dgm:cxn modelId="{7BB0D65A-014E-4D7C-BDDA-52F4A1C8446C}" srcId="{9038D79B-211D-4718-8FA0-7E4D698F069B}" destId="{174FA9C3-049F-440E-A2B0-7543500C9DEB}" srcOrd="2" destOrd="0" parTransId="{3D7DE8B0-C240-4161-8D4C-AFA3B5B2E6EE}" sibTransId="{9B32CE39-3DD7-4EA5-BDD7-E0E0FBEA15AD}"/>
    <dgm:cxn modelId="{DDB078A8-8062-47BB-9E4F-E5970FBD56BF}" srcId="{B79E73B5-83D9-4AD9-BFC7-51A35E62F319}" destId="{DF9CD6A8-8215-41EE-8F32-706D0D9E91F0}" srcOrd="1" destOrd="0" parTransId="{AE4E1AA6-FB97-45E5-861C-BD766536AE70}" sibTransId="{34B6CA34-B084-49D4-98C2-A4262E371F1F}"/>
    <dgm:cxn modelId="{F10ABD83-B6C8-4796-9FEE-AE887BDFE2A4}" srcId="{6A5153C8-265A-452B-BCE0-0DFD108505FE}" destId="{156CC0DB-DD7E-4102-837D-FF9E5018A630}" srcOrd="1" destOrd="0" parTransId="{B73DE88E-7A9B-48D2-BE3D-EB2D84DDF23D}" sibTransId="{7B4ECD02-E3F7-4218-A5A7-8945206494B5}"/>
    <dgm:cxn modelId="{C6308C5D-DEA4-4CC1-AC2C-5829534A2DE7}" type="presOf" srcId="{A72A4E51-8D92-4B7F-866C-CB5D14903D57}" destId="{E015949B-997B-4292-ABF8-EB3126099854}" srcOrd="0" destOrd="1" presId="urn:microsoft.com/office/officeart/2005/8/layout/vList5"/>
    <dgm:cxn modelId="{A36553CB-C625-4BD7-839A-2C1007D4F33C}" srcId="{99A09818-16C4-45F7-822D-CBD25F6652D0}" destId="{E7C40011-EE6A-4EC6-A576-0FFAD6C11882}" srcOrd="1" destOrd="0" parTransId="{ED525314-3CA0-4CC1-91B3-BB46EAAF3543}" sibTransId="{42FF7C0B-1F68-4DDA-BFE8-9FA174034C9E}"/>
    <dgm:cxn modelId="{5F2BDEFA-A804-41A0-85F3-6B3FAC22DE6A}" srcId="{6A5153C8-265A-452B-BCE0-0DFD108505FE}" destId="{79DA2319-22B5-4E10-A05A-876CBA1C2E7E}" srcOrd="2" destOrd="0" parTransId="{A374093C-C7BF-4B3A-B7D8-D925133E3364}" sibTransId="{F3B8C4BA-F1D1-4EAB-90CC-19BBE85C7EDC}"/>
    <dgm:cxn modelId="{0FFCEBDF-1AB1-46D1-993A-DAA107F4A17C}" srcId="{9038D79B-211D-4718-8FA0-7E4D698F069B}" destId="{99A09818-16C4-45F7-822D-CBD25F6652D0}" srcOrd="0" destOrd="0" parTransId="{969C62D8-86AD-4AC6-91C1-966E0E0A7729}" sibTransId="{DE11EF5D-3C62-4407-B56A-22B3EEB05129}"/>
    <dgm:cxn modelId="{F3D8D502-C605-4C4D-8CE9-46546A9491D7}" srcId="{B79E73B5-83D9-4AD9-BFC7-51A35E62F319}" destId="{28FA7125-41BE-4F7B-8301-B9A9E942FE11}" srcOrd="0" destOrd="0" parTransId="{1DFF3C4D-8F5C-49A6-92BF-A6C7EC1C5939}" sibTransId="{5E0290FF-09D0-482C-B6C1-E39EAC9F1D6B}"/>
    <dgm:cxn modelId="{25F7575D-0670-4A44-94E8-6E09E0FEC7B4}" type="presOf" srcId="{99A09818-16C4-45F7-822D-CBD25F6652D0}" destId="{99DECB24-DC2B-465F-9B71-C9A4B069374D}" srcOrd="0" destOrd="0" presId="urn:microsoft.com/office/officeart/2005/8/layout/vList5"/>
    <dgm:cxn modelId="{8ADB7B1F-9116-44C4-924E-CCB63329D25E}" srcId="{CFDF9001-AEBB-480B-8D4A-52A94CABC3DF}" destId="{B01B9B6B-275B-4CF6-9F9A-796D844E1182}" srcOrd="2" destOrd="0" parTransId="{DDD5B232-636B-4A64-ABC6-C51DA84F7B95}" sibTransId="{59BB2B60-5BF5-447E-A671-2A30CC81F6DF}"/>
    <dgm:cxn modelId="{405140A7-795E-44FB-A851-3D41107B29E1}" srcId="{9038D79B-211D-4718-8FA0-7E4D698F069B}" destId="{B79E73B5-83D9-4AD9-BFC7-51A35E62F319}" srcOrd="3" destOrd="0" parTransId="{0FCA9262-25DE-40EF-826B-FC861A243D66}" sibTransId="{AD8FF509-2FD9-471C-A891-125C9BF7F4B0}"/>
    <dgm:cxn modelId="{C01B68E9-EC74-450F-BA05-C6280666E336}" type="presOf" srcId="{156CC0DB-DD7E-4102-837D-FF9E5018A630}" destId="{26838791-DA06-4F0D-A98A-61B49A8A9FBD}" srcOrd="0" destOrd="1" presId="urn:microsoft.com/office/officeart/2005/8/layout/vList5"/>
    <dgm:cxn modelId="{1673DCDD-D965-45F7-84E3-ED5E3E4B2C93}" type="presOf" srcId="{57BCD252-711E-49BF-A2E2-C7EDB71A2D06}" destId="{C35E41FF-6771-4ED5-AE6E-C59221AA12A5}" srcOrd="0" destOrd="2" presId="urn:microsoft.com/office/officeart/2005/8/layout/vList5"/>
    <dgm:cxn modelId="{DF14641F-F12F-4BE8-8905-906F75B6B8EC}" srcId="{CFDF9001-AEBB-480B-8D4A-52A94CABC3DF}" destId="{A72A4E51-8D92-4B7F-866C-CB5D14903D57}" srcOrd="1" destOrd="0" parTransId="{228CBC83-6B58-4FC7-826F-F328B539F891}" sibTransId="{5ADA7E6C-55C4-429C-A41E-B5869D6A951F}"/>
    <dgm:cxn modelId="{85BC3E97-3C6F-447F-B4FA-2A4928BABCF5}" type="presOf" srcId="{451AC337-0620-49BC-BB68-752DC0F7340A}" destId="{6E86B2A6-37E5-4429-A9E6-B19C787981D9}" srcOrd="0" destOrd="2" presId="urn:microsoft.com/office/officeart/2005/8/layout/vList5"/>
    <dgm:cxn modelId="{D7094310-0BD6-46DA-8B75-6E7BD2455A63}" type="presOf" srcId="{6A5153C8-265A-452B-BCE0-0DFD108505FE}" destId="{1B05AC87-85BF-4627-AB3D-17BA34FB3010}" srcOrd="0" destOrd="0" presId="urn:microsoft.com/office/officeart/2005/8/layout/vList5"/>
    <dgm:cxn modelId="{3CC1311A-6D9C-4DFA-A21E-BEE20CB8D162}" type="presOf" srcId="{B01B9B6B-275B-4CF6-9F9A-796D844E1182}" destId="{E015949B-997B-4292-ABF8-EB3126099854}" srcOrd="0" destOrd="2" presId="urn:microsoft.com/office/officeart/2005/8/layout/vList5"/>
    <dgm:cxn modelId="{381F922F-7560-4430-993D-9A5428B9347A}" type="presOf" srcId="{9038D79B-211D-4718-8FA0-7E4D698F069B}" destId="{2894B6EB-9CAD-4762-8BAF-1F9752EFC02F}" srcOrd="0" destOrd="0" presId="urn:microsoft.com/office/officeart/2005/8/layout/vList5"/>
    <dgm:cxn modelId="{E377035C-8B2F-4B25-9E34-DE6915D71A8E}" type="presOf" srcId="{E7C40011-EE6A-4EC6-A576-0FFAD6C11882}" destId="{E78D364F-D26A-4509-8746-F77405554839}" srcOrd="0" destOrd="1" presId="urn:microsoft.com/office/officeart/2005/8/layout/vList5"/>
    <dgm:cxn modelId="{EEAEE1BD-3305-4875-8B46-0DF7A31BD180}" srcId="{99A09818-16C4-45F7-822D-CBD25F6652D0}" destId="{339B4BF3-7859-4B87-811F-418102065E14}" srcOrd="0" destOrd="0" parTransId="{FC91346D-FD81-40E3-996F-A07C4C8FD43C}" sibTransId="{975E70CD-D715-4E6C-82DA-6186DC233A6F}"/>
    <dgm:cxn modelId="{FBBD6C68-A67D-40A7-AD79-842D5268C5DD}" srcId="{174FA9C3-049F-440E-A2B0-7543500C9DEB}" destId="{5D99BC97-4D81-496B-A509-174C7107CA0A}" srcOrd="0" destOrd="0" parTransId="{1E39FB1C-824E-4258-905A-1BC7C590A920}" sibTransId="{E66622A4-59F5-4C2E-A64A-D2356E5CD363}"/>
    <dgm:cxn modelId="{09D495C3-F6CB-4C8E-A7CC-B2815C721D6B}" type="presOf" srcId="{5D99BC97-4D81-496B-A509-174C7107CA0A}" destId="{C35E41FF-6771-4ED5-AE6E-C59221AA12A5}" srcOrd="0" destOrd="0" presId="urn:microsoft.com/office/officeart/2005/8/layout/vList5"/>
    <dgm:cxn modelId="{DBC04345-DE06-42C6-ABAB-ED493BA52915}" type="presOf" srcId="{BBA6095A-EF9C-4C84-BCE0-48C422F37B93}" destId="{C35E41FF-6771-4ED5-AE6E-C59221AA12A5}" srcOrd="0" destOrd="1" presId="urn:microsoft.com/office/officeart/2005/8/layout/vList5"/>
    <dgm:cxn modelId="{7B1BC3A3-F0AC-4DBE-A4E4-19400EFE0E31}" type="presOf" srcId="{FF8ADC9D-08D1-4CD2-A605-6E380F6F89D5}" destId="{E015949B-997B-4292-ABF8-EB3126099854}" srcOrd="0" destOrd="0" presId="urn:microsoft.com/office/officeart/2005/8/layout/vList5"/>
    <dgm:cxn modelId="{BF192F43-4A85-48B3-A360-C77C300B9145}" srcId="{174FA9C3-049F-440E-A2B0-7543500C9DEB}" destId="{BBA6095A-EF9C-4C84-BCE0-48C422F37B93}" srcOrd="1" destOrd="0" parTransId="{62D541AB-675D-499D-AB02-F12CE28B46A0}" sibTransId="{4978EE1F-2175-4C77-B787-691FA23ECBD4}"/>
    <dgm:cxn modelId="{9EF8F609-6A91-4F86-BEDB-430BCBDD8CDC}" type="presOf" srcId="{28FA7125-41BE-4F7B-8301-B9A9E942FE11}" destId="{6E86B2A6-37E5-4429-A9E6-B19C787981D9}" srcOrd="0" destOrd="0" presId="urn:microsoft.com/office/officeart/2005/8/layout/vList5"/>
    <dgm:cxn modelId="{25F2619D-E1CE-4154-9BF8-2E677BC5524C}" srcId="{174FA9C3-049F-440E-A2B0-7543500C9DEB}" destId="{57BCD252-711E-49BF-A2E2-C7EDB71A2D06}" srcOrd="2" destOrd="0" parTransId="{73FA7F3F-9D51-40FE-810B-4803B044299C}" sibTransId="{9E2821FE-9FBA-4BC0-9954-884EA107A071}"/>
    <dgm:cxn modelId="{4F786813-985A-4D79-A8DA-589FAB366D6F}" type="presOf" srcId="{DF9CD6A8-8215-41EE-8F32-706D0D9E91F0}" destId="{6E86B2A6-37E5-4429-A9E6-B19C787981D9}" srcOrd="0" destOrd="1" presId="urn:microsoft.com/office/officeart/2005/8/layout/vList5"/>
    <dgm:cxn modelId="{18B09BBA-B5CB-499C-ABBB-94F1C0E31892}" type="presOf" srcId="{339B4BF3-7859-4B87-811F-418102065E14}" destId="{E78D364F-D26A-4509-8746-F77405554839}" srcOrd="0" destOrd="0" presId="urn:microsoft.com/office/officeart/2005/8/layout/vList5"/>
    <dgm:cxn modelId="{0E4C7766-F9C6-4D40-AA4B-C222713485AB}" srcId="{9038D79B-211D-4718-8FA0-7E4D698F069B}" destId="{6A5153C8-265A-452B-BCE0-0DFD108505FE}" srcOrd="4" destOrd="0" parTransId="{920BA84A-9C9D-49FE-BFC6-0142C064820E}" sibTransId="{870AFF96-1B73-4747-AFE0-6CFD73943351}"/>
    <dgm:cxn modelId="{C57EBC83-A29C-4E9F-8AA2-0DDA9936D55F}" type="presOf" srcId="{A2050090-8BD9-455D-A33F-B0FD90708354}" destId="{26838791-DA06-4F0D-A98A-61B49A8A9FBD}" srcOrd="0" destOrd="0" presId="urn:microsoft.com/office/officeart/2005/8/layout/vList5"/>
    <dgm:cxn modelId="{B9106E4D-E49F-45F4-96A3-DA4F7C6C91E9}" srcId="{9038D79B-211D-4718-8FA0-7E4D698F069B}" destId="{CFDF9001-AEBB-480B-8D4A-52A94CABC3DF}" srcOrd="1" destOrd="0" parTransId="{49B94CA9-1FB5-421C-99FF-40C52F6E0642}" sibTransId="{751E1461-CC22-4195-85BC-69867C1BDB01}"/>
    <dgm:cxn modelId="{5B3E209E-3020-40B9-8797-0175A968B5A2}" type="presOf" srcId="{174FA9C3-049F-440E-A2B0-7543500C9DEB}" destId="{732423DE-8C2F-4B67-9DDD-C3CED5A11EED}" srcOrd="0" destOrd="0" presId="urn:microsoft.com/office/officeart/2005/8/layout/vList5"/>
    <dgm:cxn modelId="{1968E060-B04C-4B4B-BCAD-4A9C338CE900}" type="presOf" srcId="{B79E73B5-83D9-4AD9-BFC7-51A35E62F319}" destId="{08FF235B-51B9-4919-96B3-CE7B736BB408}" srcOrd="0" destOrd="0" presId="urn:microsoft.com/office/officeart/2005/8/layout/vList5"/>
    <dgm:cxn modelId="{8D79548B-BA42-4881-A56A-A8D04E0A59AF}" srcId="{6A5153C8-265A-452B-BCE0-0DFD108505FE}" destId="{A2050090-8BD9-455D-A33F-B0FD90708354}" srcOrd="0" destOrd="0" parTransId="{5A0F5E5C-6A5E-4897-BE26-29C5F18EC95D}" sibTransId="{7808565E-D43D-4B65-881A-954BE8A72584}"/>
    <dgm:cxn modelId="{B894D28A-B63C-4475-87EA-780004186758}" srcId="{B79E73B5-83D9-4AD9-BFC7-51A35E62F319}" destId="{451AC337-0620-49BC-BB68-752DC0F7340A}" srcOrd="2" destOrd="0" parTransId="{7103BF7F-2484-4484-A618-D81BE98094BC}" sibTransId="{295D9A14-23C2-4B8F-98F3-B34BE1875746}"/>
    <dgm:cxn modelId="{67A10BE4-2409-4D7B-9B43-19B083F1FFF7}" type="presOf" srcId="{79DA2319-22B5-4E10-A05A-876CBA1C2E7E}" destId="{26838791-DA06-4F0D-A98A-61B49A8A9FBD}" srcOrd="0" destOrd="2" presId="urn:microsoft.com/office/officeart/2005/8/layout/vList5"/>
    <dgm:cxn modelId="{BC807098-7495-4577-9620-E33BE2698F3C}" type="presParOf" srcId="{2894B6EB-9CAD-4762-8BAF-1F9752EFC02F}" destId="{280CD25A-A5F9-47A1-8D6D-82BCFDDB877A}" srcOrd="0" destOrd="0" presId="urn:microsoft.com/office/officeart/2005/8/layout/vList5"/>
    <dgm:cxn modelId="{C1D31F43-A98A-4D51-8910-01A26EC01CAC}" type="presParOf" srcId="{280CD25A-A5F9-47A1-8D6D-82BCFDDB877A}" destId="{99DECB24-DC2B-465F-9B71-C9A4B069374D}" srcOrd="0" destOrd="0" presId="urn:microsoft.com/office/officeart/2005/8/layout/vList5"/>
    <dgm:cxn modelId="{85DFEFF9-B69F-40A5-B6F4-D3BDFE67CEC2}" type="presParOf" srcId="{280CD25A-A5F9-47A1-8D6D-82BCFDDB877A}" destId="{E78D364F-D26A-4509-8746-F77405554839}" srcOrd="1" destOrd="0" presId="urn:microsoft.com/office/officeart/2005/8/layout/vList5"/>
    <dgm:cxn modelId="{0B767BAB-14E3-4222-BBB4-0D2EDF3A5AAA}" type="presParOf" srcId="{2894B6EB-9CAD-4762-8BAF-1F9752EFC02F}" destId="{590A5903-D456-4932-B2EA-F51C5455A5CC}" srcOrd="1" destOrd="0" presId="urn:microsoft.com/office/officeart/2005/8/layout/vList5"/>
    <dgm:cxn modelId="{AB095D35-DE69-4A56-87B0-24D63001CC0D}" type="presParOf" srcId="{2894B6EB-9CAD-4762-8BAF-1F9752EFC02F}" destId="{B398E744-FECC-42D9-9691-C9DE2FB24167}" srcOrd="2" destOrd="0" presId="urn:microsoft.com/office/officeart/2005/8/layout/vList5"/>
    <dgm:cxn modelId="{4659742F-596C-4AAA-8D61-6140237FCDC5}" type="presParOf" srcId="{B398E744-FECC-42D9-9691-C9DE2FB24167}" destId="{619F8307-E105-4FCE-A27E-A566752AF10D}" srcOrd="0" destOrd="0" presId="urn:microsoft.com/office/officeart/2005/8/layout/vList5"/>
    <dgm:cxn modelId="{4225DD95-9D2E-4170-9152-945EEE5387B9}" type="presParOf" srcId="{B398E744-FECC-42D9-9691-C9DE2FB24167}" destId="{E015949B-997B-4292-ABF8-EB3126099854}" srcOrd="1" destOrd="0" presId="urn:microsoft.com/office/officeart/2005/8/layout/vList5"/>
    <dgm:cxn modelId="{2FE3EFA5-F1C4-4B25-872B-C875FED417C1}" type="presParOf" srcId="{2894B6EB-9CAD-4762-8BAF-1F9752EFC02F}" destId="{27CF2AC9-09A2-4D7C-9C56-F1A73B9E04DA}" srcOrd="3" destOrd="0" presId="urn:microsoft.com/office/officeart/2005/8/layout/vList5"/>
    <dgm:cxn modelId="{7179D3AB-50A2-4736-A338-DB80BA963769}" type="presParOf" srcId="{2894B6EB-9CAD-4762-8BAF-1F9752EFC02F}" destId="{2ECBCF47-193A-4917-BAA2-7EBC1454EBE3}" srcOrd="4" destOrd="0" presId="urn:microsoft.com/office/officeart/2005/8/layout/vList5"/>
    <dgm:cxn modelId="{158B7C63-4E27-494D-A0ED-E19FFA128948}" type="presParOf" srcId="{2ECBCF47-193A-4917-BAA2-7EBC1454EBE3}" destId="{732423DE-8C2F-4B67-9DDD-C3CED5A11EED}" srcOrd="0" destOrd="0" presId="urn:microsoft.com/office/officeart/2005/8/layout/vList5"/>
    <dgm:cxn modelId="{8B2C0A52-B095-4350-94AB-CED7B72ACB28}" type="presParOf" srcId="{2ECBCF47-193A-4917-BAA2-7EBC1454EBE3}" destId="{C35E41FF-6771-4ED5-AE6E-C59221AA12A5}" srcOrd="1" destOrd="0" presId="urn:microsoft.com/office/officeart/2005/8/layout/vList5"/>
    <dgm:cxn modelId="{C6749FB9-8B1D-44B0-B1FA-0D584455025B}" type="presParOf" srcId="{2894B6EB-9CAD-4762-8BAF-1F9752EFC02F}" destId="{12C27CC8-A66E-49DB-B2A1-1A1AD8C210DF}" srcOrd="5" destOrd="0" presId="urn:microsoft.com/office/officeart/2005/8/layout/vList5"/>
    <dgm:cxn modelId="{754D18A9-D69B-4488-83F5-87C694E8B397}" type="presParOf" srcId="{2894B6EB-9CAD-4762-8BAF-1F9752EFC02F}" destId="{F11E2302-C819-45F1-A219-4E874A0C69AF}" srcOrd="6" destOrd="0" presId="urn:microsoft.com/office/officeart/2005/8/layout/vList5"/>
    <dgm:cxn modelId="{E48CCFB1-5B32-4B22-8549-9FA4CFC43104}" type="presParOf" srcId="{F11E2302-C819-45F1-A219-4E874A0C69AF}" destId="{08FF235B-51B9-4919-96B3-CE7B736BB408}" srcOrd="0" destOrd="0" presId="urn:microsoft.com/office/officeart/2005/8/layout/vList5"/>
    <dgm:cxn modelId="{10ACB20A-3DCF-487A-B5DE-D47D655AF57D}" type="presParOf" srcId="{F11E2302-C819-45F1-A219-4E874A0C69AF}" destId="{6E86B2A6-37E5-4429-A9E6-B19C787981D9}" srcOrd="1" destOrd="0" presId="urn:microsoft.com/office/officeart/2005/8/layout/vList5"/>
    <dgm:cxn modelId="{6F82F664-933D-4271-8C16-FE0743BEBA26}" type="presParOf" srcId="{2894B6EB-9CAD-4762-8BAF-1F9752EFC02F}" destId="{3545C136-4BFF-4371-AFCF-29575BFE544F}" srcOrd="7" destOrd="0" presId="urn:microsoft.com/office/officeart/2005/8/layout/vList5"/>
    <dgm:cxn modelId="{F9A389AE-FC40-40FC-B8DF-54E2595C7542}" type="presParOf" srcId="{2894B6EB-9CAD-4762-8BAF-1F9752EFC02F}" destId="{C92110AD-2821-44CB-AA0C-4A807DF9045C}" srcOrd="8" destOrd="0" presId="urn:microsoft.com/office/officeart/2005/8/layout/vList5"/>
    <dgm:cxn modelId="{71BD8C92-D3B6-4B07-9A7D-B624552C4683}" type="presParOf" srcId="{C92110AD-2821-44CB-AA0C-4A807DF9045C}" destId="{1B05AC87-85BF-4627-AB3D-17BA34FB3010}" srcOrd="0" destOrd="0" presId="urn:microsoft.com/office/officeart/2005/8/layout/vList5"/>
    <dgm:cxn modelId="{FE8142CD-2C93-4542-89E4-A0E4A1524147}" type="presParOf" srcId="{C92110AD-2821-44CB-AA0C-4A807DF9045C}" destId="{26838791-DA06-4F0D-A98A-61B49A8A9FB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60A648-B68C-4B78-ABB2-0639FFC4AC4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5EC1FB6-B9E1-4269-A045-C479AE2DE292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en-US" b="1" dirty="0" smtClean="0"/>
            <a:t>KEY FACTS</a:t>
          </a:r>
          <a:endParaRPr lang="en-US" b="1" dirty="0"/>
        </a:p>
      </dgm:t>
    </dgm:pt>
    <dgm:pt modelId="{1C61EBD1-50C2-466B-8706-FBD2C374450F}" type="parTrans" cxnId="{772486B1-DA8C-470D-8120-533DFE130DD5}">
      <dgm:prSet/>
      <dgm:spPr/>
      <dgm:t>
        <a:bodyPr/>
        <a:lstStyle/>
        <a:p>
          <a:pPr algn="l"/>
          <a:endParaRPr lang="en-US" b="1"/>
        </a:p>
      </dgm:t>
    </dgm:pt>
    <dgm:pt modelId="{6617F277-B248-4560-9201-B8727DE8F25E}" type="sibTrans" cxnId="{772486B1-DA8C-470D-8120-533DFE130DD5}">
      <dgm:prSet/>
      <dgm:spPr/>
      <dgm:t>
        <a:bodyPr/>
        <a:lstStyle/>
        <a:p>
          <a:pPr algn="l"/>
          <a:endParaRPr lang="en-US" b="1"/>
        </a:p>
      </dgm:t>
    </dgm:pt>
    <dgm:pt modelId="{F12A572D-E181-4609-A76F-B77A39271441}">
      <dgm:prSet phldrT="[Text]"/>
      <dgm:spPr/>
      <dgm:t>
        <a:bodyPr/>
        <a:lstStyle/>
        <a:p>
          <a:pPr algn="l"/>
          <a:r>
            <a:rPr lang="en-US" b="1" dirty="0" smtClean="0"/>
            <a:t>TAX PLANING</a:t>
          </a:r>
          <a:endParaRPr lang="en-US" b="1" dirty="0"/>
        </a:p>
      </dgm:t>
    </dgm:pt>
    <dgm:pt modelId="{867EAEC7-4C62-4D95-BBE0-2026A6EE9464}" type="parTrans" cxnId="{2916622A-5E38-4E91-A551-9514B239BCC5}">
      <dgm:prSet/>
      <dgm:spPr/>
      <dgm:t>
        <a:bodyPr/>
        <a:lstStyle/>
        <a:p>
          <a:pPr algn="l"/>
          <a:endParaRPr lang="en-US" b="1"/>
        </a:p>
      </dgm:t>
    </dgm:pt>
    <dgm:pt modelId="{5B3FFABD-FA71-4CB6-8691-BF6320762BB4}" type="sibTrans" cxnId="{2916622A-5E38-4E91-A551-9514B239BCC5}">
      <dgm:prSet/>
      <dgm:spPr/>
      <dgm:t>
        <a:bodyPr/>
        <a:lstStyle/>
        <a:p>
          <a:pPr algn="l"/>
          <a:endParaRPr lang="en-US" b="1"/>
        </a:p>
      </dgm:t>
    </dgm:pt>
    <dgm:pt modelId="{8C6DFA3B-6843-4A1D-9216-E6C0369057B2}">
      <dgm:prSet phldrT="[Text]"/>
      <dgm:spPr>
        <a:solidFill>
          <a:schemeClr val="accent1"/>
        </a:solidFill>
      </dgm:spPr>
      <dgm:t>
        <a:bodyPr/>
        <a:lstStyle/>
        <a:p>
          <a:pPr algn="l"/>
          <a:r>
            <a:rPr lang="en-US" b="1" dirty="0" smtClean="0"/>
            <a:t>INCOME &amp; TAX</a:t>
          </a:r>
          <a:endParaRPr lang="en-US" b="1" dirty="0"/>
        </a:p>
      </dgm:t>
    </dgm:pt>
    <dgm:pt modelId="{BC5AF854-192E-427B-A3CA-5711CF10BE18}" type="parTrans" cxnId="{212BAAED-650B-403F-A285-BA9206A871B7}">
      <dgm:prSet/>
      <dgm:spPr/>
      <dgm:t>
        <a:bodyPr/>
        <a:lstStyle/>
        <a:p>
          <a:endParaRPr lang="en-US"/>
        </a:p>
      </dgm:t>
    </dgm:pt>
    <dgm:pt modelId="{A3A13C67-7DC7-4E13-9180-80E5325D6601}" type="sibTrans" cxnId="{212BAAED-650B-403F-A285-BA9206A871B7}">
      <dgm:prSet/>
      <dgm:spPr/>
      <dgm:t>
        <a:bodyPr/>
        <a:lstStyle/>
        <a:p>
          <a:endParaRPr lang="en-US"/>
        </a:p>
      </dgm:t>
    </dgm:pt>
    <dgm:pt modelId="{1A216AE3-1BB2-42F2-B92F-07821BB06F38}">
      <dgm:prSet phldrT="[Text]"/>
      <dgm:spPr/>
      <dgm:t>
        <a:bodyPr/>
        <a:lstStyle/>
        <a:p>
          <a:pPr algn="l"/>
          <a:r>
            <a:rPr lang="en-US" b="1" dirty="0" smtClean="0"/>
            <a:t>STRUCTURE</a:t>
          </a:r>
          <a:endParaRPr lang="en-US" b="1" dirty="0"/>
        </a:p>
      </dgm:t>
    </dgm:pt>
    <dgm:pt modelId="{D46CC260-6CC7-4A9B-97DA-D6EA0ECB595F}" type="parTrans" cxnId="{986DE98C-6E3C-4BD6-8501-7272DDEAFD6F}">
      <dgm:prSet/>
      <dgm:spPr/>
      <dgm:t>
        <a:bodyPr/>
        <a:lstStyle/>
        <a:p>
          <a:endParaRPr lang="en-US"/>
        </a:p>
      </dgm:t>
    </dgm:pt>
    <dgm:pt modelId="{F29AB63D-BEF3-4FFA-B935-C481C53BE5A1}" type="sibTrans" cxnId="{986DE98C-6E3C-4BD6-8501-7272DDEAFD6F}">
      <dgm:prSet/>
      <dgm:spPr/>
      <dgm:t>
        <a:bodyPr/>
        <a:lstStyle/>
        <a:p>
          <a:endParaRPr lang="en-US"/>
        </a:p>
      </dgm:t>
    </dgm:pt>
    <dgm:pt modelId="{62121039-342F-4C73-8E70-67AF39FA1E13}" type="pres">
      <dgm:prSet presAssocID="{4560A648-B68C-4B78-ABB2-0639FFC4AC4C}" presName="Name0" presStyleCnt="0">
        <dgm:presLayoutVars>
          <dgm:dir/>
          <dgm:resizeHandles val="exact"/>
        </dgm:presLayoutVars>
      </dgm:prSet>
      <dgm:spPr/>
    </dgm:pt>
    <dgm:pt modelId="{B326E4E4-1111-4F4E-B580-8E0F7DC40520}" type="pres">
      <dgm:prSet presAssocID="{95EC1FB6-B9E1-4269-A045-C479AE2DE292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61ABF-7CE8-4311-834C-D9BAB50F57D2}" type="pres">
      <dgm:prSet presAssocID="{6617F277-B248-4560-9201-B8727DE8F25E}" presName="parSpace" presStyleCnt="0"/>
      <dgm:spPr/>
    </dgm:pt>
    <dgm:pt modelId="{D5583DC4-4E07-4C18-9A0C-EBB4DC14432F}" type="pres">
      <dgm:prSet presAssocID="{8C6DFA3B-6843-4A1D-9216-E6C0369057B2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32856-46FE-4455-8BD2-9D7192CD0AE2}" type="pres">
      <dgm:prSet presAssocID="{A3A13C67-7DC7-4E13-9180-80E5325D6601}" presName="parSpace" presStyleCnt="0"/>
      <dgm:spPr/>
    </dgm:pt>
    <dgm:pt modelId="{BB1A8416-F1B1-4DAA-81A4-123CFE8975A0}" type="pres">
      <dgm:prSet presAssocID="{1A216AE3-1BB2-42F2-B92F-07821BB06F38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01DE0-2315-4575-9C45-1F468BD7C999}" type="pres">
      <dgm:prSet presAssocID="{F29AB63D-BEF3-4FFA-B935-C481C53BE5A1}" presName="parSpace" presStyleCnt="0"/>
      <dgm:spPr/>
    </dgm:pt>
    <dgm:pt modelId="{8A92CBCC-A125-48D4-B340-B77B628CB701}" type="pres">
      <dgm:prSet presAssocID="{F12A572D-E181-4609-A76F-B77A3927144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66B8F2-422D-441C-A0D9-5E5F0527D834}" type="presOf" srcId="{8C6DFA3B-6843-4A1D-9216-E6C0369057B2}" destId="{D5583DC4-4E07-4C18-9A0C-EBB4DC14432F}" srcOrd="0" destOrd="0" presId="urn:microsoft.com/office/officeart/2005/8/layout/hChevron3"/>
    <dgm:cxn modelId="{772486B1-DA8C-470D-8120-533DFE130DD5}" srcId="{4560A648-B68C-4B78-ABB2-0639FFC4AC4C}" destId="{95EC1FB6-B9E1-4269-A045-C479AE2DE292}" srcOrd="0" destOrd="0" parTransId="{1C61EBD1-50C2-466B-8706-FBD2C374450F}" sibTransId="{6617F277-B248-4560-9201-B8727DE8F25E}"/>
    <dgm:cxn modelId="{CCD9ADAA-AE86-4097-8924-EB4F21657522}" type="presOf" srcId="{95EC1FB6-B9E1-4269-A045-C479AE2DE292}" destId="{B326E4E4-1111-4F4E-B580-8E0F7DC40520}" srcOrd="0" destOrd="0" presId="urn:microsoft.com/office/officeart/2005/8/layout/hChevron3"/>
    <dgm:cxn modelId="{4A3640AA-7035-4DCE-B879-BF46EE01C9E7}" type="presOf" srcId="{4560A648-B68C-4B78-ABB2-0639FFC4AC4C}" destId="{62121039-342F-4C73-8E70-67AF39FA1E13}" srcOrd="0" destOrd="0" presId="urn:microsoft.com/office/officeart/2005/8/layout/hChevron3"/>
    <dgm:cxn modelId="{986DE98C-6E3C-4BD6-8501-7272DDEAFD6F}" srcId="{4560A648-B68C-4B78-ABB2-0639FFC4AC4C}" destId="{1A216AE3-1BB2-42F2-B92F-07821BB06F38}" srcOrd="2" destOrd="0" parTransId="{D46CC260-6CC7-4A9B-97DA-D6EA0ECB595F}" sibTransId="{F29AB63D-BEF3-4FFA-B935-C481C53BE5A1}"/>
    <dgm:cxn modelId="{406EB05F-FA3D-4040-9F64-EEC18051F494}" type="presOf" srcId="{1A216AE3-1BB2-42F2-B92F-07821BB06F38}" destId="{BB1A8416-F1B1-4DAA-81A4-123CFE8975A0}" srcOrd="0" destOrd="0" presId="urn:microsoft.com/office/officeart/2005/8/layout/hChevron3"/>
    <dgm:cxn modelId="{212BAAED-650B-403F-A285-BA9206A871B7}" srcId="{4560A648-B68C-4B78-ABB2-0639FFC4AC4C}" destId="{8C6DFA3B-6843-4A1D-9216-E6C0369057B2}" srcOrd="1" destOrd="0" parTransId="{BC5AF854-192E-427B-A3CA-5711CF10BE18}" sibTransId="{A3A13C67-7DC7-4E13-9180-80E5325D6601}"/>
    <dgm:cxn modelId="{953FB118-A30A-4E5B-BE59-E874CD7190B3}" type="presOf" srcId="{F12A572D-E181-4609-A76F-B77A39271441}" destId="{8A92CBCC-A125-48D4-B340-B77B628CB701}" srcOrd="0" destOrd="0" presId="urn:microsoft.com/office/officeart/2005/8/layout/hChevron3"/>
    <dgm:cxn modelId="{2916622A-5E38-4E91-A551-9514B239BCC5}" srcId="{4560A648-B68C-4B78-ABB2-0639FFC4AC4C}" destId="{F12A572D-E181-4609-A76F-B77A39271441}" srcOrd="3" destOrd="0" parTransId="{867EAEC7-4C62-4D95-BBE0-2026A6EE9464}" sibTransId="{5B3FFABD-FA71-4CB6-8691-BF6320762BB4}"/>
    <dgm:cxn modelId="{B7923FC1-6857-416B-8BB9-D1B684FA2016}" type="presParOf" srcId="{62121039-342F-4C73-8E70-67AF39FA1E13}" destId="{B326E4E4-1111-4F4E-B580-8E0F7DC40520}" srcOrd="0" destOrd="0" presId="urn:microsoft.com/office/officeart/2005/8/layout/hChevron3"/>
    <dgm:cxn modelId="{34A86D9A-7499-49D6-83FE-CE9338E6216A}" type="presParOf" srcId="{62121039-342F-4C73-8E70-67AF39FA1E13}" destId="{58B61ABF-7CE8-4311-834C-D9BAB50F57D2}" srcOrd="1" destOrd="0" presId="urn:microsoft.com/office/officeart/2005/8/layout/hChevron3"/>
    <dgm:cxn modelId="{92D7BD46-DC22-4613-9A23-6E40AE18DC8D}" type="presParOf" srcId="{62121039-342F-4C73-8E70-67AF39FA1E13}" destId="{D5583DC4-4E07-4C18-9A0C-EBB4DC14432F}" srcOrd="2" destOrd="0" presId="urn:microsoft.com/office/officeart/2005/8/layout/hChevron3"/>
    <dgm:cxn modelId="{4B72287D-6FFA-4F85-B60A-A5D67BDFC9D8}" type="presParOf" srcId="{62121039-342F-4C73-8E70-67AF39FA1E13}" destId="{81232856-46FE-4455-8BD2-9D7192CD0AE2}" srcOrd="3" destOrd="0" presId="urn:microsoft.com/office/officeart/2005/8/layout/hChevron3"/>
    <dgm:cxn modelId="{E7F4CC9C-B6F4-47D3-A2B4-4E9F40B70C80}" type="presParOf" srcId="{62121039-342F-4C73-8E70-67AF39FA1E13}" destId="{BB1A8416-F1B1-4DAA-81A4-123CFE8975A0}" srcOrd="4" destOrd="0" presId="urn:microsoft.com/office/officeart/2005/8/layout/hChevron3"/>
    <dgm:cxn modelId="{E399E2FC-AE17-4040-8E9F-DBF5854343BC}" type="presParOf" srcId="{62121039-342F-4C73-8E70-67AF39FA1E13}" destId="{E2901DE0-2315-4575-9C45-1F468BD7C999}" srcOrd="5" destOrd="0" presId="urn:microsoft.com/office/officeart/2005/8/layout/hChevron3"/>
    <dgm:cxn modelId="{FF44892F-13FB-4E3D-93A0-7E1A41100DFA}" type="presParOf" srcId="{62121039-342F-4C73-8E70-67AF39FA1E13}" destId="{8A92CBCC-A125-48D4-B340-B77B628CB70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60A648-B68C-4B78-ABB2-0639FFC4AC4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5EC1FB6-B9E1-4269-A045-C479AE2DE292}">
      <dgm:prSet phldrT="[Text]"/>
      <dgm:spPr>
        <a:solidFill>
          <a:schemeClr val="accent1"/>
        </a:solidFill>
      </dgm:spPr>
      <dgm:t>
        <a:bodyPr/>
        <a:lstStyle/>
        <a:p>
          <a:pPr algn="l"/>
          <a:r>
            <a:rPr lang="en-US" b="1" dirty="0" smtClean="0"/>
            <a:t>KEY FACTS</a:t>
          </a:r>
          <a:endParaRPr lang="en-US" b="1" dirty="0"/>
        </a:p>
      </dgm:t>
    </dgm:pt>
    <dgm:pt modelId="{1C61EBD1-50C2-466B-8706-FBD2C374450F}" type="parTrans" cxnId="{772486B1-DA8C-470D-8120-533DFE130DD5}">
      <dgm:prSet/>
      <dgm:spPr/>
      <dgm:t>
        <a:bodyPr/>
        <a:lstStyle/>
        <a:p>
          <a:pPr algn="l"/>
          <a:endParaRPr lang="en-US" b="1"/>
        </a:p>
      </dgm:t>
    </dgm:pt>
    <dgm:pt modelId="{6617F277-B248-4560-9201-B8727DE8F25E}" type="sibTrans" cxnId="{772486B1-DA8C-470D-8120-533DFE130DD5}">
      <dgm:prSet/>
      <dgm:spPr/>
      <dgm:t>
        <a:bodyPr/>
        <a:lstStyle/>
        <a:p>
          <a:pPr algn="l"/>
          <a:endParaRPr lang="en-US" b="1"/>
        </a:p>
      </dgm:t>
    </dgm:pt>
    <dgm:pt modelId="{F12A572D-E181-4609-A76F-B77A39271441}">
      <dgm:prSet phldrT="[Text]"/>
      <dgm:spPr/>
      <dgm:t>
        <a:bodyPr/>
        <a:lstStyle/>
        <a:p>
          <a:pPr algn="l"/>
          <a:r>
            <a:rPr lang="en-US" b="1" dirty="0" smtClean="0"/>
            <a:t>TAX PLANING</a:t>
          </a:r>
          <a:endParaRPr lang="en-US" b="1" dirty="0"/>
        </a:p>
      </dgm:t>
    </dgm:pt>
    <dgm:pt modelId="{867EAEC7-4C62-4D95-BBE0-2026A6EE9464}" type="parTrans" cxnId="{2916622A-5E38-4E91-A551-9514B239BCC5}">
      <dgm:prSet/>
      <dgm:spPr/>
      <dgm:t>
        <a:bodyPr/>
        <a:lstStyle/>
        <a:p>
          <a:pPr algn="l"/>
          <a:endParaRPr lang="en-US" b="1"/>
        </a:p>
      </dgm:t>
    </dgm:pt>
    <dgm:pt modelId="{5B3FFABD-FA71-4CB6-8691-BF6320762BB4}" type="sibTrans" cxnId="{2916622A-5E38-4E91-A551-9514B239BCC5}">
      <dgm:prSet/>
      <dgm:spPr/>
      <dgm:t>
        <a:bodyPr/>
        <a:lstStyle/>
        <a:p>
          <a:pPr algn="l"/>
          <a:endParaRPr lang="en-US" b="1"/>
        </a:p>
      </dgm:t>
    </dgm:pt>
    <dgm:pt modelId="{8C6DFA3B-6843-4A1D-9216-E6C0369057B2}">
      <dgm:prSet phldrT="[Text]"/>
      <dgm:spPr>
        <a:solidFill>
          <a:schemeClr val="accent1"/>
        </a:solidFill>
      </dgm:spPr>
      <dgm:t>
        <a:bodyPr/>
        <a:lstStyle/>
        <a:p>
          <a:pPr algn="l"/>
          <a:r>
            <a:rPr lang="en-US" b="1" dirty="0" smtClean="0"/>
            <a:t>INCOME &amp; TAX</a:t>
          </a:r>
          <a:endParaRPr lang="en-US" b="1" dirty="0"/>
        </a:p>
      </dgm:t>
    </dgm:pt>
    <dgm:pt modelId="{BC5AF854-192E-427B-A3CA-5711CF10BE18}" type="parTrans" cxnId="{212BAAED-650B-403F-A285-BA9206A871B7}">
      <dgm:prSet/>
      <dgm:spPr/>
      <dgm:t>
        <a:bodyPr/>
        <a:lstStyle/>
        <a:p>
          <a:endParaRPr lang="en-US"/>
        </a:p>
      </dgm:t>
    </dgm:pt>
    <dgm:pt modelId="{A3A13C67-7DC7-4E13-9180-80E5325D6601}" type="sibTrans" cxnId="{212BAAED-650B-403F-A285-BA9206A871B7}">
      <dgm:prSet/>
      <dgm:spPr/>
      <dgm:t>
        <a:bodyPr/>
        <a:lstStyle/>
        <a:p>
          <a:endParaRPr lang="en-US"/>
        </a:p>
      </dgm:t>
    </dgm:pt>
    <dgm:pt modelId="{1A216AE3-1BB2-42F2-B92F-07821BB06F38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en-US" b="1" dirty="0" smtClean="0"/>
            <a:t>STRUCTURE</a:t>
          </a:r>
          <a:endParaRPr lang="en-US" b="1" dirty="0"/>
        </a:p>
      </dgm:t>
    </dgm:pt>
    <dgm:pt modelId="{D46CC260-6CC7-4A9B-97DA-D6EA0ECB595F}" type="parTrans" cxnId="{986DE98C-6E3C-4BD6-8501-7272DDEAFD6F}">
      <dgm:prSet/>
      <dgm:spPr/>
      <dgm:t>
        <a:bodyPr/>
        <a:lstStyle/>
        <a:p>
          <a:endParaRPr lang="en-US"/>
        </a:p>
      </dgm:t>
    </dgm:pt>
    <dgm:pt modelId="{F29AB63D-BEF3-4FFA-B935-C481C53BE5A1}" type="sibTrans" cxnId="{986DE98C-6E3C-4BD6-8501-7272DDEAFD6F}">
      <dgm:prSet/>
      <dgm:spPr/>
      <dgm:t>
        <a:bodyPr/>
        <a:lstStyle/>
        <a:p>
          <a:endParaRPr lang="en-US"/>
        </a:p>
      </dgm:t>
    </dgm:pt>
    <dgm:pt modelId="{62121039-342F-4C73-8E70-67AF39FA1E13}" type="pres">
      <dgm:prSet presAssocID="{4560A648-B68C-4B78-ABB2-0639FFC4AC4C}" presName="Name0" presStyleCnt="0">
        <dgm:presLayoutVars>
          <dgm:dir/>
          <dgm:resizeHandles val="exact"/>
        </dgm:presLayoutVars>
      </dgm:prSet>
      <dgm:spPr/>
    </dgm:pt>
    <dgm:pt modelId="{B326E4E4-1111-4F4E-B580-8E0F7DC40520}" type="pres">
      <dgm:prSet presAssocID="{95EC1FB6-B9E1-4269-A045-C479AE2DE292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61ABF-7CE8-4311-834C-D9BAB50F57D2}" type="pres">
      <dgm:prSet presAssocID="{6617F277-B248-4560-9201-B8727DE8F25E}" presName="parSpace" presStyleCnt="0"/>
      <dgm:spPr/>
    </dgm:pt>
    <dgm:pt modelId="{D5583DC4-4E07-4C18-9A0C-EBB4DC14432F}" type="pres">
      <dgm:prSet presAssocID="{8C6DFA3B-6843-4A1D-9216-E6C0369057B2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32856-46FE-4455-8BD2-9D7192CD0AE2}" type="pres">
      <dgm:prSet presAssocID="{A3A13C67-7DC7-4E13-9180-80E5325D6601}" presName="parSpace" presStyleCnt="0"/>
      <dgm:spPr/>
    </dgm:pt>
    <dgm:pt modelId="{BB1A8416-F1B1-4DAA-81A4-123CFE8975A0}" type="pres">
      <dgm:prSet presAssocID="{1A216AE3-1BB2-42F2-B92F-07821BB06F38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01DE0-2315-4575-9C45-1F468BD7C999}" type="pres">
      <dgm:prSet presAssocID="{F29AB63D-BEF3-4FFA-B935-C481C53BE5A1}" presName="parSpace" presStyleCnt="0"/>
      <dgm:spPr/>
    </dgm:pt>
    <dgm:pt modelId="{8A92CBCC-A125-48D4-B340-B77B628CB701}" type="pres">
      <dgm:prSet presAssocID="{F12A572D-E181-4609-A76F-B77A3927144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2486B1-DA8C-470D-8120-533DFE130DD5}" srcId="{4560A648-B68C-4B78-ABB2-0639FFC4AC4C}" destId="{95EC1FB6-B9E1-4269-A045-C479AE2DE292}" srcOrd="0" destOrd="0" parTransId="{1C61EBD1-50C2-466B-8706-FBD2C374450F}" sibTransId="{6617F277-B248-4560-9201-B8727DE8F25E}"/>
    <dgm:cxn modelId="{2E3183E3-C233-4E8B-A30B-D8F2A99E04C8}" type="presOf" srcId="{4560A648-B68C-4B78-ABB2-0639FFC4AC4C}" destId="{62121039-342F-4C73-8E70-67AF39FA1E13}" srcOrd="0" destOrd="0" presId="urn:microsoft.com/office/officeart/2005/8/layout/hChevron3"/>
    <dgm:cxn modelId="{C180A882-B64D-4E40-8B31-B03E8140557C}" type="presOf" srcId="{95EC1FB6-B9E1-4269-A045-C479AE2DE292}" destId="{B326E4E4-1111-4F4E-B580-8E0F7DC40520}" srcOrd="0" destOrd="0" presId="urn:microsoft.com/office/officeart/2005/8/layout/hChevron3"/>
    <dgm:cxn modelId="{986DE98C-6E3C-4BD6-8501-7272DDEAFD6F}" srcId="{4560A648-B68C-4B78-ABB2-0639FFC4AC4C}" destId="{1A216AE3-1BB2-42F2-B92F-07821BB06F38}" srcOrd="2" destOrd="0" parTransId="{D46CC260-6CC7-4A9B-97DA-D6EA0ECB595F}" sibTransId="{F29AB63D-BEF3-4FFA-B935-C481C53BE5A1}"/>
    <dgm:cxn modelId="{67A3C366-0643-440F-A077-B060411416E8}" type="presOf" srcId="{1A216AE3-1BB2-42F2-B92F-07821BB06F38}" destId="{BB1A8416-F1B1-4DAA-81A4-123CFE8975A0}" srcOrd="0" destOrd="0" presId="urn:microsoft.com/office/officeart/2005/8/layout/hChevron3"/>
    <dgm:cxn modelId="{212BAAED-650B-403F-A285-BA9206A871B7}" srcId="{4560A648-B68C-4B78-ABB2-0639FFC4AC4C}" destId="{8C6DFA3B-6843-4A1D-9216-E6C0369057B2}" srcOrd="1" destOrd="0" parTransId="{BC5AF854-192E-427B-A3CA-5711CF10BE18}" sibTransId="{A3A13C67-7DC7-4E13-9180-80E5325D6601}"/>
    <dgm:cxn modelId="{5B85CC1C-C53A-447F-8103-A20732A6D321}" type="presOf" srcId="{8C6DFA3B-6843-4A1D-9216-E6C0369057B2}" destId="{D5583DC4-4E07-4C18-9A0C-EBB4DC14432F}" srcOrd="0" destOrd="0" presId="urn:microsoft.com/office/officeart/2005/8/layout/hChevron3"/>
    <dgm:cxn modelId="{A5E83C1B-9F8D-4351-8F37-69E523E370F6}" type="presOf" srcId="{F12A572D-E181-4609-A76F-B77A39271441}" destId="{8A92CBCC-A125-48D4-B340-B77B628CB701}" srcOrd="0" destOrd="0" presId="urn:microsoft.com/office/officeart/2005/8/layout/hChevron3"/>
    <dgm:cxn modelId="{2916622A-5E38-4E91-A551-9514B239BCC5}" srcId="{4560A648-B68C-4B78-ABB2-0639FFC4AC4C}" destId="{F12A572D-E181-4609-A76F-B77A39271441}" srcOrd="3" destOrd="0" parTransId="{867EAEC7-4C62-4D95-BBE0-2026A6EE9464}" sibTransId="{5B3FFABD-FA71-4CB6-8691-BF6320762BB4}"/>
    <dgm:cxn modelId="{687F245E-9977-4B89-B0ED-87FF616EDE05}" type="presParOf" srcId="{62121039-342F-4C73-8E70-67AF39FA1E13}" destId="{B326E4E4-1111-4F4E-B580-8E0F7DC40520}" srcOrd="0" destOrd="0" presId="urn:microsoft.com/office/officeart/2005/8/layout/hChevron3"/>
    <dgm:cxn modelId="{52C781C8-CC3E-429F-A5AD-37559D0C739C}" type="presParOf" srcId="{62121039-342F-4C73-8E70-67AF39FA1E13}" destId="{58B61ABF-7CE8-4311-834C-D9BAB50F57D2}" srcOrd="1" destOrd="0" presId="urn:microsoft.com/office/officeart/2005/8/layout/hChevron3"/>
    <dgm:cxn modelId="{3ABBB2A0-0FBF-4AD0-ABE9-0B0227F98D6E}" type="presParOf" srcId="{62121039-342F-4C73-8E70-67AF39FA1E13}" destId="{D5583DC4-4E07-4C18-9A0C-EBB4DC14432F}" srcOrd="2" destOrd="0" presId="urn:microsoft.com/office/officeart/2005/8/layout/hChevron3"/>
    <dgm:cxn modelId="{26BD863B-DF1A-40F8-AFD0-8768EC441AEA}" type="presParOf" srcId="{62121039-342F-4C73-8E70-67AF39FA1E13}" destId="{81232856-46FE-4455-8BD2-9D7192CD0AE2}" srcOrd="3" destOrd="0" presId="urn:microsoft.com/office/officeart/2005/8/layout/hChevron3"/>
    <dgm:cxn modelId="{4238FA8A-7C6C-46AC-8C32-8009C415028E}" type="presParOf" srcId="{62121039-342F-4C73-8E70-67AF39FA1E13}" destId="{BB1A8416-F1B1-4DAA-81A4-123CFE8975A0}" srcOrd="4" destOrd="0" presId="urn:microsoft.com/office/officeart/2005/8/layout/hChevron3"/>
    <dgm:cxn modelId="{74E7DCBC-92FA-44DD-9DF4-FFD9386FD564}" type="presParOf" srcId="{62121039-342F-4C73-8E70-67AF39FA1E13}" destId="{E2901DE0-2315-4575-9C45-1F468BD7C999}" srcOrd="5" destOrd="0" presId="urn:microsoft.com/office/officeart/2005/8/layout/hChevron3"/>
    <dgm:cxn modelId="{A0394746-528F-4C6A-A59C-68D4B92600F2}" type="presParOf" srcId="{62121039-342F-4C73-8E70-67AF39FA1E13}" destId="{8A92CBCC-A125-48D4-B340-B77B628CB70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FD9120-5EBA-4F61-A60D-19064AB9042E}" type="doc">
      <dgm:prSet loTypeId="urn:microsoft.com/office/officeart/2005/8/layout/hierarchy3" loCatId="hierarchy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DD5CFF4-5FB3-44C7-BB4C-988219071ECB}">
      <dgm:prSet phldrT="[Text]" custT="1"/>
      <dgm:spPr/>
      <dgm:t>
        <a:bodyPr/>
        <a:lstStyle/>
        <a:p>
          <a:r>
            <a:rPr lang="en-US" sz="2400" dirty="0" smtClean="0"/>
            <a:t>Four Guys</a:t>
          </a:r>
          <a:endParaRPr lang="en-US" sz="2400" dirty="0"/>
        </a:p>
      </dgm:t>
    </dgm:pt>
    <dgm:pt modelId="{432F8C9A-4975-4495-8A84-1BFD0939FFAE}" type="parTrans" cxnId="{9AF9C321-3045-4B18-A14C-C7F67C56973D}">
      <dgm:prSet/>
      <dgm:spPr/>
      <dgm:t>
        <a:bodyPr/>
        <a:lstStyle/>
        <a:p>
          <a:endParaRPr lang="en-US" sz="3200"/>
        </a:p>
      </dgm:t>
    </dgm:pt>
    <dgm:pt modelId="{C4EE8603-4970-4664-AF46-276446961E58}" type="sibTrans" cxnId="{9AF9C321-3045-4B18-A14C-C7F67C56973D}">
      <dgm:prSet/>
      <dgm:spPr/>
      <dgm:t>
        <a:bodyPr/>
        <a:lstStyle/>
        <a:p>
          <a:endParaRPr lang="en-US" sz="3200"/>
        </a:p>
      </dgm:t>
    </dgm:pt>
    <dgm:pt modelId="{96FE8A54-CC08-497C-A8FB-7D93FA867B71}">
      <dgm:prSet phldrT="[Text]" custT="1"/>
      <dgm:spPr/>
      <dgm:t>
        <a:bodyPr/>
        <a:lstStyle/>
        <a:p>
          <a:r>
            <a:rPr lang="en-US" sz="2400" dirty="0" smtClean="0"/>
            <a:t>Yusuf Traders Ltd</a:t>
          </a:r>
          <a:endParaRPr lang="en-US" sz="2400" dirty="0"/>
        </a:p>
      </dgm:t>
    </dgm:pt>
    <dgm:pt modelId="{CAA86967-3939-479C-A133-402206D0E8C7}" type="parTrans" cxnId="{CE4D8486-1529-490E-BF90-F2BB9B6F8642}">
      <dgm:prSet custT="1"/>
      <dgm:spPr/>
      <dgm:t>
        <a:bodyPr/>
        <a:lstStyle/>
        <a:p>
          <a:endParaRPr lang="en-US" sz="3200"/>
        </a:p>
      </dgm:t>
    </dgm:pt>
    <dgm:pt modelId="{3068C794-165D-4BBA-9CDE-96DAD4CC2578}" type="sibTrans" cxnId="{CE4D8486-1529-490E-BF90-F2BB9B6F8642}">
      <dgm:prSet/>
      <dgm:spPr/>
      <dgm:t>
        <a:bodyPr/>
        <a:lstStyle/>
        <a:p>
          <a:endParaRPr lang="en-US" sz="3200"/>
        </a:p>
      </dgm:t>
    </dgm:pt>
    <dgm:pt modelId="{A289B217-408E-4426-B4F6-48699114DB0D}">
      <dgm:prSet phldrT="[Text]" custT="1"/>
      <dgm:spPr/>
      <dgm:t>
        <a:bodyPr/>
        <a:lstStyle/>
        <a:p>
          <a:r>
            <a:rPr lang="en-US" sz="2400" dirty="0" smtClean="0"/>
            <a:t>Simon Tours Inc.</a:t>
          </a:r>
          <a:endParaRPr lang="en-US" sz="2400" dirty="0"/>
        </a:p>
      </dgm:t>
    </dgm:pt>
    <dgm:pt modelId="{B1E7D993-5FDC-42D8-8DD2-BECB4D67F488}" type="parTrans" cxnId="{07A96241-972B-41F3-86DD-CF4B64C11443}">
      <dgm:prSet custT="1"/>
      <dgm:spPr/>
      <dgm:t>
        <a:bodyPr/>
        <a:lstStyle/>
        <a:p>
          <a:endParaRPr lang="en-US" sz="3200"/>
        </a:p>
      </dgm:t>
    </dgm:pt>
    <dgm:pt modelId="{7C558577-EF69-4024-B720-431467829DB2}" type="sibTrans" cxnId="{07A96241-972B-41F3-86DD-CF4B64C11443}">
      <dgm:prSet/>
      <dgm:spPr/>
      <dgm:t>
        <a:bodyPr/>
        <a:lstStyle/>
        <a:p>
          <a:endParaRPr lang="en-US" sz="3200"/>
        </a:p>
      </dgm:t>
    </dgm:pt>
    <dgm:pt modelId="{71C58E10-8EFD-4A6B-83E5-5715405DBCE1}">
      <dgm:prSet phldrT="[Text]" custT="1"/>
      <dgm:spPr/>
      <dgm:t>
        <a:bodyPr/>
        <a:lstStyle/>
        <a:p>
          <a:r>
            <a:rPr lang="en-US" sz="2400" dirty="0" smtClean="0"/>
            <a:t>Raphael Estate Inc.</a:t>
          </a:r>
          <a:endParaRPr lang="en-US" sz="2400" dirty="0"/>
        </a:p>
      </dgm:t>
    </dgm:pt>
    <dgm:pt modelId="{BE8EC065-6324-4C6F-890A-60A7620E1B2F}" type="parTrans" cxnId="{074F6465-82C3-4697-B06B-44743B1139B6}">
      <dgm:prSet custT="1"/>
      <dgm:spPr/>
      <dgm:t>
        <a:bodyPr/>
        <a:lstStyle/>
        <a:p>
          <a:endParaRPr lang="en-US" sz="3200"/>
        </a:p>
      </dgm:t>
    </dgm:pt>
    <dgm:pt modelId="{5FB15E6D-2E6B-4BAA-A887-9C5E15F05D09}" type="sibTrans" cxnId="{074F6465-82C3-4697-B06B-44743B1139B6}">
      <dgm:prSet/>
      <dgm:spPr/>
      <dgm:t>
        <a:bodyPr/>
        <a:lstStyle/>
        <a:p>
          <a:endParaRPr lang="en-US" sz="3200"/>
        </a:p>
      </dgm:t>
    </dgm:pt>
    <dgm:pt modelId="{B7059A0B-DDAA-409D-AFA5-AE669DA75A76}">
      <dgm:prSet phldrT="[Text]" custT="1"/>
      <dgm:spPr/>
      <dgm:t>
        <a:bodyPr/>
        <a:lstStyle/>
        <a:p>
          <a:r>
            <a:rPr lang="en-US" sz="2400" dirty="0" smtClean="0"/>
            <a:t>Jonathan </a:t>
          </a:r>
          <a:r>
            <a:rPr lang="en-US" sz="2400" dirty="0" err="1" smtClean="0"/>
            <a:t>Jigalo</a:t>
          </a:r>
          <a:r>
            <a:rPr lang="en-US" sz="2400" dirty="0" smtClean="0"/>
            <a:t> Inc.</a:t>
          </a:r>
          <a:endParaRPr lang="en-US" sz="2400" dirty="0"/>
        </a:p>
      </dgm:t>
    </dgm:pt>
    <dgm:pt modelId="{E09AFC7C-985C-4804-80C8-7362B26C931F}" type="parTrans" cxnId="{EE5F5C40-223F-47AC-9B28-16A50328C203}">
      <dgm:prSet custT="1"/>
      <dgm:spPr/>
      <dgm:t>
        <a:bodyPr/>
        <a:lstStyle/>
        <a:p>
          <a:endParaRPr lang="en-US" sz="3200"/>
        </a:p>
      </dgm:t>
    </dgm:pt>
    <dgm:pt modelId="{A636A809-89FD-4F2F-82E9-B6D682670426}" type="sibTrans" cxnId="{EE5F5C40-223F-47AC-9B28-16A50328C203}">
      <dgm:prSet/>
      <dgm:spPr/>
      <dgm:t>
        <a:bodyPr/>
        <a:lstStyle/>
        <a:p>
          <a:endParaRPr lang="en-US" sz="3200"/>
        </a:p>
      </dgm:t>
    </dgm:pt>
    <dgm:pt modelId="{2EF1960F-5F8D-4F49-BC5E-13B5724509AC}" type="pres">
      <dgm:prSet presAssocID="{36FD9120-5EBA-4F61-A60D-19064AB9042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65D4BDE-CA25-4CDC-9BE1-5EF7DF28ECEA}" type="pres">
      <dgm:prSet presAssocID="{6DD5CFF4-5FB3-44C7-BB4C-988219071ECB}" presName="root" presStyleCnt="0"/>
      <dgm:spPr/>
    </dgm:pt>
    <dgm:pt modelId="{0BFBE4A4-1E10-4048-A244-A6361F3C2BA1}" type="pres">
      <dgm:prSet presAssocID="{6DD5CFF4-5FB3-44C7-BB4C-988219071ECB}" presName="rootComposite" presStyleCnt="0"/>
      <dgm:spPr/>
    </dgm:pt>
    <dgm:pt modelId="{B84C0659-1D3E-4805-9C0A-92752B6BF1C3}" type="pres">
      <dgm:prSet presAssocID="{6DD5CFF4-5FB3-44C7-BB4C-988219071ECB}" presName="rootText" presStyleLbl="node1" presStyleIdx="0" presStyleCnt="1" custScaleX="131602"/>
      <dgm:spPr/>
      <dgm:t>
        <a:bodyPr/>
        <a:lstStyle/>
        <a:p>
          <a:endParaRPr lang="en-US"/>
        </a:p>
      </dgm:t>
    </dgm:pt>
    <dgm:pt modelId="{70180919-77D4-4D57-8833-F8EBE0CB8B18}" type="pres">
      <dgm:prSet presAssocID="{6DD5CFF4-5FB3-44C7-BB4C-988219071ECB}" presName="rootConnector" presStyleLbl="node1" presStyleIdx="0" presStyleCnt="1"/>
      <dgm:spPr/>
      <dgm:t>
        <a:bodyPr/>
        <a:lstStyle/>
        <a:p>
          <a:endParaRPr lang="en-US"/>
        </a:p>
      </dgm:t>
    </dgm:pt>
    <dgm:pt modelId="{37727EC3-B08A-4B09-A8CB-53BB7FCC92CD}" type="pres">
      <dgm:prSet presAssocID="{6DD5CFF4-5FB3-44C7-BB4C-988219071ECB}" presName="childShape" presStyleCnt="0"/>
      <dgm:spPr/>
    </dgm:pt>
    <dgm:pt modelId="{468D1960-A983-432E-BC74-5D5EC7625F77}" type="pres">
      <dgm:prSet presAssocID="{CAA86967-3939-479C-A133-402206D0E8C7}" presName="Name13" presStyleLbl="parChTrans1D2" presStyleIdx="0" presStyleCnt="4"/>
      <dgm:spPr/>
      <dgm:t>
        <a:bodyPr/>
        <a:lstStyle/>
        <a:p>
          <a:endParaRPr lang="en-US"/>
        </a:p>
      </dgm:t>
    </dgm:pt>
    <dgm:pt modelId="{7E099C2A-1CB7-4DBC-8A33-38E2B428EB1F}" type="pres">
      <dgm:prSet presAssocID="{96FE8A54-CC08-497C-A8FB-7D93FA867B71}" presName="childText" presStyleLbl="bgAcc1" presStyleIdx="0" presStyleCnt="4" custScaleX="131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20C59-8A37-484F-B1AE-442ECBBB59AC}" type="pres">
      <dgm:prSet presAssocID="{B1E7D993-5FDC-42D8-8DD2-BECB4D67F488}" presName="Name13" presStyleLbl="parChTrans1D2" presStyleIdx="1" presStyleCnt="4"/>
      <dgm:spPr/>
      <dgm:t>
        <a:bodyPr/>
        <a:lstStyle/>
        <a:p>
          <a:endParaRPr lang="en-US"/>
        </a:p>
      </dgm:t>
    </dgm:pt>
    <dgm:pt modelId="{AC2DBFE2-0422-4A64-9544-B27D0DF9A158}" type="pres">
      <dgm:prSet presAssocID="{A289B217-408E-4426-B4F6-48699114DB0D}" presName="childText" presStyleLbl="bgAcc1" presStyleIdx="1" presStyleCnt="4" custScaleX="131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0C017A-CE49-489C-AC86-BC293ADBC1AE}" type="pres">
      <dgm:prSet presAssocID="{BE8EC065-6324-4C6F-890A-60A7620E1B2F}" presName="Name13" presStyleLbl="parChTrans1D2" presStyleIdx="2" presStyleCnt="4"/>
      <dgm:spPr/>
      <dgm:t>
        <a:bodyPr/>
        <a:lstStyle/>
        <a:p>
          <a:endParaRPr lang="en-US"/>
        </a:p>
      </dgm:t>
    </dgm:pt>
    <dgm:pt modelId="{17172C1B-061F-4C49-A8A4-6ED0DB16A471}" type="pres">
      <dgm:prSet presAssocID="{71C58E10-8EFD-4A6B-83E5-5715405DBCE1}" presName="childText" presStyleLbl="bgAcc1" presStyleIdx="2" presStyleCnt="4" custScaleX="131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8C58C7-248E-4577-95F1-BE77BD984A82}" type="pres">
      <dgm:prSet presAssocID="{E09AFC7C-985C-4804-80C8-7362B26C931F}" presName="Name13" presStyleLbl="parChTrans1D2" presStyleIdx="3" presStyleCnt="4"/>
      <dgm:spPr/>
      <dgm:t>
        <a:bodyPr/>
        <a:lstStyle/>
        <a:p>
          <a:endParaRPr lang="en-US"/>
        </a:p>
      </dgm:t>
    </dgm:pt>
    <dgm:pt modelId="{CA337D74-97B3-4F65-A82F-91E1AF5EC370}" type="pres">
      <dgm:prSet presAssocID="{B7059A0B-DDAA-409D-AFA5-AE669DA75A76}" presName="childText" presStyleLbl="bgAcc1" presStyleIdx="3" presStyleCnt="4" custScaleX="131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4C09C4-61EC-4F1F-AE8E-F0AEE1A0FEC5}" type="presOf" srcId="{BE8EC065-6324-4C6F-890A-60A7620E1B2F}" destId="{5C0C017A-CE49-489C-AC86-BC293ADBC1AE}" srcOrd="0" destOrd="0" presId="urn:microsoft.com/office/officeart/2005/8/layout/hierarchy3"/>
    <dgm:cxn modelId="{84483390-5BF8-4CEC-B65A-BAA54BD11CA5}" type="presOf" srcId="{B7059A0B-DDAA-409D-AFA5-AE669DA75A76}" destId="{CA337D74-97B3-4F65-A82F-91E1AF5EC370}" srcOrd="0" destOrd="0" presId="urn:microsoft.com/office/officeart/2005/8/layout/hierarchy3"/>
    <dgm:cxn modelId="{FF58BC88-673E-4358-B80F-8CAA24C19964}" type="presOf" srcId="{B1E7D993-5FDC-42D8-8DD2-BECB4D67F488}" destId="{54B20C59-8A37-484F-B1AE-442ECBBB59AC}" srcOrd="0" destOrd="0" presId="urn:microsoft.com/office/officeart/2005/8/layout/hierarchy3"/>
    <dgm:cxn modelId="{1A0D1FE1-2EC5-40CC-977D-E5A3EDB21847}" type="presOf" srcId="{71C58E10-8EFD-4A6B-83E5-5715405DBCE1}" destId="{17172C1B-061F-4C49-A8A4-6ED0DB16A471}" srcOrd="0" destOrd="0" presId="urn:microsoft.com/office/officeart/2005/8/layout/hierarchy3"/>
    <dgm:cxn modelId="{9AF9C321-3045-4B18-A14C-C7F67C56973D}" srcId="{36FD9120-5EBA-4F61-A60D-19064AB9042E}" destId="{6DD5CFF4-5FB3-44C7-BB4C-988219071ECB}" srcOrd="0" destOrd="0" parTransId="{432F8C9A-4975-4495-8A84-1BFD0939FFAE}" sibTransId="{C4EE8603-4970-4664-AF46-276446961E58}"/>
    <dgm:cxn modelId="{2D987250-0B97-452C-9184-2F4B119F802C}" type="presOf" srcId="{6DD5CFF4-5FB3-44C7-BB4C-988219071ECB}" destId="{70180919-77D4-4D57-8833-F8EBE0CB8B18}" srcOrd="1" destOrd="0" presId="urn:microsoft.com/office/officeart/2005/8/layout/hierarchy3"/>
    <dgm:cxn modelId="{E9C1EA1B-9B1F-4715-B8D0-CC826CE92079}" type="presOf" srcId="{36FD9120-5EBA-4F61-A60D-19064AB9042E}" destId="{2EF1960F-5F8D-4F49-BC5E-13B5724509AC}" srcOrd="0" destOrd="0" presId="urn:microsoft.com/office/officeart/2005/8/layout/hierarchy3"/>
    <dgm:cxn modelId="{07A96241-972B-41F3-86DD-CF4B64C11443}" srcId="{6DD5CFF4-5FB3-44C7-BB4C-988219071ECB}" destId="{A289B217-408E-4426-B4F6-48699114DB0D}" srcOrd="1" destOrd="0" parTransId="{B1E7D993-5FDC-42D8-8DD2-BECB4D67F488}" sibTransId="{7C558577-EF69-4024-B720-431467829DB2}"/>
    <dgm:cxn modelId="{0DF927C8-5967-4650-AB85-6C7BCE738F97}" type="presOf" srcId="{A289B217-408E-4426-B4F6-48699114DB0D}" destId="{AC2DBFE2-0422-4A64-9544-B27D0DF9A158}" srcOrd="0" destOrd="0" presId="urn:microsoft.com/office/officeart/2005/8/layout/hierarchy3"/>
    <dgm:cxn modelId="{A16C25B8-F183-4F80-9834-E6427314395E}" type="presOf" srcId="{96FE8A54-CC08-497C-A8FB-7D93FA867B71}" destId="{7E099C2A-1CB7-4DBC-8A33-38E2B428EB1F}" srcOrd="0" destOrd="0" presId="urn:microsoft.com/office/officeart/2005/8/layout/hierarchy3"/>
    <dgm:cxn modelId="{5E48061F-F7E3-48C0-815F-EF83197AF950}" type="presOf" srcId="{CAA86967-3939-479C-A133-402206D0E8C7}" destId="{468D1960-A983-432E-BC74-5D5EC7625F77}" srcOrd="0" destOrd="0" presId="urn:microsoft.com/office/officeart/2005/8/layout/hierarchy3"/>
    <dgm:cxn modelId="{074F6465-82C3-4697-B06B-44743B1139B6}" srcId="{6DD5CFF4-5FB3-44C7-BB4C-988219071ECB}" destId="{71C58E10-8EFD-4A6B-83E5-5715405DBCE1}" srcOrd="2" destOrd="0" parTransId="{BE8EC065-6324-4C6F-890A-60A7620E1B2F}" sibTransId="{5FB15E6D-2E6B-4BAA-A887-9C5E15F05D09}"/>
    <dgm:cxn modelId="{EE5F5C40-223F-47AC-9B28-16A50328C203}" srcId="{6DD5CFF4-5FB3-44C7-BB4C-988219071ECB}" destId="{B7059A0B-DDAA-409D-AFA5-AE669DA75A76}" srcOrd="3" destOrd="0" parTransId="{E09AFC7C-985C-4804-80C8-7362B26C931F}" sibTransId="{A636A809-89FD-4F2F-82E9-B6D682670426}"/>
    <dgm:cxn modelId="{CE4D8486-1529-490E-BF90-F2BB9B6F8642}" srcId="{6DD5CFF4-5FB3-44C7-BB4C-988219071ECB}" destId="{96FE8A54-CC08-497C-A8FB-7D93FA867B71}" srcOrd="0" destOrd="0" parTransId="{CAA86967-3939-479C-A133-402206D0E8C7}" sibTransId="{3068C794-165D-4BBA-9CDE-96DAD4CC2578}"/>
    <dgm:cxn modelId="{A8BCA0AD-BFFE-4657-AA0C-F77F68F422EE}" type="presOf" srcId="{6DD5CFF4-5FB3-44C7-BB4C-988219071ECB}" destId="{B84C0659-1D3E-4805-9C0A-92752B6BF1C3}" srcOrd="0" destOrd="0" presId="urn:microsoft.com/office/officeart/2005/8/layout/hierarchy3"/>
    <dgm:cxn modelId="{751D114F-717E-4729-9C2B-4F1243358DE6}" type="presOf" srcId="{E09AFC7C-985C-4804-80C8-7362B26C931F}" destId="{C88C58C7-248E-4577-95F1-BE77BD984A82}" srcOrd="0" destOrd="0" presId="urn:microsoft.com/office/officeart/2005/8/layout/hierarchy3"/>
    <dgm:cxn modelId="{C5F1064E-DFBD-4013-A43C-233CE507D380}" type="presParOf" srcId="{2EF1960F-5F8D-4F49-BC5E-13B5724509AC}" destId="{765D4BDE-CA25-4CDC-9BE1-5EF7DF28ECEA}" srcOrd="0" destOrd="0" presId="urn:microsoft.com/office/officeart/2005/8/layout/hierarchy3"/>
    <dgm:cxn modelId="{4011F83A-B18A-49A8-817D-BA1691C9C064}" type="presParOf" srcId="{765D4BDE-CA25-4CDC-9BE1-5EF7DF28ECEA}" destId="{0BFBE4A4-1E10-4048-A244-A6361F3C2BA1}" srcOrd="0" destOrd="0" presId="urn:microsoft.com/office/officeart/2005/8/layout/hierarchy3"/>
    <dgm:cxn modelId="{5DE4CF55-D93D-40BE-8D84-9ECDBD12F8F8}" type="presParOf" srcId="{0BFBE4A4-1E10-4048-A244-A6361F3C2BA1}" destId="{B84C0659-1D3E-4805-9C0A-92752B6BF1C3}" srcOrd="0" destOrd="0" presId="urn:microsoft.com/office/officeart/2005/8/layout/hierarchy3"/>
    <dgm:cxn modelId="{B4E4663E-E9D7-441D-B003-3494630DEA18}" type="presParOf" srcId="{0BFBE4A4-1E10-4048-A244-A6361F3C2BA1}" destId="{70180919-77D4-4D57-8833-F8EBE0CB8B18}" srcOrd="1" destOrd="0" presId="urn:microsoft.com/office/officeart/2005/8/layout/hierarchy3"/>
    <dgm:cxn modelId="{32323B49-86AE-4915-BDA9-39DF83D24FD9}" type="presParOf" srcId="{765D4BDE-CA25-4CDC-9BE1-5EF7DF28ECEA}" destId="{37727EC3-B08A-4B09-A8CB-53BB7FCC92CD}" srcOrd="1" destOrd="0" presId="urn:microsoft.com/office/officeart/2005/8/layout/hierarchy3"/>
    <dgm:cxn modelId="{987EB9D2-CEF0-4ED2-99F3-DD16A33A5524}" type="presParOf" srcId="{37727EC3-B08A-4B09-A8CB-53BB7FCC92CD}" destId="{468D1960-A983-432E-BC74-5D5EC7625F77}" srcOrd="0" destOrd="0" presId="urn:microsoft.com/office/officeart/2005/8/layout/hierarchy3"/>
    <dgm:cxn modelId="{2A5864E5-78D3-4278-9535-A4B71B985613}" type="presParOf" srcId="{37727EC3-B08A-4B09-A8CB-53BB7FCC92CD}" destId="{7E099C2A-1CB7-4DBC-8A33-38E2B428EB1F}" srcOrd="1" destOrd="0" presId="urn:microsoft.com/office/officeart/2005/8/layout/hierarchy3"/>
    <dgm:cxn modelId="{C7F59888-EAE3-4CD3-88FA-380BD79FD750}" type="presParOf" srcId="{37727EC3-B08A-4B09-A8CB-53BB7FCC92CD}" destId="{54B20C59-8A37-484F-B1AE-442ECBBB59AC}" srcOrd="2" destOrd="0" presId="urn:microsoft.com/office/officeart/2005/8/layout/hierarchy3"/>
    <dgm:cxn modelId="{293000B4-0F58-4F9D-AB34-DB0B8307E997}" type="presParOf" srcId="{37727EC3-B08A-4B09-A8CB-53BB7FCC92CD}" destId="{AC2DBFE2-0422-4A64-9544-B27D0DF9A158}" srcOrd="3" destOrd="0" presId="urn:microsoft.com/office/officeart/2005/8/layout/hierarchy3"/>
    <dgm:cxn modelId="{AE697E0D-A801-4C14-9DBE-C8E162D9A86D}" type="presParOf" srcId="{37727EC3-B08A-4B09-A8CB-53BB7FCC92CD}" destId="{5C0C017A-CE49-489C-AC86-BC293ADBC1AE}" srcOrd="4" destOrd="0" presId="urn:microsoft.com/office/officeart/2005/8/layout/hierarchy3"/>
    <dgm:cxn modelId="{54D7F259-9A8C-465E-B17D-C5B88EDF2EA7}" type="presParOf" srcId="{37727EC3-B08A-4B09-A8CB-53BB7FCC92CD}" destId="{17172C1B-061F-4C49-A8A4-6ED0DB16A471}" srcOrd="5" destOrd="0" presId="urn:microsoft.com/office/officeart/2005/8/layout/hierarchy3"/>
    <dgm:cxn modelId="{23F5CA6B-63D6-43BA-B3B0-387767B39719}" type="presParOf" srcId="{37727EC3-B08A-4B09-A8CB-53BB7FCC92CD}" destId="{C88C58C7-248E-4577-95F1-BE77BD984A82}" srcOrd="6" destOrd="0" presId="urn:microsoft.com/office/officeart/2005/8/layout/hierarchy3"/>
    <dgm:cxn modelId="{8D9199E3-1F40-4E1A-84A1-3280A9C7C30D}" type="presParOf" srcId="{37727EC3-B08A-4B09-A8CB-53BB7FCC92CD}" destId="{CA337D74-97B3-4F65-A82F-91E1AF5EC370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9BF121-AD31-432C-93C8-5645763274DA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DB8284-5957-475D-90D0-4FE75EF74458}">
      <dgm:prSet phldrT="[Text]"/>
      <dgm:spPr/>
      <dgm:t>
        <a:bodyPr/>
        <a:lstStyle/>
        <a:p>
          <a:r>
            <a:rPr lang="en-US" dirty="0" smtClean="0"/>
            <a:t>25% Ownership</a:t>
          </a:r>
          <a:endParaRPr lang="en-US" dirty="0"/>
        </a:p>
      </dgm:t>
    </dgm:pt>
    <dgm:pt modelId="{E2F0EF32-53F4-47EA-87E0-6D8E16180BA4}" type="parTrans" cxnId="{43F89352-80A8-4E3E-B454-723B2E29233E}">
      <dgm:prSet/>
      <dgm:spPr/>
      <dgm:t>
        <a:bodyPr/>
        <a:lstStyle/>
        <a:p>
          <a:endParaRPr lang="en-US"/>
        </a:p>
      </dgm:t>
    </dgm:pt>
    <dgm:pt modelId="{2F592928-37D4-4574-8D5E-BA58CA4E96EE}" type="sibTrans" cxnId="{43F89352-80A8-4E3E-B454-723B2E29233E}">
      <dgm:prSet/>
      <dgm:spPr/>
      <dgm:t>
        <a:bodyPr/>
        <a:lstStyle/>
        <a:p>
          <a:endParaRPr lang="en-US"/>
        </a:p>
      </dgm:t>
    </dgm:pt>
    <dgm:pt modelId="{2CBC825F-A534-40F0-AB28-B2329E07863B}">
      <dgm:prSet phldrT="[Text]"/>
      <dgm:spPr/>
      <dgm:t>
        <a:bodyPr/>
        <a:lstStyle/>
        <a:p>
          <a:r>
            <a:rPr lang="en-US" dirty="0" smtClean="0"/>
            <a:t>Not associated (&lt;50%)</a:t>
          </a:r>
          <a:endParaRPr lang="en-US" dirty="0"/>
        </a:p>
      </dgm:t>
    </dgm:pt>
    <dgm:pt modelId="{DC863907-5062-4772-A466-923A5F2EF854}" type="parTrans" cxnId="{DED800CF-3F2C-47CC-BF0C-3E2970D17F41}">
      <dgm:prSet/>
      <dgm:spPr/>
      <dgm:t>
        <a:bodyPr/>
        <a:lstStyle/>
        <a:p>
          <a:endParaRPr lang="en-US"/>
        </a:p>
      </dgm:t>
    </dgm:pt>
    <dgm:pt modelId="{DB26024B-2A8D-4835-9355-AB4D8B852FA5}" type="sibTrans" cxnId="{DED800CF-3F2C-47CC-BF0C-3E2970D17F41}">
      <dgm:prSet/>
      <dgm:spPr/>
      <dgm:t>
        <a:bodyPr/>
        <a:lstStyle/>
        <a:p>
          <a:endParaRPr lang="en-US"/>
        </a:p>
      </dgm:t>
    </dgm:pt>
    <dgm:pt modelId="{DC2C8144-9F67-4E79-8D4D-A3E869235C17}">
      <dgm:prSet phldrT="[Text]"/>
      <dgm:spPr/>
      <dgm:t>
        <a:bodyPr/>
        <a:lstStyle/>
        <a:p>
          <a:r>
            <a:rPr lang="en-US" dirty="0" smtClean="0"/>
            <a:t>Dividend flow tax free</a:t>
          </a:r>
        </a:p>
        <a:p>
          <a:endParaRPr lang="en-US" dirty="0" smtClean="0"/>
        </a:p>
      </dgm:t>
    </dgm:pt>
    <dgm:pt modelId="{5C5C3899-C0CE-4174-A881-A3B1DB37AB3E}" type="parTrans" cxnId="{1F510A99-53C9-442D-876F-53F6208A9CE2}">
      <dgm:prSet/>
      <dgm:spPr/>
      <dgm:t>
        <a:bodyPr/>
        <a:lstStyle/>
        <a:p>
          <a:endParaRPr lang="en-US"/>
        </a:p>
      </dgm:t>
    </dgm:pt>
    <dgm:pt modelId="{03F2806A-47DE-49F3-880F-6F6DC15325D9}" type="sibTrans" cxnId="{1F510A99-53C9-442D-876F-53F6208A9CE2}">
      <dgm:prSet/>
      <dgm:spPr/>
      <dgm:t>
        <a:bodyPr/>
        <a:lstStyle/>
        <a:p>
          <a:endParaRPr lang="en-US"/>
        </a:p>
      </dgm:t>
    </dgm:pt>
    <dgm:pt modelId="{2BE2D5E2-3CF9-47AE-B606-ABF6D3F589E8}">
      <dgm:prSet phldrT="[Text]"/>
      <dgm:spPr/>
      <dgm:t>
        <a:bodyPr/>
        <a:lstStyle/>
        <a:p>
          <a:r>
            <a:rPr lang="en-US" dirty="0" smtClean="0"/>
            <a:t>Entitled to full 500k SBD </a:t>
          </a:r>
          <a:endParaRPr lang="en-US" dirty="0"/>
        </a:p>
      </dgm:t>
    </dgm:pt>
    <dgm:pt modelId="{5A20A46E-F656-4B71-9400-E0E159FEEFC4}" type="parTrans" cxnId="{B7BFD28B-7811-4411-BD6F-647964C4CDFD}">
      <dgm:prSet/>
      <dgm:spPr/>
      <dgm:t>
        <a:bodyPr/>
        <a:lstStyle/>
        <a:p>
          <a:endParaRPr lang="en-US"/>
        </a:p>
      </dgm:t>
    </dgm:pt>
    <dgm:pt modelId="{17FCAF1C-5905-45C4-BB17-0441D717EE9B}" type="sibTrans" cxnId="{B7BFD28B-7811-4411-BD6F-647964C4CDFD}">
      <dgm:prSet/>
      <dgm:spPr/>
      <dgm:t>
        <a:bodyPr/>
        <a:lstStyle/>
        <a:p>
          <a:endParaRPr lang="en-US"/>
        </a:p>
      </dgm:t>
    </dgm:pt>
    <dgm:pt modelId="{82E3D011-1523-4C41-A0AA-565A7CA86567}">
      <dgm:prSet phldrT="[Text]"/>
      <dgm:spPr/>
      <dgm:t>
        <a:bodyPr/>
        <a:lstStyle/>
        <a:p>
          <a:r>
            <a:rPr lang="en-US" dirty="0" smtClean="0"/>
            <a:t>Company to Company</a:t>
          </a:r>
        </a:p>
      </dgm:t>
    </dgm:pt>
    <dgm:pt modelId="{AB2262A6-2BB2-4DD5-A2CC-D9CAC3ED5694}" type="parTrans" cxnId="{B1A073BB-1DAF-4913-8162-315A57B0FBF9}">
      <dgm:prSet/>
      <dgm:spPr/>
      <dgm:t>
        <a:bodyPr/>
        <a:lstStyle/>
        <a:p>
          <a:endParaRPr lang="en-US"/>
        </a:p>
      </dgm:t>
    </dgm:pt>
    <dgm:pt modelId="{FAEAE43F-4D77-45B9-AF3D-ED3571F3FAB9}" type="sibTrans" cxnId="{B1A073BB-1DAF-4913-8162-315A57B0FBF9}">
      <dgm:prSet/>
      <dgm:spPr/>
      <dgm:t>
        <a:bodyPr/>
        <a:lstStyle/>
        <a:p>
          <a:endParaRPr lang="en-US"/>
        </a:p>
      </dgm:t>
    </dgm:pt>
    <dgm:pt modelId="{30AFC87E-A1DE-471F-ABC1-344F0BEFBFB0}" type="pres">
      <dgm:prSet presAssocID="{489BF121-AD31-432C-93C8-5645763274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4A6CDD-CC12-48BF-87D5-9698A7A18762}" type="pres">
      <dgm:prSet presAssocID="{AEDB8284-5957-475D-90D0-4FE75EF74458}" presName="parentLin" presStyleCnt="0"/>
      <dgm:spPr/>
    </dgm:pt>
    <dgm:pt modelId="{80C4E3D9-2309-48C8-806D-9D103DE37014}" type="pres">
      <dgm:prSet presAssocID="{AEDB8284-5957-475D-90D0-4FE75EF7445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AAE70D66-E3A6-4783-8B68-BE8784D5B503}" type="pres">
      <dgm:prSet presAssocID="{AEDB8284-5957-475D-90D0-4FE75EF7445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1FF1CD-6FB4-4600-8BAF-6823B2E478E9}" type="pres">
      <dgm:prSet presAssocID="{AEDB8284-5957-475D-90D0-4FE75EF74458}" presName="negativeSpace" presStyleCnt="0"/>
      <dgm:spPr/>
    </dgm:pt>
    <dgm:pt modelId="{F16ED16D-A88B-4595-BF0F-E2AE8179E1F6}" type="pres">
      <dgm:prSet presAssocID="{AEDB8284-5957-475D-90D0-4FE75EF7445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7A91C2-8483-479F-A46C-13CCBD6A39A1}" type="pres">
      <dgm:prSet presAssocID="{2F592928-37D4-4574-8D5E-BA58CA4E96EE}" presName="spaceBetweenRectangles" presStyleCnt="0"/>
      <dgm:spPr/>
    </dgm:pt>
    <dgm:pt modelId="{9A55EB7C-9955-46EE-B7A8-4CDE13AF3938}" type="pres">
      <dgm:prSet presAssocID="{82E3D011-1523-4C41-A0AA-565A7CA86567}" presName="parentLin" presStyleCnt="0"/>
      <dgm:spPr/>
    </dgm:pt>
    <dgm:pt modelId="{ED94177C-1B93-4F6F-830D-A8220B208A81}" type="pres">
      <dgm:prSet presAssocID="{82E3D011-1523-4C41-A0AA-565A7CA86567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97E4511-5349-4453-B0AF-A27A212FF84E}" type="pres">
      <dgm:prSet presAssocID="{82E3D011-1523-4C41-A0AA-565A7CA8656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4A3A9-4D44-45E1-B9DC-5EE961A1E64F}" type="pres">
      <dgm:prSet presAssocID="{82E3D011-1523-4C41-A0AA-565A7CA86567}" presName="negativeSpace" presStyleCnt="0"/>
      <dgm:spPr/>
    </dgm:pt>
    <dgm:pt modelId="{CA62E50E-D129-45BB-8DDB-F2DD09D52782}" type="pres">
      <dgm:prSet presAssocID="{82E3D011-1523-4C41-A0AA-565A7CA8656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BFD28B-7811-4411-BD6F-647964C4CDFD}" srcId="{AEDB8284-5957-475D-90D0-4FE75EF74458}" destId="{2BE2D5E2-3CF9-47AE-B606-ABF6D3F589E8}" srcOrd="1" destOrd="0" parTransId="{5A20A46E-F656-4B71-9400-E0E159FEEFC4}" sibTransId="{17FCAF1C-5905-45C4-BB17-0441D717EE9B}"/>
    <dgm:cxn modelId="{80A2A64C-C8A5-4A41-9BB5-07A937C5C2B6}" type="presOf" srcId="{82E3D011-1523-4C41-A0AA-565A7CA86567}" destId="{ED94177C-1B93-4F6F-830D-A8220B208A81}" srcOrd="0" destOrd="0" presId="urn:microsoft.com/office/officeart/2005/8/layout/list1"/>
    <dgm:cxn modelId="{B7C43E59-2E39-43D7-A583-026C5CF2A59B}" type="presOf" srcId="{489BF121-AD31-432C-93C8-5645763274DA}" destId="{30AFC87E-A1DE-471F-ABC1-344F0BEFBFB0}" srcOrd="0" destOrd="0" presId="urn:microsoft.com/office/officeart/2005/8/layout/list1"/>
    <dgm:cxn modelId="{E0C97374-5579-4A7F-AA5C-B6226097485A}" type="presOf" srcId="{2BE2D5E2-3CF9-47AE-B606-ABF6D3F589E8}" destId="{F16ED16D-A88B-4595-BF0F-E2AE8179E1F6}" srcOrd="0" destOrd="1" presId="urn:microsoft.com/office/officeart/2005/8/layout/list1"/>
    <dgm:cxn modelId="{68CCD4FA-41E7-4476-B776-1E08D9694E99}" type="presOf" srcId="{82E3D011-1523-4C41-A0AA-565A7CA86567}" destId="{797E4511-5349-4453-B0AF-A27A212FF84E}" srcOrd="1" destOrd="0" presId="urn:microsoft.com/office/officeart/2005/8/layout/list1"/>
    <dgm:cxn modelId="{DED800CF-3F2C-47CC-BF0C-3E2970D17F41}" srcId="{AEDB8284-5957-475D-90D0-4FE75EF74458}" destId="{2CBC825F-A534-40F0-AB28-B2329E07863B}" srcOrd="0" destOrd="0" parTransId="{DC863907-5062-4772-A466-923A5F2EF854}" sibTransId="{DB26024B-2A8D-4835-9355-AB4D8B852FA5}"/>
    <dgm:cxn modelId="{633CA507-DF61-480F-A802-E911D6BFED85}" type="presOf" srcId="{AEDB8284-5957-475D-90D0-4FE75EF74458}" destId="{AAE70D66-E3A6-4783-8B68-BE8784D5B503}" srcOrd="1" destOrd="0" presId="urn:microsoft.com/office/officeart/2005/8/layout/list1"/>
    <dgm:cxn modelId="{43F89352-80A8-4E3E-B454-723B2E29233E}" srcId="{489BF121-AD31-432C-93C8-5645763274DA}" destId="{AEDB8284-5957-475D-90D0-4FE75EF74458}" srcOrd="0" destOrd="0" parTransId="{E2F0EF32-53F4-47EA-87E0-6D8E16180BA4}" sibTransId="{2F592928-37D4-4574-8D5E-BA58CA4E96EE}"/>
    <dgm:cxn modelId="{8875AE62-C612-40D0-BAE6-F47B521AEF99}" type="presOf" srcId="{2CBC825F-A534-40F0-AB28-B2329E07863B}" destId="{F16ED16D-A88B-4595-BF0F-E2AE8179E1F6}" srcOrd="0" destOrd="0" presId="urn:microsoft.com/office/officeart/2005/8/layout/list1"/>
    <dgm:cxn modelId="{A55C1BB5-5E17-47A1-860B-5781F229D039}" type="presOf" srcId="{DC2C8144-9F67-4E79-8D4D-A3E869235C17}" destId="{CA62E50E-D129-45BB-8DDB-F2DD09D52782}" srcOrd="0" destOrd="0" presId="urn:microsoft.com/office/officeart/2005/8/layout/list1"/>
    <dgm:cxn modelId="{1BEE94C6-B341-433C-A576-2D6FD70F61CF}" type="presOf" srcId="{AEDB8284-5957-475D-90D0-4FE75EF74458}" destId="{80C4E3D9-2309-48C8-806D-9D103DE37014}" srcOrd="0" destOrd="0" presId="urn:microsoft.com/office/officeart/2005/8/layout/list1"/>
    <dgm:cxn modelId="{1F510A99-53C9-442D-876F-53F6208A9CE2}" srcId="{82E3D011-1523-4C41-A0AA-565A7CA86567}" destId="{DC2C8144-9F67-4E79-8D4D-A3E869235C17}" srcOrd="0" destOrd="0" parTransId="{5C5C3899-C0CE-4174-A881-A3B1DB37AB3E}" sibTransId="{03F2806A-47DE-49F3-880F-6F6DC15325D9}"/>
    <dgm:cxn modelId="{B1A073BB-1DAF-4913-8162-315A57B0FBF9}" srcId="{489BF121-AD31-432C-93C8-5645763274DA}" destId="{82E3D011-1523-4C41-A0AA-565A7CA86567}" srcOrd="1" destOrd="0" parTransId="{AB2262A6-2BB2-4DD5-A2CC-D9CAC3ED5694}" sibTransId="{FAEAE43F-4D77-45B9-AF3D-ED3571F3FAB9}"/>
    <dgm:cxn modelId="{E933AC69-B730-49C4-B228-144E835E98B8}" type="presParOf" srcId="{30AFC87E-A1DE-471F-ABC1-344F0BEFBFB0}" destId="{4A4A6CDD-CC12-48BF-87D5-9698A7A18762}" srcOrd="0" destOrd="0" presId="urn:microsoft.com/office/officeart/2005/8/layout/list1"/>
    <dgm:cxn modelId="{BFD5691B-C684-4D41-B821-7FED0868E282}" type="presParOf" srcId="{4A4A6CDD-CC12-48BF-87D5-9698A7A18762}" destId="{80C4E3D9-2309-48C8-806D-9D103DE37014}" srcOrd="0" destOrd="0" presId="urn:microsoft.com/office/officeart/2005/8/layout/list1"/>
    <dgm:cxn modelId="{3585D1C7-3E28-42A1-BD34-4337CF402828}" type="presParOf" srcId="{4A4A6CDD-CC12-48BF-87D5-9698A7A18762}" destId="{AAE70D66-E3A6-4783-8B68-BE8784D5B503}" srcOrd="1" destOrd="0" presId="urn:microsoft.com/office/officeart/2005/8/layout/list1"/>
    <dgm:cxn modelId="{15616A81-C7FF-4E94-BB2F-C18C11D8B518}" type="presParOf" srcId="{30AFC87E-A1DE-471F-ABC1-344F0BEFBFB0}" destId="{D61FF1CD-6FB4-4600-8BAF-6823B2E478E9}" srcOrd="1" destOrd="0" presId="urn:microsoft.com/office/officeart/2005/8/layout/list1"/>
    <dgm:cxn modelId="{95F1416E-3C5E-48CD-AC98-730C24676E1D}" type="presParOf" srcId="{30AFC87E-A1DE-471F-ABC1-344F0BEFBFB0}" destId="{F16ED16D-A88B-4595-BF0F-E2AE8179E1F6}" srcOrd="2" destOrd="0" presId="urn:microsoft.com/office/officeart/2005/8/layout/list1"/>
    <dgm:cxn modelId="{204B10EF-7D72-41C9-ADD1-77E4875B364F}" type="presParOf" srcId="{30AFC87E-A1DE-471F-ABC1-344F0BEFBFB0}" destId="{717A91C2-8483-479F-A46C-13CCBD6A39A1}" srcOrd="3" destOrd="0" presId="urn:microsoft.com/office/officeart/2005/8/layout/list1"/>
    <dgm:cxn modelId="{0D021180-8D12-4B08-B771-A1F00A6CDAAC}" type="presParOf" srcId="{30AFC87E-A1DE-471F-ABC1-344F0BEFBFB0}" destId="{9A55EB7C-9955-46EE-B7A8-4CDE13AF3938}" srcOrd="4" destOrd="0" presId="urn:microsoft.com/office/officeart/2005/8/layout/list1"/>
    <dgm:cxn modelId="{E1FF23B7-B107-43B9-9867-687D67759050}" type="presParOf" srcId="{9A55EB7C-9955-46EE-B7A8-4CDE13AF3938}" destId="{ED94177C-1B93-4F6F-830D-A8220B208A81}" srcOrd="0" destOrd="0" presId="urn:microsoft.com/office/officeart/2005/8/layout/list1"/>
    <dgm:cxn modelId="{28E9889E-10B6-42F5-88F9-8F29F8F3BF65}" type="presParOf" srcId="{9A55EB7C-9955-46EE-B7A8-4CDE13AF3938}" destId="{797E4511-5349-4453-B0AF-A27A212FF84E}" srcOrd="1" destOrd="0" presId="urn:microsoft.com/office/officeart/2005/8/layout/list1"/>
    <dgm:cxn modelId="{F825528A-F12D-48AA-B04C-F80C2A5BF5B9}" type="presParOf" srcId="{30AFC87E-A1DE-471F-ABC1-344F0BEFBFB0}" destId="{2064A3A9-4D44-45E1-B9DC-5EE961A1E64F}" srcOrd="5" destOrd="0" presId="urn:microsoft.com/office/officeart/2005/8/layout/list1"/>
    <dgm:cxn modelId="{1AD330F2-815F-41BD-9A04-BB1CDBE378AF}" type="presParOf" srcId="{30AFC87E-A1DE-471F-ABC1-344F0BEFBFB0}" destId="{CA62E50E-D129-45BB-8DDB-F2DD09D5278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60A648-B68C-4B78-ABB2-0639FFC4AC4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5EC1FB6-B9E1-4269-A045-C479AE2DE292}">
      <dgm:prSet phldrT="[Text]"/>
      <dgm:spPr>
        <a:solidFill>
          <a:schemeClr val="accent1"/>
        </a:solidFill>
      </dgm:spPr>
      <dgm:t>
        <a:bodyPr/>
        <a:lstStyle/>
        <a:p>
          <a:pPr algn="l"/>
          <a:r>
            <a:rPr lang="en-US" b="1" dirty="0" smtClean="0"/>
            <a:t>KEY FACTS</a:t>
          </a:r>
          <a:endParaRPr lang="en-US" b="1" dirty="0"/>
        </a:p>
      </dgm:t>
    </dgm:pt>
    <dgm:pt modelId="{1C61EBD1-50C2-466B-8706-FBD2C374450F}" type="parTrans" cxnId="{772486B1-DA8C-470D-8120-533DFE130DD5}">
      <dgm:prSet/>
      <dgm:spPr/>
      <dgm:t>
        <a:bodyPr/>
        <a:lstStyle/>
        <a:p>
          <a:pPr algn="l"/>
          <a:endParaRPr lang="en-US" b="1"/>
        </a:p>
      </dgm:t>
    </dgm:pt>
    <dgm:pt modelId="{6617F277-B248-4560-9201-B8727DE8F25E}" type="sibTrans" cxnId="{772486B1-DA8C-470D-8120-533DFE130DD5}">
      <dgm:prSet/>
      <dgm:spPr/>
      <dgm:t>
        <a:bodyPr/>
        <a:lstStyle/>
        <a:p>
          <a:pPr algn="l"/>
          <a:endParaRPr lang="en-US" b="1"/>
        </a:p>
      </dgm:t>
    </dgm:pt>
    <dgm:pt modelId="{F12A572D-E181-4609-A76F-B77A39271441}">
      <dgm:prSet phldrT="[Text]"/>
      <dgm:spPr/>
      <dgm:t>
        <a:bodyPr/>
        <a:lstStyle/>
        <a:p>
          <a:pPr algn="l"/>
          <a:r>
            <a:rPr lang="en-US" b="1" dirty="0" smtClean="0"/>
            <a:t>TAX PLANING</a:t>
          </a:r>
          <a:endParaRPr lang="en-US" b="1" dirty="0"/>
        </a:p>
      </dgm:t>
    </dgm:pt>
    <dgm:pt modelId="{867EAEC7-4C62-4D95-BBE0-2026A6EE9464}" type="parTrans" cxnId="{2916622A-5E38-4E91-A551-9514B239BCC5}">
      <dgm:prSet/>
      <dgm:spPr/>
      <dgm:t>
        <a:bodyPr/>
        <a:lstStyle/>
        <a:p>
          <a:pPr algn="l"/>
          <a:endParaRPr lang="en-US" b="1"/>
        </a:p>
      </dgm:t>
    </dgm:pt>
    <dgm:pt modelId="{5B3FFABD-FA71-4CB6-8691-BF6320762BB4}" type="sibTrans" cxnId="{2916622A-5E38-4E91-A551-9514B239BCC5}">
      <dgm:prSet/>
      <dgm:spPr/>
      <dgm:t>
        <a:bodyPr/>
        <a:lstStyle/>
        <a:p>
          <a:pPr algn="l"/>
          <a:endParaRPr lang="en-US" b="1"/>
        </a:p>
      </dgm:t>
    </dgm:pt>
    <dgm:pt modelId="{8C6DFA3B-6843-4A1D-9216-E6C0369057B2}">
      <dgm:prSet phldrT="[Text]"/>
      <dgm:spPr>
        <a:solidFill>
          <a:schemeClr val="accent1"/>
        </a:solidFill>
      </dgm:spPr>
      <dgm:t>
        <a:bodyPr/>
        <a:lstStyle/>
        <a:p>
          <a:pPr algn="l"/>
          <a:r>
            <a:rPr lang="en-US" b="1" dirty="0" smtClean="0"/>
            <a:t>INCOME &amp; TAX</a:t>
          </a:r>
          <a:endParaRPr lang="en-US" b="1" dirty="0"/>
        </a:p>
      </dgm:t>
    </dgm:pt>
    <dgm:pt modelId="{BC5AF854-192E-427B-A3CA-5711CF10BE18}" type="parTrans" cxnId="{212BAAED-650B-403F-A285-BA9206A871B7}">
      <dgm:prSet/>
      <dgm:spPr/>
      <dgm:t>
        <a:bodyPr/>
        <a:lstStyle/>
        <a:p>
          <a:endParaRPr lang="en-US"/>
        </a:p>
      </dgm:t>
    </dgm:pt>
    <dgm:pt modelId="{A3A13C67-7DC7-4E13-9180-80E5325D6601}" type="sibTrans" cxnId="{212BAAED-650B-403F-A285-BA9206A871B7}">
      <dgm:prSet/>
      <dgm:spPr/>
      <dgm:t>
        <a:bodyPr/>
        <a:lstStyle/>
        <a:p>
          <a:endParaRPr lang="en-US"/>
        </a:p>
      </dgm:t>
    </dgm:pt>
    <dgm:pt modelId="{1A216AE3-1BB2-42F2-B92F-07821BB06F38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en-US" b="1" dirty="0" smtClean="0"/>
            <a:t>STRUCTURE</a:t>
          </a:r>
          <a:endParaRPr lang="en-US" b="1" dirty="0"/>
        </a:p>
      </dgm:t>
    </dgm:pt>
    <dgm:pt modelId="{D46CC260-6CC7-4A9B-97DA-D6EA0ECB595F}" type="parTrans" cxnId="{986DE98C-6E3C-4BD6-8501-7272DDEAFD6F}">
      <dgm:prSet/>
      <dgm:spPr/>
      <dgm:t>
        <a:bodyPr/>
        <a:lstStyle/>
        <a:p>
          <a:endParaRPr lang="en-US"/>
        </a:p>
      </dgm:t>
    </dgm:pt>
    <dgm:pt modelId="{F29AB63D-BEF3-4FFA-B935-C481C53BE5A1}" type="sibTrans" cxnId="{986DE98C-6E3C-4BD6-8501-7272DDEAFD6F}">
      <dgm:prSet/>
      <dgm:spPr/>
      <dgm:t>
        <a:bodyPr/>
        <a:lstStyle/>
        <a:p>
          <a:endParaRPr lang="en-US"/>
        </a:p>
      </dgm:t>
    </dgm:pt>
    <dgm:pt modelId="{62121039-342F-4C73-8E70-67AF39FA1E13}" type="pres">
      <dgm:prSet presAssocID="{4560A648-B68C-4B78-ABB2-0639FFC4AC4C}" presName="Name0" presStyleCnt="0">
        <dgm:presLayoutVars>
          <dgm:dir/>
          <dgm:resizeHandles val="exact"/>
        </dgm:presLayoutVars>
      </dgm:prSet>
      <dgm:spPr/>
    </dgm:pt>
    <dgm:pt modelId="{B326E4E4-1111-4F4E-B580-8E0F7DC40520}" type="pres">
      <dgm:prSet presAssocID="{95EC1FB6-B9E1-4269-A045-C479AE2DE292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61ABF-7CE8-4311-834C-D9BAB50F57D2}" type="pres">
      <dgm:prSet presAssocID="{6617F277-B248-4560-9201-B8727DE8F25E}" presName="parSpace" presStyleCnt="0"/>
      <dgm:spPr/>
    </dgm:pt>
    <dgm:pt modelId="{D5583DC4-4E07-4C18-9A0C-EBB4DC14432F}" type="pres">
      <dgm:prSet presAssocID="{8C6DFA3B-6843-4A1D-9216-E6C0369057B2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32856-46FE-4455-8BD2-9D7192CD0AE2}" type="pres">
      <dgm:prSet presAssocID="{A3A13C67-7DC7-4E13-9180-80E5325D6601}" presName="parSpace" presStyleCnt="0"/>
      <dgm:spPr/>
    </dgm:pt>
    <dgm:pt modelId="{BB1A8416-F1B1-4DAA-81A4-123CFE8975A0}" type="pres">
      <dgm:prSet presAssocID="{1A216AE3-1BB2-42F2-B92F-07821BB06F38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01DE0-2315-4575-9C45-1F468BD7C999}" type="pres">
      <dgm:prSet presAssocID="{F29AB63D-BEF3-4FFA-B935-C481C53BE5A1}" presName="parSpace" presStyleCnt="0"/>
      <dgm:spPr/>
    </dgm:pt>
    <dgm:pt modelId="{8A92CBCC-A125-48D4-B340-B77B628CB701}" type="pres">
      <dgm:prSet presAssocID="{F12A572D-E181-4609-A76F-B77A3927144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618EBC-14E0-4031-82E3-D23AB3EB7937}" type="presOf" srcId="{1A216AE3-1BB2-42F2-B92F-07821BB06F38}" destId="{BB1A8416-F1B1-4DAA-81A4-123CFE8975A0}" srcOrd="0" destOrd="0" presId="urn:microsoft.com/office/officeart/2005/8/layout/hChevron3"/>
    <dgm:cxn modelId="{00334C40-E196-49B8-BAD2-DBBE14135D3E}" type="presOf" srcId="{95EC1FB6-B9E1-4269-A045-C479AE2DE292}" destId="{B326E4E4-1111-4F4E-B580-8E0F7DC40520}" srcOrd="0" destOrd="0" presId="urn:microsoft.com/office/officeart/2005/8/layout/hChevron3"/>
    <dgm:cxn modelId="{772486B1-DA8C-470D-8120-533DFE130DD5}" srcId="{4560A648-B68C-4B78-ABB2-0639FFC4AC4C}" destId="{95EC1FB6-B9E1-4269-A045-C479AE2DE292}" srcOrd="0" destOrd="0" parTransId="{1C61EBD1-50C2-466B-8706-FBD2C374450F}" sibTransId="{6617F277-B248-4560-9201-B8727DE8F25E}"/>
    <dgm:cxn modelId="{986DE98C-6E3C-4BD6-8501-7272DDEAFD6F}" srcId="{4560A648-B68C-4B78-ABB2-0639FFC4AC4C}" destId="{1A216AE3-1BB2-42F2-B92F-07821BB06F38}" srcOrd="2" destOrd="0" parTransId="{D46CC260-6CC7-4A9B-97DA-D6EA0ECB595F}" sibTransId="{F29AB63D-BEF3-4FFA-B935-C481C53BE5A1}"/>
    <dgm:cxn modelId="{F5B0705B-2A74-40E3-8B31-7AE8C550DEAB}" type="presOf" srcId="{F12A572D-E181-4609-A76F-B77A39271441}" destId="{8A92CBCC-A125-48D4-B340-B77B628CB701}" srcOrd="0" destOrd="0" presId="urn:microsoft.com/office/officeart/2005/8/layout/hChevron3"/>
    <dgm:cxn modelId="{7E20FEC7-05BA-4C69-BE13-F26A7FA38E1D}" type="presOf" srcId="{4560A648-B68C-4B78-ABB2-0639FFC4AC4C}" destId="{62121039-342F-4C73-8E70-67AF39FA1E13}" srcOrd="0" destOrd="0" presId="urn:microsoft.com/office/officeart/2005/8/layout/hChevron3"/>
    <dgm:cxn modelId="{315BC93B-E1CD-4C64-94ED-CB70868E1F31}" type="presOf" srcId="{8C6DFA3B-6843-4A1D-9216-E6C0369057B2}" destId="{D5583DC4-4E07-4C18-9A0C-EBB4DC14432F}" srcOrd="0" destOrd="0" presId="urn:microsoft.com/office/officeart/2005/8/layout/hChevron3"/>
    <dgm:cxn modelId="{212BAAED-650B-403F-A285-BA9206A871B7}" srcId="{4560A648-B68C-4B78-ABB2-0639FFC4AC4C}" destId="{8C6DFA3B-6843-4A1D-9216-E6C0369057B2}" srcOrd="1" destOrd="0" parTransId="{BC5AF854-192E-427B-A3CA-5711CF10BE18}" sibTransId="{A3A13C67-7DC7-4E13-9180-80E5325D6601}"/>
    <dgm:cxn modelId="{2916622A-5E38-4E91-A551-9514B239BCC5}" srcId="{4560A648-B68C-4B78-ABB2-0639FFC4AC4C}" destId="{F12A572D-E181-4609-A76F-B77A39271441}" srcOrd="3" destOrd="0" parTransId="{867EAEC7-4C62-4D95-BBE0-2026A6EE9464}" sibTransId="{5B3FFABD-FA71-4CB6-8691-BF6320762BB4}"/>
    <dgm:cxn modelId="{7818A8C0-51AA-476F-89BC-52A6EF85777C}" type="presParOf" srcId="{62121039-342F-4C73-8E70-67AF39FA1E13}" destId="{B326E4E4-1111-4F4E-B580-8E0F7DC40520}" srcOrd="0" destOrd="0" presId="urn:microsoft.com/office/officeart/2005/8/layout/hChevron3"/>
    <dgm:cxn modelId="{05939EEF-10E0-45F8-BA93-D029625BEDAC}" type="presParOf" srcId="{62121039-342F-4C73-8E70-67AF39FA1E13}" destId="{58B61ABF-7CE8-4311-834C-D9BAB50F57D2}" srcOrd="1" destOrd="0" presId="urn:microsoft.com/office/officeart/2005/8/layout/hChevron3"/>
    <dgm:cxn modelId="{A3C23A84-DD61-4D9E-B315-F3DF8F74D0C7}" type="presParOf" srcId="{62121039-342F-4C73-8E70-67AF39FA1E13}" destId="{D5583DC4-4E07-4C18-9A0C-EBB4DC14432F}" srcOrd="2" destOrd="0" presId="urn:microsoft.com/office/officeart/2005/8/layout/hChevron3"/>
    <dgm:cxn modelId="{75CA7311-03ED-4D77-9160-21F50437FFD7}" type="presParOf" srcId="{62121039-342F-4C73-8E70-67AF39FA1E13}" destId="{81232856-46FE-4455-8BD2-9D7192CD0AE2}" srcOrd="3" destOrd="0" presId="urn:microsoft.com/office/officeart/2005/8/layout/hChevron3"/>
    <dgm:cxn modelId="{F88DF9E0-0FD1-4A5E-BB60-03FB26BF80A9}" type="presParOf" srcId="{62121039-342F-4C73-8E70-67AF39FA1E13}" destId="{BB1A8416-F1B1-4DAA-81A4-123CFE8975A0}" srcOrd="4" destOrd="0" presId="urn:microsoft.com/office/officeart/2005/8/layout/hChevron3"/>
    <dgm:cxn modelId="{5DE2DC65-DDAF-4527-8E85-B06712CC0C75}" type="presParOf" srcId="{62121039-342F-4C73-8E70-67AF39FA1E13}" destId="{E2901DE0-2315-4575-9C45-1F468BD7C999}" srcOrd="5" destOrd="0" presId="urn:microsoft.com/office/officeart/2005/8/layout/hChevron3"/>
    <dgm:cxn modelId="{366CD6B0-302E-423B-9920-FCFD0BD9A52A}" type="presParOf" srcId="{62121039-342F-4C73-8E70-67AF39FA1E13}" destId="{8A92CBCC-A125-48D4-B340-B77B628CB70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60A648-B68C-4B78-ABB2-0639FFC4AC4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95EC1FB6-B9E1-4269-A045-C479AE2DE292}">
      <dgm:prSet phldrT="[Text]"/>
      <dgm:spPr>
        <a:solidFill>
          <a:schemeClr val="accent1"/>
        </a:solidFill>
      </dgm:spPr>
      <dgm:t>
        <a:bodyPr/>
        <a:lstStyle/>
        <a:p>
          <a:pPr algn="l"/>
          <a:r>
            <a:rPr lang="en-US" b="1" dirty="0" smtClean="0"/>
            <a:t>KEY FACTS</a:t>
          </a:r>
          <a:endParaRPr lang="en-US" b="1" dirty="0"/>
        </a:p>
      </dgm:t>
    </dgm:pt>
    <dgm:pt modelId="{1C61EBD1-50C2-466B-8706-FBD2C374450F}" type="parTrans" cxnId="{772486B1-DA8C-470D-8120-533DFE130DD5}">
      <dgm:prSet/>
      <dgm:spPr/>
      <dgm:t>
        <a:bodyPr/>
        <a:lstStyle/>
        <a:p>
          <a:pPr algn="l"/>
          <a:endParaRPr lang="en-US" b="1"/>
        </a:p>
      </dgm:t>
    </dgm:pt>
    <dgm:pt modelId="{6617F277-B248-4560-9201-B8727DE8F25E}" type="sibTrans" cxnId="{772486B1-DA8C-470D-8120-533DFE130DD5}">
      <dgm:prSet/>
      <dgm:spPr/>
      <dgm:t>
        <a:bodyPr/>
        <a:lstStyle/>
        <a:p>
          <a:pPr algn="l"/>
          <a:endParaRPr lang="en-US" b="1"/>
        </a:p>
      </dgm:t>
    </dgm:pt>
    <dgm:pt modelId="{F12A572D-E181-4609-A76F-B77A39271441}">
      <dgm:prSet phldrT="[Text]"/>
      <dgm:spPr/>
      <dgm:t>
        <a:bodyPr/>
        <a:lstStyle/>
        <a:p>
          <a:pPr algn="l"/>
          <a:r>
            <a:rPr lang="en-US" b="1" dirty="0" smtClean="0"/>
            <a:t>TAX PLANING</a:t>
          </a:r>
          <a:endParaRPr lang="en-US" b="1" dirty="0"/>
        </a:p>
      </dgm:t>
    </dgm:pt>
    <dgm:pt modelId="{867EAEC7-4C62-4D95-BBE0-2026A6EE9464}" type="parTrans" cxnId="{2916622A-5E38-4E91-A551-9514B239BCC5}">
      <dgm:prSet/>
      <dgm:spPr/>
      <dgm:t>
        <a:bodyPr/>
        <a:lstStyle/>
        <a:p>
          <a:pPr algn="l"/>
          <a:endParaRPr lang="en-US" b="1"/>
        </a:p>
      </dgm:t>
    </dgm:pt>
    <dgm:pt modelId="{5B3FFABD-FA71-4CB6-8691-BF6320762BB4}" type="sibTrans" cxnId="{2916622A-5E38-4E91-A551-9514B239BCC5}">
      <dgm:prSet/>
      <dgm:spPr/>
      <dgm:t>
        <a:bodyPr/>
        <a:lstStyle/>
        <a:p>
          <a:pPr algn="l"/>
          <a:endParaRPr lang="en-US" b="1"/>
        </a:p>
      </dgm:t>
    </dgm:pt>
    <dgm:pt modelId="{8C6DFA3B-6843-4A1D-9216-E6C0369057B2}">
      <dgm:prSet phldrT="[Text]"/>
      <dgm:spPr>
        <a:solidFill>
          <a:schemeClr val="accent1"/>
        </a:solidFill>
      </dgm:spPr>
      <dgm:t>
        <a:bodyPr/>
        <a:lstStyle/>
        <a:p>
          <a:pPr algn="l"/>
          <a:r>
            <a:rPr lang="en-US" b="1" dirty="0" smtClean="0"/>
            <a:t>INCOME &amp; TAX</a:t>
          </a:r>
          <a:endParaRPr lang="en-US" b="1" dirty="0"/>
        </a:p>
      </dgm:t>
    </dgm:pt>
    <dgm:pt modelId="{BC5AF854-192E-427B-A3CA-5711CF10BE18}" type="parTrans" cxnId="{212BAAED-650B-403F-A285-BA9206A871B7}">
      <dgm:prSet/>
      <dgm:spPr/>
      <dgm:t>
        <a:bodyPr/>
        <a:lstStyle/>
        <a:p>
          <a:endParaRPr lang="en-US"/>
        </a:p>
      </dgm:t>
    </dgm:pt>
    <dgm:pt modelId="{A3A13C67-7DC7-4E13-9180-80E5325D6601}" type="sibTrans" cxnId="{212BAAED-650B-403F-A285-BA9206A871B7}">
      <dgm:prSet/>
      <dgm:spPr/>
      <dgm:t>
        <a:bodyPr/>
        <a:lstStyle/>
        <a:p>
          <a:endParaRPr lang="en-US"/>
        </a:p>
      </dgm:t>
    </dgm:pt>
    <dgm:pt modelId="{1A216AE3-1BB2-42F2-B92F-07821BB06F38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pPr algn="l"/>
          <a:r>
            <a:rPr lang="en-US" b="1" dirty="0" smtClean="0"/>
            <a:t>STRUCTURE</a:t>
          </a:r>
          <a:endParaRPr lang="en-US" b="1" dirty="0"/>
        </a:p>
      </dgm:t>
    </dgm:pt>
    <dgm:pt modelId="{D46CC260-6CC7-4A9B-97DA-D6EA0ECB595F}" type="parTrans" cxnId="{986DE98C-6E3C-4BD6-8501-7272DDEAFD6F}">
      <dgm:prSet/>
      <dgm:spPr/>
      <dgm:t>
        <a:bodyPr/>
        <a:lstStyle/>
        <a:p>
          <a:endParaRPr lang="en-US"/>
        </a:p>
      </dgm:t>
    </dgm:pt>
    <dgm:pt modelId="{F29AB63D-BEF3-4FFA-B935-C481C53BE5A1}" type="sibTrans" cxnId="{986DE98C-6E3C-4BD6-8501-7272DDEAFD6F}">
      <dgm:prSet/>
      <dgm:spPr/>
      <dgm:t>
        <a:bodyPr/>
        <a:lstStyle/>
        <a:p>
          <a:endParaRPr lang="en-US"/>
        </a:p>
      </dgm:t>
    </dgm:pt>
    <dgm:pt modelId="{62121039-342F-4C73-8E70-67AF39FA1E13}" type="pres">
      <dgm:prSet presAssocID="{4560A648-B68C-4B78-ABB2-0639FFC4AC4C}" presName="Name0" presStyleCnt="0">
        <dgm:presLayoutVars>
          <dgm:dir/>
          <dgm:resizeHandles val="exact"/>
        </dgm:presLayoutVars>
      </dgm:prSet>
      <dgm:spPr/>
    </dgm:pt>
    <dgm:pt modelId="{B326E4E4-1111-4F4E-B580-8E0F7DC40520}" type="pres">
      <dgm:prSet presAssocID="{95EC1FB6-B9E1-4269-A045-C479AE2DE292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61ABF-7CE8-4311-834C-D9BAB50F57D2}" type="pres">
      <dgm:prSet presAssocID="{6617F277-B248-4560-9201-B8727DE8F25E}" presName="parSpace" presStyleCnt="0"/>
      <dgm:spPr/>
    </dgm:pt>
    <dgm:pt modelId="{D5583DC4-4E07-4C18-9A0C-EBB4DC14432F}" type="pres">
      <dgm:prSet presAssocID="{8C6DFA3B-6843-4A1D-9216-E6C0369057B2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32856-46FE-4455-8BD2-9D7192CD0AE2}" type="pres">
      <dgm:prSet presAssocID="{A3A13C67-7DC7-4E13-9180-80E5325D6601}" presName="parSpace" presStyleCnt="0"/>
      <dgm:spPr/>
    </dgm:pt>
    <dgm:pt modelId="{BB1A8416-F1B1-4DAA-81A4-123CFE8975A0}" type="pres">
      <dgm:prSet presAssocID="{1A216AE3-1BB2-42F2-B92F-07821BB06F38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901DE0-2315-4575-9C45-1F468BD7C999}" type="pres">
      <dgm:prSet presAssocID="{F29AB63D-BEF3-4FFA-B935-C481C53BE5A1}" presName="parSpace" presStyleCnt="0"/>
      <dgm:spPr/>
    </dgm:pt>
    <dgm:pt modelId="{8A92CBCC-A125-48D4-B340-B77B628CB701}" type="pres">
      <dgm:prSet presAssocID="{F12A572D-E181-4609-A76F-B77A39271441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EC736D-D915-4F8E-825F-E980EA0CF28C}" type="presOf" srcId="{1A216AE3-1BB2-42F2-B92F-07821BB06F38}" destId="{BB1A8416-F1B1-4DAA-81A4-123CFE8975A0}" srcOrd="0" destOrd="0" presId="urn:microsoft.com/office/officeart/2005/8/layout/hChevron3"/>
    <dgm:cxn modelId="{772486B1-DA8C-470D-8120-533DFE130DD5}" srcId="{4560A648-B68C-4B78-ABB2-0639FFC4AC4C}" destId="{95EC1FB6-B9E1-4269-A045-C479AE2DE292}" srcOrd="0" destOrd="0" parTransId="{1C61EBD1-50C2-466B-8706-FBD2C374450F}" sibTransId="{6617F277-B248-4560-9201-B8727DE8F25E}"/>
    <dgm:cxn modelId="{986DE98C-6E3C-4BD6-8501-7272DDEAFD6F}" srcId="{4560A648-B68C-4B78-ABB2-0639FFC4AC4C}" destId="{1A216AE3-1BB2-42F2-B92F-07821BB06F38}" srcOrd="2" destOrd="0" parTransId="{D46CC260-6CC7-4A9B-97DA-D6EA0ECB595F}" sibTransId="{F29AB63D-BEF3-4FFA-B935-C481C53BE5A1}"/>
    <dgm:cxn modelId="{E54424B8-5F5D-4F2F-825C-FDAA68C302CC}" type="presOf" srcId="{F12A572D-E181-4609-A76F-B77A39271441}" destId="{8A92CBCC-A125-48D4-B340-B77B628CB701}" srcOrd="0" destOrd="0" presId="urn:microsoft.com/office/officeart/2005/8/layout/hChevron3"/>
    <dgm:cxn modelId="{785C03E2-E9BA-4796-BB1A-20CBCACD3786}" type="presOf" srcId="{4560A648-B68C-4B78-ABB2-0639FFC4AC4C}" destId="{62121039-342F-4C73-8E70-67AF39FA1E13}" srcOrd="0" destOrd="0" presId="urn:microsoft.com/office/officeart/2005/8/layout/hChevron3"/>
    <dgm:cxn modelId="{212BAAED-650B-403F-A285-BA9206A871B7}" srcId="{4560A648-B68C-4B78-ABB2-0639FFC4AC4C}" destId="{8C6DFA3B-6843-4A1D-9216-E6C0369057B2}" srcOrd="1" destOrd="0" parTransId="{BC5AF854-192E-427B-A3CA-5711CF10BE18}" sibTransId="{A3A13C67-7DC7-4E13-9180-80E5325D6601}"/>
    <dgm:cxn modelId="{AF3DA504-687F-415E-A86E-FCD1C85BA5E5}" type="presOf" srcId="{95EC1FB6-B9E1-4269-A045-C479AE2DE292}" destId="{B326E4E4-1111-4F4E-B580-8E0F7DC40520}" srcOrd="0" destOrd="0" presId="urn:microsoft.com/office/officeart/2005/8/layout/hChevron3"/>
    <dgm:cxn modelId="{2916622A-5E38-4E91-A551-9514B239BCC5}" srcId="{4560A648-B68C-4B78-ABB2-0639FFC4AC4C}" destId="{F12A572D-E181-4609-A76F-B77A39271441}" srcOrd="3" destOrd="0" parTransId="{867EAEC7-4C62-4D95-BBE0-2026A6EE9464}" sibTransId="{5B3FFABD-FA71-4CB6-8691-BF6320762BB4}"/>
    <dgm:cxn modelId="{DD9D087A-A983-488F-B9C4-B6E5930FC9F6}" type="presOf" srcId="{8C6DFA3B-6843-4A1D-9216-E6C0369057B2}" destId="{D5583DC4-4E07-4C18-9A0C-EBB4DC14432F}" srcOrd="0" destOrd="0" presId="urn:microsoft.com/office/officeart/2005/8/layout/hChevron3"/>
    <dgm:cxn modelId="{A343E1DF-EB4D-47BB-9F30-A9C4B2FC1BE5}" type="presParOf" srcId="{62121039-342F-4C73-8E70-67AF39FA1E13}" destId="{B326E4E4-1111-4F4E-B580-8E0F7DC40520}" srcOrd="0" destOrd="0" presId="urn:microsoft.com/office/officeart/2005/8/layout/hChevron3"/>
    <dgm:cxn modelId="{506F9B24-76ED-40D8-9BF5-0B99403D27E4}" type="presParOf" srcId="{62121039-342F-4C73-8E70-67AF39FA1E13}" destId="{58B61ABF-7CE8-4311-834C-D9BAB50F57D2}" srcOrd="1" destOrd="0" presId="urn:microsoft.com/office/officeart/2005/8/layout/hChevron3"/>
    <dgm:cxn modelId="{AAFB9A86-40F9-40C8-99FF-E5F8AB27E8EA}" type="presParOf" srcId="{62121039-342F-4C73-8E70-67AF39FA1E13}" destId="{D5583DC4-4E07-4C18-9A0C-EBB4DC14432F}" srcOrd="2" destOrd="0" presId="urn:microsoft.com/office/officeart/2005/8/layout/hChevron3"/>
    <dgm:cxn modelId="{52C8D66D-8A1C-4115-AA17-0E1B53406A69}" type="presParOf" srcId="{62121039-342F-4C73-8E70-67AF39FA1E13}" destId="{81232856-46FE-4455-8BD2-9D7192CD0AE2}" srcOrd="3" destOrd="0" presId="urn:microsoft.com/office/officeart/2005/8/layout/hChevron3"/>
    <dgm:cxn modelId="{C186113C-BD0D-4D1D-82F3-F9E175AC9A1A}" type="presParOf" srcId="{62121039-342F-4C73-8E70-67AF39FA1E13}" destId="{BB1A8416-F1B1-4DAA-81A4-123CFE8975A0}" srcOrd="4" destOrd="0" presId="urn:microsoft.com/office/officeart/2005/8/layout/hChevron3"/>
    <dgm:cxn modelId="{BBB597A8-E2E6-479A-B56F-57BB36C50AD1}" type="presParOf" srcId="{62121039-342F-4C73-8E70-67AF39FA1E13}" destId="{E2901DE0-2315-4575-9C45-1F468BD7C999}" srcOrd="5" destOrd="0" presId="urn:microsoft.com/office/officeart/2005/8/layout/hChevron3"/>
    <dgm:cxn modelId="{2B8755C2-5DC7-48FD-96B9-171FE0BB7217}" type="presParOf" srcId="{62121039-342F-4C73-8E70-67AF39FA1E13}" destId="{8A92CBCC-A125-48D4-B340-B77B628CB701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7F5FA-5074-460E-BB7F-3A5A3C3B315A}">
      <dsp:nvSpPr>
        <dsp:cNvPr id="0" name=""/>
        <dsp:cNvSpPr/>
      </dsp:nvSpPr>
      <dsp:spPr>
        <a:xfrm>
          <a:off x="4328702" y="0"/>
          <a:ext cx="3379271" cy="49485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smtClean="0"/>
            <a:t>Holding Corporations</a:t>
          </a:r>
          <a:endParaRPr lang="en-US" sz="3600" kern="1200" dirty="0"/>
        </a:p>
      </dsp:txBody>
      <dsp:txXfrm>
        <a:off x="4328702" y="0"/>
        <a:ext cx="3379271" cy="1484555"/>
      </dsp:txXfrm>
    </dsp:sp>
    <dsp:sp modelId="{3B36540D-7573-452D-9C2D-350A09BF48E5}">
      <dsp:nvSpPr>
        <dsp:cNvPr id="0" name=""/>
        <dsp:cNvSpPr/>
      </dsp:nvSpPr>
      <dsp:spPr>
        <a:xfrm>
          <a:off x="656096" y="0"/>
          <a:ext cx="3379271" cy="49485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Operating Partnership</a:t>
          </a:r>
          <a:endParaRPr lang="en-US" sz="3600" kern="1200" dirty="0"/>
        </a:p>
      </dsp:txBody>
      <dsp:txXfrm>
        <a:off x="656096" y="0"/>
        <a:ext cx="3379271" cy="1484555"/>
      </dsp:txXfrm>
    </dsp:sp>
    <dsp:sp modelId="{F84E5868-E7EE-45B5-8E37-F7256771BB49}">
      <dsp:nvSpPr>
        <dsp:cNvPr id="0" name=""/>
        <dsp:cNvSpPr/>
      </dsp:nvSpPr>
      <dsp:spPr>
        <a:xfrm>
          <a:off x="1344700" y="2280248"/>
          <a:ext cx="2190918" cy="733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Four Guys</a:t>
          </a:r>
          <a:endParaRPr lang="en-US" sz="2400" kern="1200" dirty="0"/>
        </a:p>
      </dsp:txBody>
      <dsp:txXfrm>
        <a:off x="1366179" y="2301727"/>
        <a:ext cx="2147960" cy="690379"/>
      </dsp:txXfrm>
    </dsp:sp>
    <dsp:sp modelId="{31AC5980-2F61-4EA2-9BDA-404287AADE57}">
      <dsp:nvSpPr>
        <dsp:cNvPr id="0" name=""/>
        <dsp:cNvSpPr/>
      </dsp:nvSpPr>
      <dsp:spPr>
        <a:xfrm rot="19443975">
          <a:off x="3358854" y="2088482"/>
          <a:ext cx="1857706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1857706" y="1333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4241265" y="2055377"/>
        <a:ext cx="92885" cy="92885"/>
      </dsp:txXfrm>
    </dsp:sp>
    <dsp:sp modelId="{524C941D-D058-429A-A41A-FCCE5823EA57}">
      <dsp:nvSpPr>
        <dsp:cNvPr id="0" name=""/>
        <dsp:cNvSpPr/>
      </dsp:nvSpPr>
      <dsp:spPr>
        <a:xfrm>
          <a:off x="5039796" y="1190054"/>
          <a:ext cx="2190918" cy="733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Yusuf Traders Ltd</a:t>
          </a:r>
          <a:endParaRPr lang="en-US" sz="2400" kern="1200" dirty="0"/>
        </a:p>
      </dsp:txBody>
      <dsp:txXfrm>
        <a:off x="5061275" y="1211533"/>
        <a:ext cx="2147960" cy="690379"/>
      </dsp:txXfrm>
    </dsp:sp>
    <dsp:sp modelId="{C489CD3E-7545-40B4-AEF1-D3D895C61F7A}">
      <dsp:nvSpPr>
        <dsp:cNvPr id="0" name=""/>
        <dsp:cNvSpPr/>
      </dsp:nvSpPr>
      <dsp:spPr>
        <a:xfrm rot="21040804">
          <a:off x="3525558" y="2510151"/>
          <a:ext cx="1524299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1524299" y="1333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4249600" y="2485381"/>
        <a:ext cx="76214" cy="76214"/>
      </dsp:txXfrm>
    </dsp:sp>
    <dsp:sp modelId="{84A6AA4A-3C8A-4490-ABE7-7CE141256F4C}">
      <dsp:nvSpPr>
        <dsp:cNvPr id="0" name=""/>
        <dsp:cNvSpPr/>
      </dsp:nvSpPr>
      <dsp:spPr>
        <a:xfrm>
          <a:off x="5039796" y="2033392"/>
          <a:ext cx="2190918" cy="733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Simon Tours Inc.</a:t>
          </a:r>
          <a:endParaRPr lang="en-US" sz="2400" kern="1200" dirty="0"/>
        </a:p>
      </dsp:txBody>
      <dsp:txXfrm>
        <a:off x="5061275" y="2054871"/>
        <a:ext cx="2147960" cy="690379"/>
      </dsp:txXfrm>
    </dsp:sp>
    <dsp:sp modelId="{FB31469E-DC31-4E88-B10B-0A7681C53A2F}">
      <dsp:nvSpPr>
        <dsp:cNvPr id="0" name=""/>
        <dsp:cNvSpPr/>
      </dsp:nvSpPr>
      <dsp:spPr>
        <a:xfrm rot="1297849">
          <a:off x="3478643" y="2931820"/>
          <a:ext cx="1618128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1618128" y="1333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4247254" y="2904704"/>
        <a:ext cx="80906" cy="80906"/>
      </dsp:txXfrm>
    </dsp:sp>
    <dsp:sp modelId="{4858B31F-32EE-4E82-BFC2-518940D618F8}">
      <dsp:nvSpPr>
        <dsp:cNvPr id="0" name=""/>
        <dsp:cNvSpPr/>
      </dsp:nvSpPr>
      <dsp:spPr>
        <a:xfrm>
          <a:off x="5039796" y="2876730"/>
          <a:ext cx="2190918" cy="733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Raphael Estate Inc.</a:t>
          </a:r>
          <a:endParaRPr lang="en-US" sz="2400" kern="1200" dirty="0"/>
        </a:p>
      </dsp:txBody>
      <dsp:txXfrm>
        <a:off x="5061275" y="2898209"/>
        <a:ext cx="2147960" cy="690379"/>
      </dsp:txXfrm>
    </dsp:sp>
    <dsp:sp modelId="{8BF5C7E3-2F28-408E-AE9E-B7D2FCFA8175}">
      <dsp:nvSpPr>
        <dsp:cNvPr id="0" name=""/>
        <dsp:cNvSpPr/>
      </dsp:nvSpPr>
      <dsp:spPr>
        <a:xfrm rot="2624861">
          <a:off x="3246598" y="3353489"/>
          <a:ext cx="2082217" cy="26674"/>
        </a:xfrm>
        <a:custGeom>
          <a:avLst/>
          <a:gdLst/>
          <a:ahLst/>
          <a:cxnLst/>
          <a:rect l="0" t="0" r="0" b="0"/>
          <a:pathLst>
            <a:path>
              <a:moveTo>
                <a:pt x="0" y="13337"/>
              </a:moveTo>
              <a:lnTo>
                <a:pt x="2082217" y="1333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4235652" y="3314771"/>
        <a:ext cx="104110" cy="104110"/>
      </dsp:txXfrm>
    </dsp:sp>
    <dsp:sp modelId="{4BA2D861-B52E-4CD7-A29E-1A177D36CBFA}">
      <dsp:nvSpPr>
        <dsp:cNvPr id="0" name=""/>
        <dsp:cNvSpPr/>
      </dsp:nvSpPr>
      <dsp:spPr>
        <a:xfrm>
          <a:off x="5039796" y="3720068"/>
          <a:ext cx="2190918" cy="7333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Jonathan </a:t>
          </a:r>
          <a:r>
            <a:rPr lang="en-US" sz="2400" kern="1200" dirty="0" err="1" smtClean="0"/>
            <a:t>Jigalo</a:t>
          </a:r>
          <a:r>
            <a:rPr lang="en-US" sz="2400" kern="1200" dirty="0" smtClean="0"/>
            <a:t> Inc.</a:t>
          </a:r>
          <a:endParaRPr lang="en-US" sz="2400" kern="1200" dirty="0"/>
        </a:p>
      </dsp:txBody>
      <dsp:txXfrm>
        <a:off x="5061275" y="3741547"/>
        <a:ext cx="2147960" cy="6903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6E4E4-1111-4F4E-B580-8E0F7DC40520}">
      <dsp:nvSpPr>
        <dsp:cNvPr id="0" name=""/>
        <dsp:cNvSpPr/>
      </dsp:nvSpPr>
      <dsp:spPr>
        <a:xfrm>
          <a:off x="2726" y="0"/>
          <a:ext cx="2735268" cy="363071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KEY FACTS</a:t>
          </a:r>
          <a:endParaRPr lang="en-US" sz="1900" b="1" kern="1200" dirty="0"/>
        </a:p>
      </dsp:txBody>
      <dsp:txXfrm>
        <a:off x="2726" y="0"/>
        <a:ext cx="2644500" cy="363071"/>
      </dsp:txXfrm>
    </dsp:sp>
    <dsp:sp modelId="{D5583DC4-4E07-4C18-9A0C-EBB4DC14432F}">
      <dsp:nvSpPr>
        <dsp:cNvPr id="0" name=""/>
        <dsp:cNvSpPr/>
      </dsp:nvSpPr>
      <dsp:spPr>
        <a:xfrm>
          <a:off x="2190940" y="0"/>
          <a:ext cx="2735268" cy="363071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INCOME &amp; TAX</a:t>
          </a:r>
          <a:endParaRPr lang="en-US" sz="1900" b="1" kern="1200" dirty="0"/>
        </a:p>
      </dsp:txBody>
      <dsp:txXfrm>
        <a:off x="2372476" y="0"/>
        <a:ext cx="2372197" cy="363071"/>
      </dsp:txXfrm>
    </dsp:sp>
    <dsp:sp modelId="{BB1A8416-F1B1-4DAA-81A4-123CFE8975A0}">
      <dsp:nvSpPr>
        <dsp:cNvPr id="0" name=""/>
        <dsp:cNvSpPr/>
      </dsp:nvSpPr>
      <dsp:spPr>
        <a:xfrm>
          <a:off x="4379155" y="0"/>
          <a:ext cx="2735268" cy="3630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STRUCTURE</a:t>
          </a:r>
          <a:endParaRPr lang="en-US" sz="1900" b="1" kern="1200" dirty="0"/>
        </a:p>
      </dsp:txBody>
      <dsp:txXfrm>
        <a:off x="4560691" y="0"/>
        <a:ext cx="2372197" cy="363071"/>
      </dsp:txXfrm>
    </dsp:sp>
    <dsp:sp modelId="{8A92CBCC-A125-48D4-B340-B77B628CB701}">
      <dsp:nvSpPr>
        <dsp:cNvPr id="0" name=""/>
        <dsp:cNvSpPr/>
      </dsp:nvSpPr>
      <dsp:spPr>
        <a:xfrm>
          <a:off x="6567370" y="0"/>
          <a:ext cx="2735268" cy="3630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TAX PLANING</a:t>
          </a:r>
          <a:endParaRPr lang="en-US" sz="1900" b="1" kern="1200" dirty="0"/>
        </a:p>
      </dsp:txBody>
      <dsp:txXfrm>
        <a:off x="6748906" y="0"/>
        <a:ext cx="2372197" cy="3630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8D364F-D26A-4509-8746-F77405554839}">
      <dsp:nvSpPr>
        <dsp:cNvPr id="0" name=""/>
        <dsp:cNvSpPr/>
      </dsp:nvSpPr>
      <dsp:spPr>
        <a:xfrm rot="5400000">
          <a:off x="5665773" y="-2361965"/>
          <a:ext cx="775109" cy="569724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NI For Tax: $620,000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Optional $94,000 CCA Allowance</a:t>
          </a:r>
          <a:endParaRPr lang="en-US" sz="1400" kern="1200" dirty="0"/>
        </a:p>
      </dsp:txBody>
      <dsp:txXfrm rot="-5400000">
        <a:off x="3204703" y="136943"/>
        <a:ext cx="5659411" cy="699433"/>
      </dsp:txXfrm>
    </dsp:sp>
    <dsp:sp modelId="{99DECB24-DC2B-465F-9B71-C9A4B069374D}">
      <dsp:nvSpPr>
        <dsp:cNvPr id="0" name=""/>
        <dsp:cNvSpPr/>
      </dsp:nvSpPr>
      <dsp:spPr>
        <a:xfrm>
          <a:off x="0" y="2216"/>
          <a:ext cx="3204703" cy="96888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FOUR GUYS LLP</a:t>
          </a:r>
        </a:p>
      </dsp:txBody>
      <dsp:txXfrm>
        <a:off x="47297" y="49513"/>
        <a:ext cx="3110109" cy="874293"/>
      </dsp:txXfrm>
    </dsp:sp>
    <dsp:sp modelId="{E015949B-997B-4292-ABF8-EB3126099854}">
      <dsp:nvSpPr>
        <dsp:cNvPr id="0" name=""/>
        <dsp:cNvSpPr/>
      </dsp:nvSpPr>
      <dsp:spPr>
        <a:xfrm rot="5400000">
          <a:off x="5665773" y="-1344633"/>
          <a:ext cx="775109" cy="569724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CCPC Import/Export Business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&lt;2014; $30,000 NI after Yusuf Salary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2015+, expect $250,000 NI</a:t>
          </a:r>
          <a:endParaRPr lang="en-US" sz="1400" kern="1200" dirty="0"/>
        </a:p>
      </dsp:txBody>
      <dsp:txXfrm rot="-5400000">
        <a:off x="3204703" y="1154275"/>
        <a:ext cx="5659411" cy="699433"/>
      </dsp:txXfrm>
    </dsp:sp>
    <dsp:sp modelId="{619F8307-E105-4FCE-A27E-A566752AF10D}">
      <dsp:nvSpPr>
        <dsp:cNvPr id="0" name=""/>
        <dsp:cNvSpPr/>
      </dsp:nvSpPr>
      <dsp:spPr>
        <a:xfrm>
          <a:off x="0" y="1019547"/>
          <a:ext cx="3204703" cy="96888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Yusuf Traders Inc.</a:t>
          </a:r>
          <a:endParaRPr lang="en-US" sz="2900" kern="1200" dirty="0"/>
        </a:p>
      </dsp:txBody>
      <dsp:txXfrm>
        <a:off x="47297" y="1066844"/>
        <a:ext cx="3110109" cy="874293"/>
      </dsp:txXfrm>
    </dsp:sp>
    <dsp:sp modelId="{C35E41FF-6771-4ED5-AE6E-C59221AA12A5}">
      <dsp:nvSpPr>
        <dsp:cNvPr id="0" name=""/>
        <dsp:cNvSpPr/>
      </dsp:nvSpPr>
      <dsp:spPr>
        <a:xfrm rot="5400000">
          <a:off x="5665773" y="-327301"/>
          <a:ext cx="775109" cy="569724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No risk of insolvency but…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Non-capital </a:t>
          </a:r>
          <a:r>
            <a:rPr lang="en-US" sz="1400" kern="1200" dirty="0" smtClean="0"/>
            <a:t>losses of other years: $600,000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$300,000 expires in 2 years</a:t>
          </a:r>
          <a:endParaRPr lang="en-US" sz="1400" kern="1200" dirty="0"/>
        </a:p>
      </dsp:txBody>
      <dsp:txXfrm rot="-5400000">
        <a:off x="3204703" y="2171607"/>
        <a:ext cx="5659411" cy="699433"/>
      </dsp:txXfrm>
    </dsp:sp>
    <dsp:sp modelId="{732423DE-8C2F-4B67-9DDD-C3CED5A11EED}">
      <dsp:nvSpPr>
        <dsp:cNvPr id="0" name=""/>
        <dsp:cNvSpPr/>
      </dsp:nvSpPr>
      <dsp:spPr>
        <a:xfrm>
          <a:off x="0" y="2036879"/>
          <a:ext cx="3204703" cy="96888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Simon Tours Inc.</a:t>
          </a:r>
          <a:endParaRPr lang="en-US" sz="2900" kern="1200" dirty="0"/>
        </a:p>
      </dsp:txBody>
      <dsp:txXfrm>
        <a:off x="47297" y="2084176"/>
        <a:ext cx="3110109" cy="874293"/>
      </dsp:txXfrm>
    </dsp:sp>
    <dsp:sp modelId="{6E86B2A6-37E5-4429-A9E6-B19C787981D9}">
      <dsp:nvSpPr>
        <dsp:cNvPr id="0" name=""/>
        <dsp:cNvSpPr/>
      </dsp:nvSpPr>
      <dsp:spPr>
        <a:xfrm rot="5400000">
          <a:off x="5665773" y="690030"/>
          <a:ext cx="775109" cy="569724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Personally owns a warehouse; vacated in 6 months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Appreciated value of $80,000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Will not sell if there are tax consequences</a:t>
          </a:r>
          <a:endParaRPr lang="en-US" sz="1400" kern="1200" dirty="0"/>
        </a:p>
      </dsp:txBody>
      <dsp:txXfrm rot="-5400000">
        <a:off x="3204703" y="3188938"/>
        <a:ext cx="5659411" cy="699433"/>
      </dsp:txXfrm>
    </dsp:sp>
    <dsp:sp modelId="{08FF235B-51B9-4919-96B3-CE7B736BB408}">
      <dsp:nvSpPr>
        <dsp:cNvPr id="0" name=""/>
        <dsp:cNvSpPr/>
      </dsp:nvSpPr>
      <dsp:spPr>
        <a:xfrm>
          <a:off x="0" y="3054211"/>
          <a:ext cx="3204703" cy="96888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Raphael</a:t>
          </a:r>
          <a:endParaRPr lang="en-US" sz="2900" kern="1200" dirty="0"/>
        </a:p>
      </dsp:txBody>
      <dsp:txXfrm>
        <a:off x="47297" y="3101508"/>
        <a:ext cx="3110109" cy="874293"/>
      </dsp:txXfrm>
    </dsp:sp>
    <dsp:sp modelId="{26838791-DA06-4F0D-A98A-61B49A8A9FBD}">
      <dsp:nvSpPr>
        <dsp:cNvPr id="0" name=""/>
        <dsp:cNvSpPr/>
      </dsp:nvSpPr>
      <dsp:spPr>
        <a:xfrm rot="5400000">
          <a:off x="5665773" y="1707362"/>
          <a:ext cx="775109" cy="5697249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Website for unemployed men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Amassed a fortune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45 y. old, married, 10 and 18 y. old child</a:t>
          </a:r>
        </a:p>
      </dsp:txBody>
      <dsp:txXfrm rot="-5400000">
        <a:off x="3204703" y="4206270"/>
        <a:ext cx="5659411" cy="699433"/>
      </dsp:txXfrm>
    </dsp:sp>
    <dsp:sp modelId="{1B05AC87-85BF-4627-AB3D-17BA34FB3010}">
      <dsp:nvSpPr>
        <dsp:cNvPr id="0" name=""/>
        <dsp:cNvSpPr/>
      </dsp:nvSpPr>
      <dsp:spPr>
        <a:xfrm>
          <a:off x="0" y="4071543"/>
          <a:ext cx="3204703" cy="96888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Jonathan </a:t>
          </a:r>
          <a:r>
            <a:rPr lang="en-US" sz="2900" kern="1200" dirty="0" err="1" smtClean="0"/>
            <a:t>Jigolo</a:t>
          </a:r>
          <a:r>
            <a:rPr lang="en-US" sz="2900" kern="1200" dirty="0" smtClean="0"/>
            <a:t> Inc.</a:t>
          </a:r>
        </a:p>
      </dsp:txBody>
      <dsp:txXfrm>
        <a:off x="47297" y="4118840"/>
        <a:ext cx="3110109" cy="8742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6E4E4-1111-4F4E-B580-8E0F7DC40520}">
      <dsp:nvSpPr>
        <dsp:cNvPr id="0" name=""/>
        <dsp:cNvSpPr/>
      </dsp:nvSpPr>
      <dsp:spPr>
        <a:xfrm>
          <a:off x="2726" y="0"/>
          <a:ext cx="2735268" cy="363071"/>
        </a:xfrm>
        <a:prstGeom prst="homePlate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KEY FACTS</a:t>
          </a:r>
          <a:endParaRPr lang="en-US" sz="1900" b="1" kern="1200" dirty="0"/>
        </a:p>
      </dsp:txBody>
      <dsp:txXfrm>
        <a:off x="2726" y="0"/>
        <a:ext cx="2644500" cy="363071"/>
      </dsp:txXfrm>
    </dsp:sp>
    <dsp:sp modelId="{D5583DC4-4E07-4C18-9A0C-EBB4DC14432F}">
      <dsp:nvSpPr>
        <dsp:cNvPr id="0" name=""/>
        <dsp:cNvSpPr/>
      </dsp:nvSpPr>
      <dsp:spPr>
        <a:xfrm>
          <a:off x="2190940" y="0"/>
          <a:ext cx="2735268" cy="363071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INCOME &amp; TAX</a:t>
          </a:r>
          <a:endParaRPr lang="en-US" sz="1900" b="1" kern="1200" dirty="0"/>
        </a:p>
      </dsp:txBody>
      <dsp:txXfrm>
        <a:off x="2372476" y="0"/>
        <a:ext cx="2372197" cy="363071"/>
      </dsp:txXfrm>
    </dsp:sp>
    <dsp:sp modelId="{BB1A8416-F1B1-4DAA-81A4-123CFE8975A0}">
      <dsp:nvSpPr>
        <dsp:cNvPr id="0" name=""/>
        <dsp:cNvSpPr/>
      </dsp:nvSpPr>
      <dsp:spPr>
        <a:xfrm>
          <a:off x="4379155" y="0"/>
          <a:ext cx="2735268" cy="3630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STRUCTURE</a:t>
          </a:r>
          <a:endParaRPr lang="en-US" sz="1900" b="1" kern="1200" dirty="0"/>
        </a:p>
      </dsp:txBody>
      <dsp:txXfrm>
        <a:off x="4560691" y="0"/>
        <a:ext cx="2372197" cy="363071"/>
      </dsp:txXfrm>
    </dsp:sp>
    <dsp:sp modelId="{8A92CBCC-A125-48D4-B340-B77B628CB701}">
      <dsp:nvSpPr>
        <dsp:cNvPr id="0" name=""/>
        <dsp:cNvSpPr/>
      </dsp:nvSpPr>
      <dsp:spPr>
        <a:xfrm>
          <a:off x="6567370" y="0"/>
          <a:ext cx="2735268" cy="3630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TAX PLANING</a:t>
          </a:r>
          <a:endParaRPr lang="en-US" sz="1900" b="1" kern="1200" dirty="0"/>
        </a:p>
      </dsp:txBody>
      <dsp:txXfrm>
        <a:off x="6748906" y="0"/>
        <a:ext cx="2372197" cy="3630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6E4E4-1111-4F4E-B580-8E0F7DC40520}">
      <dsp:nvSpPr>
        <dsp:cNvPr id="0" name=""/>
        <dsp:cNvSpPr/>
      </dsp:nvSpPr>
      <dsp:spPr>
        <a:xfrm>
          <a:off x="2726" y="0"/>
          <a:ext cx="2735268" cy="363071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KEY FACTS</a:t>
          </a:r>
          <a:endParaRPr lang="en-US" sz="1900" b="1" kern="1200" dirty="0"/>
        </a:p>
      </dsp:txBody>
      <dsp:txXfrm>
        <a:off x="2726" y="0"/>
        <a:ext cx="2644500" cy="363071"/>
      </dsp:txXfrm>
    </dsp:sp>
    <dsp:sp modelId="{D5583DC4-4E07-4C18-9A0C-EBB4DC14432F}">
      <dsp:nvSpPr>
        <dsp:cNvPr id="0" name=""/>
        <dsp:cNvSpPr/>
      </dsp:nvSpPr>
      <dsp:spPr>
        <a:xfrm>
          <a:off x="2190940" y="0"/>
          <a:ext cx="2735268" cy="363071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INCOME &amp; TAX</a:t>
          </a:r>
          <a:endParaRPr lang="en-US" sz="1900" b="1" kern="1200" dirty="0"/>
        </a:p>
      </dsp:txBody>
      <dsp:txXfrm>
        <a:off x="2372476" y="0"/>
        <a:ext cx="2372197" cy="363071"/>
      </dsp:txXfrm>
    </dsp:sp>
    <dsp:sp modelId="{BB1A8416-F1B1-4DAA-81A4-123CFE8975A0}">
      <dsp:nvSpPr>
        <dsp:cNvPr id="0" name=""/>
        <dsp:cNvSpPr/>
      </dsp:nvSpPr>
      <dsp:spPr>
        <a:xfrm>
          <a:off x="4379155" y="0"/>
          <a:ext cx="2735268" cy="363071"/>
        </a:xfrm>
        <a:prstGeom prst="chevron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STRUCTURE</a:t>
          </a:r>
          <a:endParaRPr lang="en-US" sz="1900" b="1" kern="1200" dirty="0"/>
        </a:p>
      </dsp:txBody>
      <dsp:txXfrm>
        <a:off x="4560691" y="0"/>
        <a:ext cx="2372197" cy="363071"/>
      </dsp:txXfrm>
    </dsp:sp>
    <dsp:sp modelId="{8A92CBCC-A125-48D4-B340-B77B628CB701}">
      <dsp:nvSpPr>
        <dsp:cNvPr id="0" name=""/>
        <dsp:cNvSpPr/>
      </dsp:nvSpPr>
      <dsp:spPr>
        <a:xfrm>
          <a:off x="6567370" y="0"/>
          <a:ext cx="2735268" cy="3630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TAX PLANING</a:t>
          </a:r>
          <a:endParaRPr lang="en-US" sz="1900" b="1" kern="1200" dirty="0"/>
        </a:p>
      </dsp:txBody>
      <dsp:txXfrm>
        <a:off x="6748906" y="0"/>
        <a:ext cx="2372197" cy="3630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C0659-1D3E-4805-9C0A-92752B6BF1C3}">
      <dsp:nvSpPr>
        <dsp:cNvPr id="0" name=""/>
        <dsp:cNvSpPr/>
      </dsp:nvSpPr>
      <dsp:spPr>
        <a:xfrm>
          <a:off x="285748" y="2702"/>
          <a:ext cx="2154893" cy="818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Four Guys</a:t>
          </a:r>
          <a:endParaRPr lang="en-US" sz="2400" kern="1200" dirty="0"/>
        </a:p>
      </dsp:txBody>
      <dsp:txXfrm>
        <a:off x="309727" y="26681"/>
        <a:ext cx="2106935" cy="770758"/>
      </dsp:txXfrm>
    </dsp:sp>
    <dsp:sp modelId="{468D1960-A983-432E-BC74-5D5EC7625F77}">
      <dsp:nvSpPr>
        <dsp:cNvPr id="0" name=""/>
        <dsp:cNvSpPr/>
      </dsp:nvSpPr>
      <dsp:spPr>
        <a:xfrm>
          <a:off x="501238" y="821418"/>
          <a:ext cx="215489" cy="614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4037"/>
              </a:lnTo>
              <a:lnTo>
                <a:pt x="215489" y="6140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099C2A-1CB7-4DBC-8A33-38E2B428EB1F}">
      <dsp:nvSpPr>
        <dsp:cNvPr id="0" name=""/>
        <dsp:cNvSpPr/>
      </dsp:nvSpPr>
      <dsp:spPr>
        <a:xfrm>
          <a:off x="716727" y="1026097"/>
          <a:ext cx="1723914" cy="8187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Yusuf Traders Ltd</a:t>
          </a:r>
          <a:endParaRPr lang="en-US" sz="2400" kern="1200" dirty="0"/>
        </a:p>
      </dsp:txBody>
      <dsp:txXfrm>
        <a:off x="740706" y="1050076"/>
        <a:ext cx="1675956" cy="770758"/>
      </dsp:txXfrm>
    </dsp:sp>
    <dsp:sp modelId="{54B20C59-8A37-484F-B1AE-442ECBBB59AC}">
      <dsp:nvSpPr>
        <dsp:cNvPr id="0" name=""/>
        <dsp:cNvSpPr/>
      </dsp:nvSpPr>
      <dsp:spPr>
        <a:xfrm>
          <a:off x="501238" y="821418"/>
          <a:ext cx="215489" cy="1637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7432"/>
              </a:lnTo>
              <a:lnTo>
                <a:pt x="215489" y="1637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DBFE2-0422-4A64-9544-B27D0DF9A158}">
      <dsp:nvSpPr>
        <dsp:cNvPr id="0" name=""/>
        <dsp:cNvSpPr/>
      </dsp:nvSpPr>
      <dsp:spPr>
        <a:xfrm>
          <a:off x="716727" y="2049492"/>
          <a:ext cx="1723914" cy="8187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Simon Tours Inc.</a:t>
          </a:r>
          <a:endParaRPr lang="en-US" sz="2400" kern="1200" dirty="0"/>
        </a:p>
      </dsp:txBody>
      <dsp:txXfrm>
        <a:off x="740706" y="2073471"/>
        <a:ext cx="1675956" cy="770758"/>
      </dsp:txXfrm>
    </dsp:sp>
    <dsp:sp modelId="{5C0C017A-CE49-489C-AC86-BC293ADBC1AE}">
      <dsp:nvSpPr>
        <dsp:cNvPr id="0" name=""/>
        <dsp:cNvSpPr/>
      </dsp:nvSpPr>
      <dsp:spPr>
        <a:xfrm>
          <a:off x="501238" y="821418"/>
          <a:ext cx="215489" cy="26608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0827"/>
              </a:lnTo>
              <a:lnTo>
                <a:pt x="215489" y="26608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72C1B-061F-4C49-A8A4-6ED0DB16A471}">
      <dsp:nvSpPr>
        <dsp:cNvPr id="0" name=""/>
        <dsp:cNvSpPr/>
      </dsp:nvSpPr>
      <dsp:spPr>
        <a:xfrm>
          <a:off x="716727" y="3072888"/>
          <a:ext cx="1723914" cy="8187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Raphael Estate Inc.</a:t>
          </a:r>
          <a:endParaRPr lang="en-US" sz="2400" kern="1200" dirty="0"/>
        </a:p>
      </dsp:txBody>
      <dsp:txXfrm>
        <a:off x="740706" y="3096867"/>
        <a:ext cx="1675956" cy="770758"/>
      </dsp:txXfrm>
    </dsp:sp>
    <dsp:sp modelId="{C88C58C7-248E-4577-95F1-BE77BD984A82}">
      <dsp:nvSpPr>
        <dsp:cNvPr id="0" name=""/>
        <dsp:cNvSpPr/>
      </dsp:nvSpPr>
      <dsp:spPr>
        <a:xfrm>
          <a:off x="501238" y="821418"/>
          <a:ext cx="215489" cy="36842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4222"/>
              </a:lnTo>
              <a:lnTo>
                <a:pt x="215489" y="36842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37D74-97B3-4F65-A82F-91E1AF5EC370}">
      <dsp:nvSpPr>
        <dsp:cNvPr id="0" name=""/>
        <dsp:cNvSpPr/>
      </dsp:nvSpPr>
      <dsp:spPr>
        <a:xfrm>
          <a:off x="716727" y="4096283"/>
          <a:ext cx="1723914" cy="8187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Jonathan </a:t>
          </a:r>
          <a:r>
            <a:rPr lang="en-US" sz="2400" kern="1200" dirty="0" err="1" smtClean="0"/>
            <a:t>Jigalo</a:t>
          </a:r>
          <a:r>
            <a:rPr lang="en-US" sz="2400" kern="1200" dirty="0" smtClean="0"/>
            <a:t> Inc.</a:t>
          </a:r>
          <a:endParaRPr lang="en-US" sz="2400" kern="1200" dirty="0"/>
        </a:p>
      </dsp:txBody>
      <dsp:txXfrm>
        <a:off x="740706" y="4120262"/>
        <a:ext cx="1675956" cy="7707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ED16D-A88B-4595-BF0F-E2AE8179E1F6}">
      <dsp:nvSpPr>
        <dsp:cNvPr id="0" name=""/>
        <dsp:cNvSpPr/>
      </dsp:nvSpPr>
      <dsp:spPr>
        <a:xfrm>
          <a:off x="0" y="409812"/>
          <a:ext cx="5486399" cy="1474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25806" tIns="541528" rIns="425806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Not associated (&lt;50%)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Entitled to full 500k SBD </a:t>
          </a:r>
          <a:endParaRPr lang="en-US" sz="2600" kern="1200" dirty="0"/>
        </a:p>
      </dsp:txBody>
      <dsp:txXfrm>
        <a:off x="0" y="409812"/>
        <a:ext cx="5486399" cy="1474200"/>
      </dsp:txXfrm>
    </dsp:sp>
    <dsp:sp modelId="{AAE70D66-E3A6-4783-8B68-BE8784D5B503}">
      <dsp:nvSpPr>
        <dsp:cNvPr id="0" name=""/>
        <dsp:cNvSpPr/>
      </dsp:nvSpPr>
      <dsp:spPr>
        <a:xfrm>
          <a:off x="274319" y="26052"/>
          <a:ext cx="3840479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25% Ownership</a:t>
          </a:r>
          <a:endParaRPr lang="en-US" sz="2600" kern="1200" dirty="0"/>
        </a:p>
      </dsp:txBody>
      <dsp:txXfrm>
        <a:off x="311786" y="63519"/>
        <a:ext cx="3765545" cy="692586"/>
      </dsp:txXfrm>
    </dsp:sp>
    <dsp:sp modelId="{CA62E50E-D129-45BB-8DDB-F2DD09D52782}">
      <dsp:nvSpPr>
        <dsp:cNvPr id="0" name=""/>
        <dsp:cNvSpPr/>
      </dsp:nvSpPr>
      <dsp:spPr>
        <a:xfrm>
          <a:off x="0" y="2408172"/>
          <a:ext cx="5486399" cy="1474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25806" tIns="541528" rIns="425806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Dividend flow tax free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600" kern="1200" dirty="0" smtClean="0"/>
        </a:p>
      </dsp:txBody>
      <dsp:txXfrm>
        <a:off x="0" y="2408172"/>
        <a:ext cx="5486399" cy="1474200"/>
      </dsp:txXfrm>
    </dsp:sp>
    <dsp:sp modelId="{797E4511-5349-4453-B0AF-A27A212FF84E}">
      <dsp:nvSpPr>
        <dsp:cNvPr id="0" name=""/>
        <dsp:cNvSpPr/>
      </dsp:nvSpPr>
      <dsp:spPr>
        <a:xfrm>
          <a:off x="274319" y="2024412"/>
          <a:ext cx="3840479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5161" tIns="0" rIns="145161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Company to Company</a:t>
          </a:r>
        </a:p>
      </dsp:txBody>
      <dsp:txXfrm>
        <a:off x="311786" y="2061879"/>
        <a:ext cx="3765545" cy="6925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6E4E4-1111-4F4E-B580-8E0F7DC40520}">
      <dsp:nvSpPr>
        <dsp:cNvPr id="0" name=""/>
        <dsp:cNvSpPr/>
      </dsp:nvSpPr>
      <dsp:spPr>
        <a:xfrm>
          <a:off x="2726" y="0"/>
          <a:ext cx="2735268" cy="363071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KEY FACTS</a:t>
          </a:r>
          <a:endParaRPr lang="en-US" sz="1900" b="1" kern="1200" dirty="0"/>
        </a:p>
      </dsp:txBody>
      <dsp:txXfrm>
        <a:off x="2726" y="0"/>
        <a:ext cx="2644500" cy="363071"/>
      </dsp:txXfrm>
    </dsp:sp>
    <dsp:sp modelId="{D5583DC4-4E07-4C18-9A0C-EBB4DC14432F}">
      <dsp:nvSpPr>
        <dsp:cNvPr id="0" name=""/>
        <dsp:cNvSpPr/>
      </dsp:nvSpPr>
      <dsp:spPr>
        <a:xfrm>
          <a:off x="2190940" y="0"/>
          <a:ext cx="2735268" cy="363071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INCOME &amp; TAX</a:t>
          </a:r>
          <a:endParaRPr lang="en-US" sz="1900" b="1" kern="1200" dirty="0"/>
        </a:p>
      </dsp:txBody>
      <dsp:txXfrm>
        <a:off x="2372476" y="0"/>
        <a:ext cx="2372197" cy="363071"/>
      </dsp:txXfrm>
    </dsp:sp>
    <dsp:sp modelId="{BB1A8416-F1B1-4DAA-81A4-123CFE8975A0}">
      <dsp:nvSpPr>
        <dsp:cNvPr id="0" name=""/>
        <dsp:cNvSpPr/>
      </dsp:nvSpPr>
      <dsp:spPr>
        <a:xfrm>
          <a:off x="4379155" y="0"/>
          <a:ext cx="2735268" cy="363071"/>
        </a:xfrm>
        <a:prstGeom prst="chevron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STRUCTURE</a:t>
          </a:r>
          <a:endParaRPr lang="en-US" sz="1900" b="1" kern="1200" dirty="0"/>
        </a:p>
      </dsp:txBody>
      <dsp:txXfrm>
        <a:off x="4560691" y="0"/>
        <a:ext cx="2372197" cy="363071"/>
      </dsp:txXfrm>
    </dsp:sp>
    <dsp:sp modelId="{8A92CBCC-A125-48D4-B340-B77B628CB701}">
      <dsp:nvSpPr>
        <dsp:cNvPr id="0" name=""/>
        <dsp:cNvSpPr/>
      </dsp:nvSpPr>
      <dsp:spPr>
        <a:xfrm>
          <a:off x="6567370" y="0"/>
          <a:ext cx="2735268" cy="3630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TAX PLANING</a:t>
          </a:r>
          <a:endParaRPr lang="en-US" sz="1900" b="1" kern="1200" dirty="0"/>
        </a:p>
      </dsp:txBody>
      <dsp:txXfrm>
        <a:off x="6748906" y="0"/>
        <a:ext cx="2372197" cy="3630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6E4E4-1111-4F4E-B580-8E0F7DC40520}">
      <dsp:nvSpPr>
        <dsp:cNvPr id="0" name=""/>
        <dsp:cNvSpPr/>
      </dsp:nvSpPr>
      <dsp:spPr>
        <a:xfrm>
          <a:off x="2726" y="0"/>
          <a:ext cx="2735268" cy="363071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KEY FACTS</a:t>
          </a:r>
          <a:endParaRPr lang="en-US" sz="1900" b="1" kern="1200" dirty="0"/>
        </a:p>
      </dsp:txBody>
      <dsp:txXfrm>
        <a:off x="2726" y="0"/>
        <a:ext cx="2644500" cy="363071"/>
      </dsp:txXfrm>
    </dsp:sp>
    <dsp:sp modelId="{D5583DC4-4E07-4C18-9A0C-EBB4DC14432F}">
      <dsp:nvSpPr>
        <dsp:cNvPr id="0" name=""/>
        <dsp:cNvSpPr/>
      </dsp:nvSpPr>
      <dsp:spPr>
        <a:xfrm>
          <a:off x="2190940" y="0"/>
          <a:ext cx="2735268" cy="363071"/>
        </a:xfrm>
        <a:prstGeom prst="chevron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INCOME &amp; TAX</a:t>
          </a:r>
          <a:endParaRPr lang="en-US" sz="1900" b="1" kern="1200" dirty="0"/>
        </a:p>
      </dsp:txBody>
      <dsp:txXfrm>
        <a:off x="2372476" y="0"/>
        <a:ext cx="2372197" cy="363071"/>
      </dsp:txXfrm>
    </dsp:sp>
    <dsp:sp modelId="{BB1A8416-F1B1-4DAA-81A4-123CFE8975A0}">
      <dsp:nvSpPr>
        <dsp:cNvPr id="0" name=""/>
        <dsp:cNvSpPr/>
      </dsp:nvSpPr>
      <dsp:spPr>
        <a:xfrm>
          <a:off x="4379155" y="0"/>
          <a:ext cx="2735268" cy="363071"/>
        </a:xfrm>
        <a:prstGeom prst="chevron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STRUCTURE</a:t>
          </a:r>
          <a:endParaRPr lang="en-US" sz="1900" b="1" kern="1200" dirty="0"/>
        </a:p>
      </dsp:txBody>
      <dsp:txXfrm>
        <a:off x="4560691" y="0"/>
        <a:ext cx="2372197" cy="363071"/>
      </dsp:txXfrm>
    </dsp:sp>
    <dsp:sp modelId="{8A92CBCC-A125-48D4-B340-B77B628CB701}">
      <dsp:nvSpPr>
        <dsp:cNvPr id="0" name=""/>
        <dsp:cNvSpPr/>
      </dsp:nvSpPr>
      <dsp:spPr>
        <a:xfrm>
          <a:off x="6567370" y="0"/>
          <a:ext cx="2735268" cy="3630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TAX PLANING</a:t>
          </a:r>
          <a:endParaRPr lang="en-US" sz="1900" b="1" kern="1200" dirty="0"/>
        </a:p>
      </dsp:txBody>
      <dsp:txXfrm>
        <a:off x="6748906" y="0"/>
        <a:ext cx="2372197" cy="363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9BB8A-A20B-485D-9FB9-F5C6575854E9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E0FA9-1BAE-4822-B824-51BCF34FA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5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21387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75969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67219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47348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65903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607425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93444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04123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75701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86170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Impact" panose="020B080603090205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665A-2125-4AC8-B4F6-A17B09F06827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4EC2-CC4A-4255-9747-EEE3A87C9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45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665A-2125-4AC8-B4F6-A17B09F06827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4EC2-CC4A-4255-9747-EEE3A87C9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6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665A-2125-4AC8-B4F6-A17B09F06827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4EC2-CC4A-4255-9747-EEE3A87C9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66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59547"/>
          </a:xfrm>
        </p:spPr>
        <p:txBody>
          <a:bodyPr>
            <a:normAutofit/>
          </a:bodyPr>
          <a:lstStyle>
            <a:lvl1pPr algn="ctr">
              <a:defRPr sz="2600" cap="all" baseline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665A-2125-4AC8-B4F6-A17B09F06827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4EC2-CC4A-4255-9747-EEE3A87C9C6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924674"/>
            <a:ext cx="9144000" cy="59435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7011"/>
            <a:ext cx="7886700" cy="4789952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665A-2125-4AC8-B4F6-A17B09F06827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4EC2-CC4A-4255-9747-EEE3A87C9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1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665A-2125-4AC8-B4F6-A17B09F06827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4EC2-CC4A-4255-9747-EEE3A87C9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74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665A-2125-4AC8-B4F6-A17B09F06827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4EC2-CC4A-4255-9747-EEE3A87C9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9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665A-2125-4AC8-B4F6-A17B09F06827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4EC2-CC4A-4255-9747-EEE3A87C9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7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665A-2125-4AC8-B4F6-A17B09F06827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4EC2-CC4A-4255-9747-EEE3A87C9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4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665A-2125-4AC8-B4F6-A17B09F06827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4EC2-CC4A-4255-9747-EEE3A87C9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5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665A-2125-4AC8-B4F6-A17B09F06827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44EC2-CC4A-4255-9747-EEE3A87C9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5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3665A-2125-4AC8-B4F6-A17B09F06827}" type="datetimeFigureOut">
              <a:rPr lang="en-US" smtClean="0"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44EC2-CC4A-4255-9747-EEE3A87C9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8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.emf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6.em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diagramLayout" Target="../diagrams/layout10.xml"/><Relationship Id="rId7" Type="http://schemas.openxmlformats.org/officeDocument/2006/relationships/image" Target="../media/image7.em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9.e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diagramLayout" Target="../diagrams/layout12.xml"/><Relationship Id="rId7" Type="http://schemas.openxmlformats.org/officeDocument/2006/relationships/image" Target="../media/image10.em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900" dirty="0" smtClean="0"/>
              <a:t>Four guys</a:t>
            </a:r>
            <a:br>
              <a:rPr lang="en-US" sz="8900" dirty="0" smtClean="0"/>
            </a:br>
            <a:r>
              <a:rPr lang="en-US" sz="3300" dirty="0" smtClean="0"/>
              <a:t>one dream</a:t>
            </a:r>
            <a:endParaRPr lang="en-US" sz="33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436236"/>
              </p:ext>
            </p:extLst>
          </p:nvPr>
        </p:nvGraphicFramePr>
        <p:xfrm>
          <a:off x="1116419" y="3795366"/>
          <a:ext cx="686863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6299"/>
                <a:gridCol w="37223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500" dirty="0" smtClean="0">
                          <a:latin typeface="+mj-lt"/>
                        </a:rPr>
                        <a:t>Tax </a:t>
                      </a:r>
                      <a:r>
                        <a:rPr lang="en-US" sz="3500" baseline="0" dirty="0" smtClean="0">
                          <a:latin typeface="+mj-lt"/>
                        </a:rPr>
                        <a:t> </a:t>
                      </a:r>
                      <a:r>
                        <a:rPr lang="en-US" sz="3500" baseline="0" dirty="0" err="1" smtClean="0">
                          <a:latin typeface="+mj-lt"/>
                        </a:rPr>
                        <a:t>Postponers</a:t>
                      </a:r>
                      <a:endParaRPr lang="en-US" sz="3500" dirty="0" smtClean="0"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500" dirty="0" smtClean="0">
                          <a:latin typeface="+mj-lt"/>
                        </a:rPr>
                        <a:t>Morgan Raphael</a:t>
                      </a:r>
                    </a:p>
                    <a:p>
                      <a:r>
                        <a:rPr lang="en-US" sz="3500" dirty="0" smtClean="0">
                          <a:latin typeface="+mj-lt"/>
                        </a:rPr>
                        <a:t>Simon </a:t>
                      </a:r>
                      <a:r>
                        <a:rPr lang="en-US" sz="3500" dirty="0" err="1" smtClean="0">
                          <a:latin typeface="+mj-lt"/>
                        </a:rPr>
                        <a:t>Foucher</a:t>
                      </a:r>
                      <a:endParaRPr lang="en-US" sz="3500" dirty="0" smtClean="0">
                        <a:latin typeface="+mj-lt"/>
                      </a:endParaRPr>
                    </a:p>
                    <a:p>
                      <a:r>
                        <a:rPr lang="en-US" sz="3500" dirty="0" smtClean="0">
                          <a:latin typeface="+mj-lt"/>
                        </a:rPr>
                        <a:t>Yusuf  </a:t>
                      </a:r>
                      <a:r>
                        <a:rPr lang="en-US" sz="3500" dirty="0" err="1" smtClean="0">
                          <a:latin typeface="+mj-lt"/>
                        </a:rPr>
                        <a:t>Abdulridha</a:t>
                      </a:r>
                      <a:endParaRPr lang="en-US" sz="3500" dirty="0" smtClean="0">
                        <a:latin typeface="+mj-lt"/>
                      </a:endParaRPr>
                    </a:p>
                    <a:p>
                      <a:r>
                        <a:rPr lang="en-US" sz="3500" dirty="0" smtClean="0">
                          <a:latin typeface="+mj-lt"/>
                        </a:rPr>
                        <a:t>Jonathan </a:t>
                      </a:r>
                      <a:r>
                        <a:rPr lang="en-US" sz="3500" dirty="0" err="1" smtClean="0">
                          <a:latin typeface="+mj-lt"/>
                        </a:rPr>
                        <a:t>Suprovici</a:t>
                      </a:r>
                      <a:endParaRPr lang="en-US" sz="3500" dirty="0"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42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559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Impact"/>
              <a:buNone/>
            </a:pPr>
            <a:r>
              <a:rPr lang="en-US" sz="2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Yusuf Traders Tax Liability</a:t>
            </a:r>
          </a:p>
        </p:txBody>
      </p:sp>
      <p:grpSp>
        <p:nvGrpSpPr>
          <p:cNvPr id="243" name="Shape 243"/>
          <p:cNvGrpSpPr/>
          <p:nvPr/>
        </p:nvGrpSpPr>
        <p:grpSpPr>
          <a:xfrm>
            <a:off x="2725" y="0"/>
            <a:ext cx="9300044" cy="362999"/>
            <a:chOff x="2726" y="0"/>
            <a:chExt cx="9300044" cy="362999"/>
          </a:xfrm>
        </p:grpSpPr>
        <p:sp>
          <p:nvSpPr>
            <p:cNvPr id="244" name="Shape 244"/>
            <p:cNvSpPr/>
            <p:nvPr/>
          </p:nvSpPr>
          <p:spPr>
            <a:xfrm>
              <a:off x="2726" y="0"/>
              <a:ext cx="2735400" cy="362999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5" name="Shape 245"/>
            <p:cNvSpPr txBox="1"/>
            <p:nvPr/>
          </p:nvSpPr>
          <p:spPr>
            <a:xfrm>
              <a:off x="2726" y="0"/>
              <a:ext cx="2644500" cy="362999"/>
            </a:xfrm>
            <a:prstGeom prst="rect">
              <a:avLst/>
            </a:prstGeom>
            <a:noFill/>
            <a:ln>
              <a:noFill/>
            </a:ln>
          </p:spPr>
          <p:txBody>
            <a:bodyPr lIns="101325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KEY FACTS</a:t>
              </a:r>
            </a:p>
          </p:txBody>
        </p:sp>
        <p:sp>
          <p:nvSpPr>
            <p:cNvPr id="246" name="Shape 246"/>
            <p:cNvSpPr/>
            <p:nvPr/>
          </p:nvSpPr>
          <p:spPr>
            <a:xfrm>
              <a:off x="2190940" y="0"/>
              <a:ext cx="2735400" cy="362999"/>
            </a:xfrm>
            <a:prstGeom prst="chevron">
              <a:avLst>
                <a:gd name="adj" fmla="val 50000"/>
              </a:avLst>
            </a:prstGeom>
            <a:solidFill>
              <a:srgbClr val="3F0040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7" name="Shape 247"/>
            <p:cNvSpPr txBox="1"/>
            <p:nvPr/>
          </p:nvSpPr>
          <p:spPr>
            <a:xfrm>
              <a:off x="2372475" y="0"/>
              <a:ext cx="2372100" cy="362999"/>
            </a:xfrm>
            <a:prstGeom prst="rect">
              <a:avLst/>
            </a:prstGeom>
            <a:noFill/>
            <a:ln>
              <a:noFill/>
            </a:ln>
          </p:spPr>
          <p:txBody>
            <a:bodyPr lIns="76000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INCOME &amp; TAX</a:t>
              </a:r>
            </a:p>
          </p:txBody>
        </p:sp>
        <p:sp>
          <p:nvSpPr>
            <p:cNvPr id="248" name="Shape 248"/>
            <p:cNvSpPr/>
            <p:nvPr/>
          </p:nvSpPr>
          <p:spPr>
            <a:xfrm>
              <a:off x="4379155" y="0"/>
              <a:ext cx="2735400" cy="362999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9" name="Shape 249"/>
            <p:cNvSpPr txBox="1"/>
            <p:nvPr/>
          </p:nvSpPr>
          <p:spPr>
            <a:xfrm>
              <a:off x="4560691" y="0"/>
              <a:ext cx="2372100" cy="362999"/>
            </a:xfrm>
            <a:prstGeom prst="rect">
              <a:avLst/>
            </a:prstGeom>
            <a:noFill/>
            <a:ln>
              <a:noFill/>
            </a:ln>
          </p:spPr>
          <p:txBody>
            <a:bodyPr lIns="76000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STRUCTURE</a:t>
              </a:r>
            </a:p>
          </p:txBody>
        </p:sp>
        <p:sp>
          <p:nvSpPr>
            <p:cNvPr id="250" name="Shape 250"/>
            <p:cNvSpPr/>
            <p:nvPr/>
          </p:nvSpPr>
          <p:spPr>
            <a:xfrm>
              <a:off x="6567370" y="0"/>
              <a:ext cx="2735400" cy="362999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1" name="Shape 251"/>
            <p:cNvSpPr txBox="1"/>
            <p:nvPr/>
          </p:nvSpPr>
          <p:spPr>
            <a:xfrm>
              <a:off x="6748906" y="0"/>
              <a:ext cx="2372100" cy="362999"/>
            </a:xfrm>
            <a:prstGeom prst="rect">
              <a:avLst/>
            </a:prstGeom>
            <a:noFill/>
            <a:ln>
              <a:noFill/>
            </a:ln>
          </p:spPr>
          <p:txBody>
            <a:bodyPr lIns="76000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TAX PLANING</a:t>
              </a:r>
            </a:p>
          </p:txBody>
        </p:sp>
      </p:grpSp>
      <p:sp>
        <p:nvSpPr>
          <p:cNvPr id="252" name="Shape 252"/>
          <p:cNvSpPr txBox="1"/>
          <p:nvPr/>
        </p:nvSpPr>
        <p:spPr>
          <a:xfrm>
            <a:off x="1030950" y="988912"/>
            <a:ext cx="7082099" cy="55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buNone/>
            </a:pPr>
            <a:r>
              <a:rPr lang="en-US" sz="2400" u="sng"/>
              <a:t>Yusuf Traders Total Income and Tax</a:t>
            </a:r>
          </a:p>
          <a:p>
            <a:pPr lvl="0" rtl="0">
              <a:spcBef>
                <a:spcPts val="0"/>
              </a:spcBef>
              <a:buNone/>
            </a:pPr>
            <a:endParaRPr sz="1800" u="sng"/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graphicFrame>
        <p:nvGraphicFramePr>
          <p:cNvPr id="253" name="Shape 253"/>
          <p:cNvGraphicFramePr/>
          <p:nvPr>
            <p:extLst>
              <p:ext uri="{D42A27DB-BD31-4B8C-83A1-F6EECF244321}">
                <p14:modId xmlns:p14="http://schemas.microsoft.com/office/powerpoint/2010/main" val="2913148000"/>
              </p:ext>
            </p:extLst>
          </p:nvPr>
        </p:nvGraphicFramePr>
        <p:xfrm>
          <a:off x="471301" y="1612700"/>
          <a:ext cx="8355200" cy="369659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09664"/>
                <a:gridCol w="2523603"/>
                <a:gridCol w="2421933"/>
              </a:tblGrid>
              <a:tr h="435444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 u="sng"/>
                        <a:t>Minimum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 u="sng"/>
                        <a:t>Maximum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</a:rPr>
                        <a:t>Partnership Income (SBD eligible)</a:t>
                      </a:r>
                    </a:p>
                  </a:txBody>
                  <a:tcPr marL="91425" marR="91425" marT="91425" marB="91425"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400"/>
                        <a:t>125,000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400"/>
                        <a:t>125,000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</a:rPr>
                        <a:t>Partnership Income (Non-SBD eligible)</a:t>
                      </a:r>
                    </a:p>
                  </a:txBody>
                  <a:tcPr marL="91425" marR="91425" marT="91425" marB="91425"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/>
                        <a:t>6,500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400"/>
                        <a:t>30,000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/>
                        <a:t>Business Income (SBD eligible)</a:t>
                      </a:r>
                    </a:p>
                  </a:txBody>
                  <a:tcPr marL="91425" marR="91425" marT="91425" marB="91425"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/>
                        <a:t>250,000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/>
                        <a:t>250,000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sz="1400"/>
                        <a:t>Total Income</a:t>
                      </a:r>
                    </a:p>
                  </a:txBody>
                  <a:tcPr marL="91425" marR="91425" marT="91425" marB="91425"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400" b="1" dirty="0"/>
                        <a:t>$381,500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400" b="1" dirty="0"/>
                        <a:t>$405,000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/>
                        <a:t>Tax on SBD eligible income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/>
                        <a:t>[(125,000 + 250,000) * 20%]</a:t>
                      </a:r>
                    </a:p>
                  </a:txBody>
                  <a:tcPr marL="91425" marR="91425" marT="91425" marB="91425"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/>
                        <a:t>$75,000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</a:rPr>
                        <a:t>$75,000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0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1400"/>
                        <a:t>Tax on non-SBD eligible income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1400"/>
                        <a:t>[non-SBD eligible income * 37%]</a:t>
                      </a:r>
                    </a:p>
                  </a:txBody>
                  <a:tcPr marL="91425" marR="91425" marT="91425" marB="91425"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/>
                        <a:t>$2,405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/>
                        <a:t>$11,100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35444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sz="1400" dirty="0"/>
                        <a:t>Total Tax</a:t>
                      </a:r>
                    </a:p>
                  </a:txBody>
                  <a:tcPr marL="91425" marR="91425" marT="91425" marB="91425"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400" b="1" u="sng"/>
                        <a:t>$77,405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400" b="1" u="sng" dirty="0"/>
                        <a:t>$86,100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 flipH="1">
            <a:off x="0" y="5895085"/>
            <a:ext cx="9144000" cy="84142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cap="all" dirty="0">
                <a:latin typeface="Impact" panose="020B0806030902050204" pitchFamily="34" charset="0"/>
              </a:rPr>
              <a:t>Tax savings of $8,695 if the partnership decides to use the minimum business income for tax purposes </a:t>
            </a:r>
          </a:p>
        </p:txBody>
      </p:sp>
    </p:spTree>
    <p:extLst>
      <p:ext uri="{BB962C8B-B14F-4D97-AF65-F5344CB8AC3E}">
        <p14:creationId xmlns:p14="http://schemas.microsoft.com/office/powerpoint/2010/main" val="108382104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Optimal corporate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11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Incorporate partnership?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0" y="6176963"/>
            <a:ext cx="9144000" cy="5595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cap="all" dirty="0" smtClean="0">
                <a:latin typeface="Impact" panose="020B0806030902050204" pitchFamily="34" charset="0"/>
              </a:rPr>
              <a:t>Already a benefit from the expanded </a:t>
            </a:r>
            <a:r>
              <a:rPr lang="en-US" sz="2600" cap="all" dirty="0" err="1" smtClean="0">
                <a:latin typeface="Impact" panose="020B0806030902050204" pitchFamily="34" charset="0"/>
              </a:rPr>
              <a:t>smb</a:t>
            </a:r>
            <a:endParaRPr lang="en-US" sz="2600" cap="all" dirty="0">
              <a:latin typeface="Impact" panose="020B080603090205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32305391"/>
              </p:ext>
            </p:extLst>
          </p:nvPr>
        </p:nvGraphicFramePr>
        <p:xfrm>
          <a:off x="-1" y="0"/>
          <a:ext cx="9305365" cy="363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910470919"/>
              </p:ext>
            </p:extLst>
          </p:nvPr>
        </p:nvGraphicFramePr>
        <p:xfrm>
          <a:off x="416859" y="1035424"/>
          <a:ext cx="2726391" cy="4917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265055925"/>
              </p:ext>
            </p:extLst>
          </p:nvPr>
        </p:nvGraphicFramePr>
        <p:xfrm>
          <a:off x="3448050" y="1397000"/>
          <a:ext cx="5486399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98667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Tax consequence - </a:t>
            </a:r>
            <a:r>
              <a:rPr lang="en-US" dirty="0"/>
              <a:t>All shareholders benefit from </a:t>
            </a:r>
            <a:r>
              <a:rPr lang="en-US" dirty="0" err="1" smtClean="0"/>
              <a:t>smb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0" y="6176963"/>
            <a:ext cx="9144000" cy="5595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cap="all" dirty="0" smtClean="0">
                <a:latin typeface="Impact" panose="020B0806030902050204" pitchFamily="34" charset="0"/>
              </a:rPr>
              <a:t>If taxed immediately on dividend, better with revenue share</a:t>
            </a:r>
            <a:endParaRPr lang="en-US" sz="2600" cap="all" dirty="0">
              <a:latin typeface="Impact" panose="020B080603090205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49117865"/>
              </p:ext>
            </p:extLst>
          </p:nvPr>
        </p:nvGraphicFramePr>
        <p:xfrm>
          <a:off x="-1" y="0"/>
          <a:ext cx="9305365" cy="363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433513"/>
            <a:ext cx="699135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17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Tax consequence </a:t>
            </a:r>
            <a:r>
              <a:rPr lang="en-US"/>
              <a:t>– </a:t>
            </a:r>
            <a:r>
              <a:rPr lang="en-US" smtClean="0"/>
              <a:t>Flow Dividend </a:t>
            </a:r>
            <a:r>
              <a:rPr lang="en-US" dirty="0"/>
              <a:t>to shareholder</a:t>
            </a:r>
          </a:p>
        </p:txBody>
      </p:sp>
      <p:sp>
        <p:nvSpPr>
          <p:cNvPr id="9" name="Rectangle 8"/>
          <p:cNvSpPr/>
          <p:nvPr/>
        </p:nvSpPr>
        <p:spPr>
          <a:xfrm flipH="1">
            <a:off x="0" y="6176963"/>
            <a:ext cx="9144000" cy="5595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cap="all" dirty="0" smtClean="0">
                <a:latin typeface="Impact" panose="020B0806030902050204" pitchFamily="34" charset="0"/>
              </a:rPr>
              <a:t>Collecting personal dividends = short 17k$</a:t>
            </a:r>
            <a:endParaRPr lang="en-US" sz="2600" cap="all" dirty="0">
              <a:latin typeface="Impact" panose="020B080603090205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56001388"/>
              </p:ext>
            </p:extLst>
          </p:nvPr>
        </p:nvGraphicFramePr>
        <p:xfrm>
          <a:off x="-1" y="0"/>
          <a:ext cx="9305365" cy="363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981" y="1483793"/>
            <a:ext cx="5380037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2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Tax consequence – </a:t>
            </a:r>
            <a:r>
              <a:rPr lang="en-US" dirty="0" smtClean="0"/>
              <a:t>Yusuf / </a:t>
            </a:r>
            <a:r>
              <a:rPr lang="en-US" dirty="0" err="1" smtClean="0"/>
              <a:t>yusuf</a:t>
            </a:r>
            <a:r>
              <a:rPr lang="en-US" dirty="0" smtClean="0"/>
              <a:t> </a:t>
            </a:r>
            <a:r>
              <a:rPr lang="en-US" dirty="0"/>
              <a:t>traders </a:t>
            </a:r>
            <a:r>
              <a:rPr lang="en-US" dirty="0" err="1"/>
              <a:t>inc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0" y="6176963"/>
            <a:ext cx="9144000" cy="5595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cap="all" dirty="0" smtClean="0">
                <a:latin typeface="Impact" panose="020B0806030902050204" pitchFamily="34" charset="0"/>
              </a:rPr>
              <a:t>With 250k$ revenues from Traders, </a:t>
            </a:r>
            <a:r>
              <a:rPr lang="en-US" sz="2600" cap="all" dirty="0" err="1" smtClean="0">
                <a:latin typeface="Impact" panose="020B0806030902050204" pitchFamily="34" charset="0"/>
              </a:rPr>
              <a:t>Inc</a:t>
            </a:r>
            <a:r>
              <a:rPr lang="en-US" sz="2600" cap="all" dirty="0" smtClean="0">
                <a:latin typeface="Impact" panose="020B0806030902050204" pitchFamily="34" charset="0"/>
              </a:rPr>
              <a:t>, differ 4+ years</a:t>
            </a:r>
            <a:endParaRPr lang="en-US" sz="2600" cap="all" dirty="0">
              <a:latin typeface="Impact" panose="020B080603090205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6809355"/>
              </p:ext>
            </p:extLst>
          </p:nvPr>
        </p:nvGraphicFramePr>
        <p:xfrm>
          <a:off x="-1" y="0"/>
          <a:ext cx="9305365" cy="363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033463"/>
            <a:ext cx="71056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236913"/>
            <a:ext cx="87249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699" y="5022850"/>
            <a:ext cx="9118602" cy="3937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0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Deferral Tax consequence – </a:t>
            </a:r>
            <a:r>
              <a:rPr lang="en-US" dirty="0" err="1" smtClean="0"/>
              <a:t>simon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0" y="6176963"/>
            <a:ext cx="9144000" cy="5595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cap="all" dirty="0" smtClean="0">
                <a:latin typeface="Impact" panose="020B0806030902050204" pitchFamily="34" charset="0"/>
              </a:rPr>
              <a:t>Short 25k$ and propelled in high tax bracket</a:t>
            </a:r>
            <a:endParaRPr lang="en-US" sz="2600" cap="all" dirty="0">
              <a:latin typeface="Impact" panose="020B080603090205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42177147"/>
              </p:ext>
            </p:extLst>
          </p:nvPr>
        </p:nvGraphicFramePr>
        <p:xfrm>
          <a:off x="-1" y="0"/>
          <a:ext cx="9305365" cy="363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700213"/>
            <a:ext cx="549592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72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Deferral Tax consequence –</a:t>
            </a:r>
            <a:r>
              <a:rPr lang="en-US" dirty="0" err="1" smtClean="0"/>
              <a:t>simon</a:t>
            </a:r>
            <a:r>
              <a:rPr lang="en-US" dirty="0" smtClean="0"/>
              <a:t> tours </a:t>
            </a:r>
            <a:r>
              <a:rPr lang="en-US" dirty="0" err="1" smtClean="0"/>
              <a:t>inc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0" y="6176963"/>
            <a:ext cx="9144000" cy="5595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cap="all" dirty="0" smtClean="0">
                <a:latin typeface="Impact" panose="020B0806030902050204" pitchFamily="34" charset="0"/>
              </a:rPr>
              <a:t>Since broke, might not be able to wait 4 years</a:t>
            </a:r>
            <a:endParaRPr lang="en-US" sz="2600" cap="all" dirty="0">
              <a:latin typeface="Impact" panose="020B080603090205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41718480"/>
              </p:ext>
            </p:extLst>
          </p:nvPr>
        </p:nvGraphicFramePr>
        <p:xfrm>
          <a:off x="-1" y="0"/>
          <a:ext cx="9305365" cy="363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530" y="1243013"/>
            <a:ext cx="54959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3428999"/>
            <a:ext cx="9172576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398" y="5219700"/>
            <a:ext cx="9118602" cy="3937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4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Deferral Tax consequence – </a:t>
            </a:r>
            <a:r>
              <a:rPr lang="en-US" dirty="0" err="1" smtClean="0"/>
              <a:t>jonathan</a:t>
            </a:r>
            <a:r>
              <a:rPr lang="en-US" dirty="0" smtClean="0"/>
              <a:t> </a:t>
            </a:r>
            <a:r>
              <a:rPr lang="en-US" dirty="0" err="1" smtClean="0"/>
              <a:t>jigalo</a:t>
            </a:r>
            <a:r>
              <a:rPr lang="en-US" dirty="0" smtClean="0"/>
              <a:t> </a:t>
            </a:r>
            <a:r>
              <a:rPr lang="en-US" dirty="0" err="1" smtClean="0"/>
              <a:t>inc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0" y="6176963"/>
            <a:ext cx="9144000" cy="5595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cap="all" dirty="0" smtClean="0">
                <a:latin typeface="Impact" panose="020B0806030902050204" pitchFamily="34" charset="0"/>
              </a:rPr>
              <a:t>Income split now and defer tax on rest</a:t>
            </a:r>
            <a:endParaRPr lang="en-US" sz="2600" cap="all" dirty="0">
              <a:latin typeface="Impact" panose="020B080603090205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0105632"/>
              </p:ext>
            </p:extLst>
          </p:nvPr>
        </p:nvGraphicFramePr>
        <p:xfrm>
          <a:off x="-1" y="0"/>
          <a:ext cx="9305365" cy="363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Freeform 10"/>
          <p:cNvSpPr/>
          <p:nvPr/>
        </p:nvSpPr>
        <p:spPr>
          <a:xfrm>
            <a:off x="3450590" y="1155701"/>
            <a:ext cx="2160270" cy="1200150"/>
          </a:xfrm>
          <a:custGeom>
            <a:avLst/>
            <a:gdLst>
              <a:gd name="connsiteX0" fmla="*/ 0 w 2160270"/>
              <a:gd name="connsiteY0" fmla="*/ 120015 h 1200150"/>
              <a:gd name="connsiteX1" fmla="*/ 120015 w 2160270"/>
              <a:gd name="connsiteY1" fmla="*/ 0 h 1200150"/>
              <a:gd name="connsiteX2" fmla="*/ 2040255 w 2160270"/>
              <a:gd name="connsiteY2" fmla="*/ 0 h 1200150"/>
              <a:gd name="connsiteX3" fmla="*/ 2160270 w 2160270"/>
              <a:gd name="connsiteY3" fmla="*/ 120015 h 1200150"/>
              <a:gd name="connsiteX4" fmla="*/ 2160270 w 2160270"/>
              <a:gd name="connsiteY4" fmla="*/ 1080135 h 1200150"/>
              <a:gd name="connsiteX5" fmla="*/ 2040255 w 2160270"/>
              <a:gd name="connsiteY5" fmla="*/ 1200150 h 1200150"/>
              <a:gd name="connsiteX6" fmla="*/ 120015 w 2160270"/>
              <a:gd name="connsiteY6" fmla="*/ 1200150 h 1200150"/>
              <a:gd name="connsiteX7" fmla="*/ 0 w 2160270"/>
              <a:gd name="connsiteY7" fmla="*/ 1080135 h 1200150"/>
              <a:gd name="connsiteX8" fmla="*/ 0 w 2160270"/>
              <a:gd name="connsiteY8" fmla="*/ 120015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0270" h="1200150">
                <a:moveTo>
                  <a:pt x="0" y="120015"/>
                </a:moveTo>
                <a:cubicBezTo>
                  <a:pt x="0" y="53733"/>
                  <a:pt x="53733" y="0"/>
                  <a:pt x="120015" y="0"/>
                </a:cubicBezTo>
                <a:lnTo>
                  <a:pt x="2040255" y="0"/>
                </a:lnTo>
                <a:cubicBezTo>
                  <a:pt x="2106537" y="0"/>
                  <a:pt x="2160270" y="53733"/>
                  <a:pt x="2160270" y="120015"/>
                </a:cubicBezTo>
                <a:lnTo>
                  <a:pt x="2160270" y="1080135"/>
                </a:lnTo>
                <a:cubicBezTo>
                  <a:pt x="2160270" y="1146417"/>
                  <a:pt x="2106537" y="1200150"/>
                  <a:pt x="2040255" y="1200150"/>
                </a:cubicBezTo>
                <a:lnTo>
                  <a:pt x="120015" y="1200150"/>
                </a:lnTo>
                <a:cubicBezTo>
                  <a:pt x="53733" y="1200150"/>
                  <a:pt x="0" y="1146417"/>
                  <a:pt x="0" y="1080135"/>
                </a:cubicBezTo>
                <a:lnTo>
                  <a:pt x="0" y="12001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881" tIns="160881" rIns="160881" bIns="16088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kern="1200" dirty="0" smtClean="0"/>
              <a:t>4 Guys </a:t>
            </a:r>
            <a:r>
              <a:rPr lang="en-US" sz="3300" kern="1200" dirty="0" err="1" smtClean="0"/>
              <a:t>Inc</a:t>
            </a:r>
            <a:endParaRPr lang="en-US" sz="33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1190625" y="4756151"/>
            <a:ext cx="2160270" cy="1200150"/>
          </a:xfrm>
          <a:custGeom>
            <a:avLst/>
            <a:gdLst>
              <a:gd name="connsiteX0" fmla="*/ 0 w 2160270"/>
              <a:gd name="connsiteY0" fmla="*/ 120015 h 1200150"/>
              <a:gd name="connsiteX1" fmla="*/ 120015 w 2160270"/>
              <a:gd name="connsiteY1" fmla="*/ 0 h 1200150"/>
              <a:gd name="connsiteX2" fmla="*/ 2040255 w 2160270"/>
              <a:gd name="connsiteY2" fmla="*/ 0 h 1200150"/>
              <a:gd name="connsiteX3" fmla="*/ 2160270 w 2160270"/>
              <a:gd name="connsiteY3" fmla="*/ 120015 h 1200150"/>
              <a:gd name="connsiteX4" fmla="*/ 2160270 w 2160270"/>
              <a:gd name="connsiteY4" fmla="*/ 1080135 h 1200150"/>
              <a:gd name="connsiteX5" fmla="*/ 2040255 w 2160270"/>
              <a:gd name="connsiteY5" fmla="*/ 1200150 h 1200150"/>
              <a:gd name="connsiteX6" fmla="*/ 120015 w 2160270"/>
              <a:gd name="connsiteY6" fmla="*/ 1200150 h 1200150"/>
              <a:gd name="connsiteX7" fmla="*/ 0 w 2160270"/>
              <a:gd name="connsiteY7" fmla="*/ 1080135 h 1200150"/>
              <a:gd name="connsiteX8" fmla="*/ 0 w 2160270"/>
              <a:gd name="connsiteY8" fmla="*/ 120015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0270" h="1200150">
                <a:moveTo>
                  <a:pt x="0" y="120015"/>
                </a:moveTo>
                <a:cubicBezTo>
                  <a:pt x="0" y="53733"/>
                  <a:pt x="53733" y="0"/>
                  <a:pt x="120015" y="0"/>
                </a:cubicBezTo>
                <a:lnTo>
                  <a:pt x="2040255" y="0"/>
                </a:lnTo>
                <a:cubicBezTo>
                  <a:pt x="2106537" y="0"/>
                  <a:pt x="2160270" y="53733"/>
                  <a:pt x="2160270" y="120015"/>
                </a:cubicBezTo>
                <a:lnTo>
                  <a:pt x="2160270" y="1080135"/>
                </a:lnTo>
                <a:cubicBezTo>
                  <a:pt x="2160270" y="1146417"/>
                  <a:pt x="2106537" y="1200150"/>
                  <a:pt x="2040255" y="1200150"/>
                </a:cubicBezTo>
                <a:lnTo>
                  <a:pt x="120015" y="1200150"/>
                </a:lnTo>
                <a:cubicBezTo>
                  <a:pt x="53733" y="1200150"/>
                  <a:pt x="0" y="1146417"/>
                  <a:pt x="0" y="1080135"/>
                </a:cubicBezTo>
                <a:lnTo>
                  <a:pt x="0" y="12001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881" tIns="160881" rIns="160881" bIns="16088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dirty="0" smtClean="0"/>
              <a:t>Wife</a:t>
            </a:r>
          </a:p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kern="1200" dirty="0" smtClean="0"/>
              <a:t>Salary</a:t>
            </a:r>
            <a:endParaRPr lang="en-US" sz="33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5816758" y="4756151"/>
            <a:ext cx="2160270" cy="1200150"/>
          </a:xfrm>
          <a:custGeom>
            <a:avLst/>
            <a:gdLst>
              <a:gd name="connsiteX0" fmla="*/ 0 w 2160270"/>
              <a:gd name="connsiteY0" fmla="*/ 120015 h 1200150"/>
              <a:gd name="connsiteX1" fmla="*/ 120015 w 2160270"/>
              <a:gd name="connsiteY1" fmla="*/ 0 h 1200150"/>
              <a:gd name="connsiteX2" fmla="*/ 2040255 w 2160270"/>
              <a:gd name="connsiteY2" fmla="*/ 0 h 1200150"/>
              <a:gd name="connsiteX3" fmla="*/ 2160270 w 2160270"/>
              <a:gd name="connsiteY3" fmla="*/ 120015 h 1200150"/>
              <a:gd name="connsiteX4" fmla="*/ 2160270 w 2160270"/>
              <a:gd name="connsiteY4" fmla="*/ 1080135 h 1200150"/>
              <a:gd name="connsiteX5" fmla="*/ 2040255 w 2160270"/>
              <a:gd name="connsiteY5" fmla="*/ 1200150 h 1200150"/>
              <a:gd name="connsiteX6" fmla="*/ 120015 w 2160270"/>
              <a:gd name="connsiteY6" fmla="*/ 1200150 h 1200150"/>
              <a:gd name="connsiteX7" fmla="*/ 0 w 2160270"/>
              <a:gd name="connsiteY7" fmla="*/ 1080135 h 1200150"/>
              <a:gd name="connsiteX8" fmla="*/ 0 w 2160270"/>
              <a:gd name="connsiteY8" fmla="*/ 120015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0270" h="1200150">
                <a:moveTo>
                  <a:pt x="0" y="120015"/>
                </a:moveTo>
                <a:cubicBezTo>
                  <a:pt x="0" y="53733"/>
                  <a:pt x="53733" y="0"/>
                  <a:pt x="120015" y="0"/>
                </a:cubicBezTo>
                <a:lnTo>
                  <a:pt x="2040255" y="0"/>
                </a:lnTo>
                <a:cubicBezTo>
                  <a:pt x="2106537" y="0"/>
                  <a:pt x="2160270" y="53733"/>
                  <a:pt x="2160270" y="120015"/>
                </a:cubicBezTo>
                <a:lnTo>
                  <a:pt x="2160270" y="1080135"/>
                </a:lnTo>
                <a:cubicBezTo>
                  <a:pt x="2160270" y="1146417"/>
                  <a:pt x="2106537" y="1200150"/>
                  <a:pt x="2040255" y="1200150"/>
                </a:cubicBezTo>
                <a:lnTo>
                  <a:pt x="120015" y="1200150"/>
                </a:lnTo>
                <a:cubicBezTo>
                  <a:pt x="53733" y="1200150"/>
                  <a:pt x="0" y="1146417"/>
                  <a:pt x="0" y="1080135"/>
                </a:cubicBezTo>
                <a:lnTo>
                  <a:pt x="0" y="12001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881" tIns="160881" rIns="160881" bIns="16088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kern="1200" dirty="0" smtClean="0"/>
              <a:t>18+ Child</a:t>
            </a:r>
          </a:p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kern="1200" dirty="0" smtClean="0"/>
              <a:t>Salary</a:t>
            </a:r>
            <a:endParaRPr lang="en-US" sz="3300" kern="1200" dirty="0"/>
          </a:p>
        </p:txBody>
      </p:sp>
      <p:sp>
        <p:nvSpPr>
          <p:cNvPr id="19" name="Freeform 18"/>
          <p:cNvSpPr/>
          <p:nvPr/>
        </p:nvSpPr>
        <p:spPr>
          <a:xfrm rot="1992514">
            <a:off x="2923221" y="4254896"/>
            <a:ext cx="540068" cy="450057"/>
          </a:xfrm>
          <a:custGeom>
            <a:avLst/>
            <a:gdLst>
              <a:gd name="connsiteX0" fmla="*/ 0 w 450056"/>
              <a:gd name="connsiteY0" fmla="*/ 108013 h 540067"/>
              <a:gd name="connsiteX1" fmla="*/ 225028 w 450056"/>
              <a:gd name="connsiteY1" fmla="*/ 108013 h 540067"/>
              <a:gd name="connsiteX2" fmla="*/ 225028 w 450056"/>
              <a:gd name="connsiteY2" fmla="*/ 0 h 540067"/>
              <a:gd name="connsiteX3" fmla="*/ 450056 w 450056"/>
              <a:gd name="connsiteY3" fmla="*/ 270034 h 540067"/>
              <a:gd name="connsiteX4" fmla="*/ 225028 w 450056"/>
              <a:gd name="connsiteY4" fmla="*/ 540067 h 540067"/>
              <a:gd name="connsiteX5" fmla="*/ 225028 w 450056"/>
              <a:gd name="connsiteY5" fmla="*/ 432054 h 540067"/>
              <a:gd name="connsiteX6" fmla="*/ 0 w 450056"/>
              <a:gd name="connsiteY6" fmla="*/ 432054 h 540067"/>
              <a:gd name="connsiteX7" fmla="*/ 0 w 450056"/>
              <a:gd name="connsiteY7" fmla="*/ 108013 h 54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056" h="540067">
                <a:moveTo>
                  <a:pt x="360045" y="1"/>
                </a:moveTo>
                <a:lnTo>
                  <a:pt x="360045" y="270034"/>
                </a:lnTo>
                <a:lnTo>
                  <a:pt x="450056" y="270034"/>
                </a:lnTo>
                <a:lnTo>
                  <a:pt x="225028" y="540066"/>
                </a:lnTo>
                <a:lnTo>
                  <a:pt x="0" y="270034"/>
                </a:lnTo>
                <a:lnTo>
                  <a:pt x="90011" y="270034"/>
                </a:lnTo>
                <a:lnTo>
                  <a:pt x="90011" y="1"/>
                </a:lnTo>
                <a:lnTo>
                  <a:pt x="360045" y="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14" tIns="1" rIns="108013" bIns="135017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300" kern="1200"/>
          </a:p>
        </p:txBody>
      </p:sp>
      <p:sp>
        <p:nvSpPr>
          <p:cNvPr id="20" name="Freeform 19"/>
          <p:cNvSpPr/>
          <p:nvPr/>
        </p:nvSpPr>
        <p:spPr>
          <a:xfrm rot="19771566">
            <a:off x="5546724" y="4231084"/>
            <a:ext cx="540068" cy="450057"/>
          </a:xfrm>
          <a:custGeom>
            <a:avLst/>
            <a:gdLst>
              <a:gd name="connsiteX0" fmla="*/ 0 w 450056"/>
              <a:gd name="connsiteY0" fmla="*/ 108013 h 540067"/>
              <a:gd name="connsiteX1" fmla="*/ 225028 w 450056"/>
              <a:gd name="connsiteY1" fmla="*/ 108013 h 540067"/>
              <a:gd name="connsiteX2" fmla="*/ 225028 w 450056"/>
              <a:gd name="connsiteY2" fmla="*/ 0 h 540067"/>
              <a:gd name="connsiteX3" fmla="*/ 450056 w 450056"/>
              <a:gd name="connsiteY3" fmla="*/ 270034 h 540067"/>
              <a:gd name="connsiteX4" fmla="*/ 225028 w 450056"/>
              <a:gd name="connsiteY4" fmla="*/ 540067 h 540067"/>
              <a:gd name="connsiteX5" fmla="*/ 225028 w 450056"/>
              <a:gd name="connsiteY5" fmla="*/ 432054 h 540067"/>
              <a:gd name="connsiteX6" fmla="*/ 0 w 450056"/>
              <a:gd name="connsiteY6" fmla="*/ 432054 h 540067"/>
              <a:gd name="connsiteX7" fmla="*/ 0 w 450056"/>
              <a:gd name="connsiteY7" fmla="*/ 108013 h 54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056" h="540067">
                <a:moveTo>
                  <a:pt x="360045" y="1"/>
                </a:moveTo>
                <a:lnTo>
                  <a:pt x="360045" y="270034"/>
                </a:lnTo>
                <a:lnTo>
                  <a:pt x="450056" y="270034"/>
                </a:lnTo>
                <a:lnTo>
                  <a:pt x="225028" y="540066"/>
                </a:lnTo>
                <a:lnTo>
                  <a:pt x="0" y="270034"/>
                </a:lnTo>
                <a:lnTo>
                  <a:pt x="90011" y="270034"/>
                </a:lnTo>
                <a:lnTo>
                  <a:pt x="90011" y="1"/>
                </a:lnTo>
                <a:lnTo>
                  <a:pt x="360045" y="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14" tIns="1" rIns="108013" bIns="135017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300" kern="1200"/>
          </a:p>
        </p:txBody>
      </p:sp>
      <p:sp>
        <p:nvSpPr>
          <p:cNvPr id="21" name="TextBox 20"/>
          <p:cNvSpPr txBox="1"/>
          <p:nvPr/>
        </p:nvSpPr>
        <p:spPr>
          <a:xfrm>
            <a:off x="4840560" y="2339401"/>
            <a:ext cx="3060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Tax free Dividend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23709" y="4112242"/>
            <a:ext cx="2220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Income split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625" y="2655887"/>
            <a:ext cx="3350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Remainder kept in Retained Earnings and Invested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494405" y="4802564"/>
            <a:ext cx="2160270" cy="1200150"/>
          </a:xfrm>
          <a:custGeom>
            <a:avLst/>
            <a:gdLst>
              <a:gd name="connsiteX0" fmla="*/ 0 w 2160270"/>
              <a:gd name="connsiteY0" fmla="*/ 120015 h 1200150"/>
              <a:gd name="connsiteX1" fmla="*/ 120015 w 2160270"/>
              <a:gd name="connsiteY1" fmla="*/ 0 h 1200150"/>
              <a:gd name="connsiteX2" fmla="*/ 2040255 w 2160270"/>
              <a:gd name="connsiteY2" fmla="*/ 0 h 1200150"/>
              <a:gd name="connsiteX3" fmla="*/ 2160270 w 2160270"/>
              <a:gd name="connsiteY3" fmla="*/ 120015 h 1200150"/>
              <a:gd name="connsiteX4" fmla="*/ 2160270 w 2160270"/>
              <a:gd name="connsiteY4" fmla="*/ 1080135 h 1200150"/>
              <a:gd name="connsiteX5" fmla="*/ 2040255 w 2160270"/>
              <a:gd name="connsiteY5" fmla="*/ 1200150 h 1200150"/>
              <a:gd name="connsiteX6" fmla="*/ 120015 w 2160270"/>
              <a:gd name="connsiteY6" fmla="*/ 1200150 h 1200150"/>
              <a:gd name="connsiteX7" fmla="*/ 0 w 2160270"/>
              <a:gd name="connsiteY7" fmla="*/ 1080135 h 1200150"/>
              <a:gd name="connsiteX8" fmla="*/ 0 w 2160270"/>
              <a:gd name="connsiteY8" fmla="*/ 120015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0270" h="1200150">
                <a:moveTo>
                  <a:pt x="0" y="120015"/>
                </a:moveTo>
                <a:cubicBezTo>
                  <a:pt x="0" y="53733"/>
                  <a:pt x="53733" y="0"/>
                  <a:pt x="120015" y="0"/>
                </a:cubicBezTo>
                <a:lnTo>
                  <a:pt x="2040255" y="0"/>
                </a:lnTo>
                <a:cubicBezTo>
                  <a:pt x="2106537" y="0"/>
                  <a:pt x="2160270" y="53733"/>
                  <a:pt x="2160270" y="120015"/>
                </a:cubicBezTo>
                <a:lnTo>
                  <a:pt x="2160270" y="1080135"/>
                </a:lnTo>
                <a:cubicBezTo>
                  <a:pt x="2160270" y="1146417"/>
                  <a:pt x="2106537" y="1200150"/>
                  <a:pt x="2040255" y="1200150"/>
                </a:cubicBezTo>
                <a:lnTo>
                  <a:pt x="120015" y="1200150"/>
                </a:lnTo>
                <a:cubicBezTo>
                  <a:pt x="53733" y="1200150"/>
                  <a:pt x="0" y="1146417"/>
                  <a:pt x="0" y="1080135"/>
                </a:cubicBezTo>
                <a:lnTo>
                  <a:pt x="0" y="12001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881" tIns="160881" rIns="160881" bIns="16088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kern="1200" dirty="0" smtClean="0"/>
              <a:t>Personal Salary</a:t>
            </a:r>
            <a:endParaRPr lang="en-US" sz="3300" kern="1200" dirty="0"/>
          </a:p>
        </p:txBody>
      </p:sp>
      <p:sp>
        <p:nvSpPr>
          <p:cNvPr id="26" name="Freeform 25"/>
          <p:cNvSpPr/>
          <p:nvPr/>
        </p:nvSpPr>
        <p:spPr>
          <a:xfrm>
            <a:off x="4304506" y="4261049"/>
            <a:ext cx="540068" cy="450057"/>
          </a:xfrm>
          <a:custGeom>
            <a:avLst/>
            <a:gdLst>
              <a:gd name="connsiteX0" fmla="*/ 0 w 450056"/>
              <a:gd name="connsiteY0" fmla="*/ 108013 h 540067"/>
              <a:gd name="connsiteX1" fmla="*/ 225028 w 450056"/>
              <a:gd name="connsiteY1" fmla="*/ 108013 h 540067"/>
              <a:gd name="connsiteX2" fmla="*/ 225028 w 450056"/>
              <a:gd name="connsiteY2" fmla="*/ 0 h 540067"/>
              <a:gd name="connsiteX3" fmla="*/ 450056 w 450056"/>
              <a:gd name="connsiteY3" fmla="*/ 270034 h 540067"/>
              <a:gd name="connsiteX4" fmla="*/ 225028 w 450056"/>
              <a:gd name="connsiteY4" fmla="*/ 540067 h 540067"/>
              <a:gd name="connsiteX5" fmla="*/ 225028 w 450056"/>
              <a:gd name="connsiteY5" fmla="*/ 432054 h 540067"/>
              <a:gd name="connsiteX6" fmla="*/ 0 w 450056"/>
              <a:gd name="connsiteY6" fmla="*/ 432054 h 540067"/>
              <a:gd name="connsiteX7" fmla="*/ 0 w 450056"/>
              <a:gd name="connsiteY7" fmla="*/ 108013 h 54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056" h="540067">
                <a:moveTo>
                  <a:pt x="360045" y="1"/>
                </a:moveTo>
                <a:lnTo>
                  <a:pt x="360045" y="270034"/>
                </a:lnTo>
                <a:lnTo>
                  <a:pt x="450056" y="270034"/>
                </a:lnTo>
                <a:lnTo>
                  <a:pt x="225028" y="540066"/>
                </a:lnTo>
                <a:lnTo>
                  <a:pt x="0" y="270034"/>
                </a:lnTo>
                <a:lnTo>
                  <a:pt x="90011" y="270034"/>
                </a:lnTo>
                <a:lnTo>
                  <a:pt x="90011" y="1"/>
                </a:lnTo>
                <a:lnTo>
                  <a:pt x="360045" y="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14" tIns="1" rIns="108013" bIns="135017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300" kern="1200"/>
          </a:p>
        </p:txBody>
      </p:sp>
      <p:sp>
        <p:nvSpPr>
          <p:cNvPr id="27" name="Freeform 26"/>
          <p:cNvSpPr/>
          <p:nvPr/>
        </p:nvSpPr>
        <p:spPr>
          <a:xfrm>
            <a:off x="4301965" y="2418536"/>
            <a:ext cx="540068" cy="450057"/>
          </a:xfrm>
          <a:custGeom>
            <a:avLst/>
            <a:gdLst>
              <a:gd name="connsiteX0" fmla="*/ 0 w 450056"/>
              <a:gd name="connsiteY0" fmla="*/ 108013 h 540067"/>
              <a:gd name="connsiteX1" fmla="*/ 225028 w 450056"/>
              <a:gd name="connsiteY1" fmla="*/ 108013 h 540067"/>
              <a:gd name="connsiteX2" fmla="*/ 225028 w 450056"/>
              <a:gd name="connsiteY2" fmla="*/ 0 h 540067"/>
              <a:gd name="connsiteX3" fmla="*/ 450056 w 450056"/>
              <a:gd name="connsiteY3" fmla="*/ 270034 h 540067"/>
              <a:gd name="connsiteX4" fmla="*/ 225028 w 450056"/>
              <a:gd name="connsiteY4" fmla="*/ 540067 h 540067"/>
              <a:gd name="connsiteX5" fmla="*/ 225028 w 450056"/>
              <a:gd name="connsiteY5" fmla="*/ 432054 h 540067"/>
              <a:gd name="connsiteX6" fmla="*/ 0 w 450056"/>
              <a:gd name="connsiteY6" fmla="*/ 432054 h 540067"/>
              <a:gd name="connsiteX7" fmla="*/ 0 w 450056"/>
              <a:gd name="connsiteY7" fmla="*/ 108013 h 540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0056" h="540067">
                <a:moveTo>
                  <a:pt x="360045" y="1"/>
                </a:moveTo>
                <a:lnTo>
                  <a:pt x="360045" y="270034"/>
                </a:lnTo>
                <a:lnTo>
                  <a:pt x="450056" y="270034"/>
                </a:lnTo>
                <a:lnTo>
                  <a:pt x="225028" y="540066"/>
                </a:lnTo>
                <a:lnTo>
                  <a:pt x="0" y="270034"/>
                </a:lnTo>
                <a:lnTo>
                  <a:pt x="90011" y="270034"/>
                </a:lnTo>
                <a:lnTo>
                  <a:pt x="90011" y="1"/>
                </a:lnTo>
                <a:lnTo>
                  <a:pt x="360045" y="1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014" tIns="1" rIns="108013" bIns="135017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300" kern="1200"/>
          </a:p>
        </p:txBody>
      </p:sp>
      <p:sp>
        <p:nvSpPr>
          <p:cNvPr id="28" name="Freeform 27"/>
          <p:cNvSpPr/>
          <p:nvPr/>
        </p:nvSpPr>
        <p:spPr>
          <a:xfrm>
            <a:off x="3491865" y="2943602"/>
            <a:ext cx="2160270" cy="1200150"/>
          </a:xfrm>
          <a:custGeom>
            <a:avLst/>
            <a:gdLst>
              <a:gd name="connsiteX0" fmla="*/ 0 w 2160270"/>
              <a:gd name="connsiteY0" fmla="*/ 120015 h 1200150"/>
              <a:gd name="connsiteX1" fmla="*/ 120015 w 2160270"/>
              <a:gd name="connsiteY1" fmla="*/ 0 h 1200150"/>
              <a:gd name="connsiteX2" fmla="*/ 2040255 w 2160270"/>
              <a:gd name="connsiteY2" fmla="*/ 0 h 1200150"/>
              <a:gd name="connsiteX3" fmla="*/ 2160270 w 2160270"/>
              <a:gd name="connsiteY3" fmla="*/ 120015 h 1200150"/>
              <a:gd name="connsiteX4" fmla="*/ 2160270 w 2160270"/>
              <a:gd name="connsiteY4" fmla="*/ 1080135 h 1200150"/>
              <a:gd name="connsiteX5" fmla="*/ 2040255 w 2160270"/>
              <a:gd name="connsiteY5" fmla="*/ 1200150 h 1200150"/>
              <a:gd name="connsiteX6" fmla="*/ 120015 w 2160270"/>
              <a:gd name="connsiteY6" fmla="*/ 1200150 h 1200150"/>
              <a:gd name="connsiteX7" fmla="*/ 0 w 2160270"/>
              <a:gd name="connsiteY7" fmla="*/ 1080135 h 1200150"/>
              <a:gd name="connsiteX8" fmla="*/ 0 w 2160270"/>
              <a:gd name="connsiteY8" fmla="*/ 120015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0270" h="1200150">
                <a:moveTo>
                  <a:pt x="0" y="120015"/>
                </a:moveTo>
                <a:cubicBezTo>
                  <a:pt x="0" y="53733"/>
                  <a:pt x="53733" y="0"/>
                  <a:pt x="120015" y="0"/>
                </a:cubicBezTo>
                <a:lnTo>
                  <a:pt x="2040255" y="0"/>
                </a:lnTo>
                <a:cubicBezTo>
                  <a:pt x="2106537" y="0"/>
                  <a:pt x="2160270" y="53733"/>
                  <a:pt x="2160270" y="120015"/>
                </a:cubicBezTo>
                <a:lnTo>
                  <a:pt x="2160270" y="1080135"/>
                </a:lnTo>
                <a:cubicBezTo>
                  <a:pt x="2160270" y="1146417"/>
                  <a:pt x="2106537" y="1200150"/>
                  <a:pt x="2040255" y="1200150"/>
                </a:cubicBezTo>
                <a:lnTo>
                  <a:pt x="120015" y="1200150"/>
                </a:lnTo>
                <a:cubicBezTo>
                  <a:pt x="53733" y="1200150"/>
                  <a:pt x="0" y="1146417"/>
                  <a:pt x="0" y="1080135"/>
                </a:cubicBezTo>
                <a:lnTo>
                  <a:pt x="0" y="12001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881" tIns="160881" rIns="160881" bIns="160881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300" kern="1200" dirty="0" smtClean="0"/>
              <a:t>Jonathan </a:t>
            </a:r>
            <a:r>
              <a:rPr lang="en-US" sz="3300" kern="1200" dirty="0" err="1" smtClean="0"/>
              <a:t>Jigalo</a:t>
            </a:r>
            <a:r>
              <a:rPr lang="en-US" sz="3300" kern="1200" dirty="0" smtClean="0"/>
              <a:t> </a:t>
            </a:r>
            <a:r>
              <a:rPr lang="en-US" sz="3300" kern="1200" dirty="0" err="1" smtClean="0"/>
              <a:t>Inc</a:t>
            </a:r>
            <a:endParaRPr lang="en-US" sz="3300" kern="1200" dirty="0"/>
          </a:p>
        </p:txBody>
      </p:sp>
    </p:spTree>
    <p:extLst>
      <p:ext uri="{BB962C8B-B14F-4D97-AF65-F5344CB8AC3E}">
        <p14:creationId xmlns:p14="http://schemas.microsoft.com/office/powerpoint/2010/main" val="130127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19" grpId="0" animBg="1"/>
      <p:bldP spid="20" grpId="0" animBg="1"/>
      <p:bldP spid="21" grpId="0"/>
      <p:bldP spid="23" grpId="0"/>
      <p:bldP spid="24" grpId="0"/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consequence - summary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0" y="6176963"/>
            <a:ext cx="9144000" cy="5595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cap="all" dirty="0" smtClean="0">
                <a:latin typeface="Impact" panose="020B0806030902050204" pitchFamily="34" charset="0"/>
              </a:rPr>
              <a:t>¾ partners are better off; most likely incorporate</a:t>
            </a:r>
            <a:endParaRPr lang="en-US" sz="2600" cap="all" dirty="0">
              <a:latin typeface="Impact" panose="020B080603090205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27303547"/>
              </p:ext>
            </p:extLst>
          </p:nvPr>
        </p:nvGraphicFramePr>
        <p:xfrm>
          <a:off x="-1" y="0"/>
          <a:ext cx="9305365" cy="363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473420"/>
              </p:ext>
            </p:extLst>
          </p:nvPr>
        </p:nvGraphicFramePr>
        <p:xfrm>
          <a:off x="628650" y="1387475"/>
          <a:ext cx="7886700" cy="4789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5383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Tax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Tax avoidance (</a:t>
            </a:r>
            <a:r>
              <a:rPr lang="en-US" smtClean="0"/>
              <a:t>not evasion)</a:t>
            </a:r>
            <a:endParaRPr lang="en-US" dirty="0" smtClean="0"/>
          </a:p>
          <a:p>
            <a:r>
              <a:rPr lang="en-US" dirty="0" smtClean="0"/>
              <a:t>Succession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1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5595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Impact"/>
              <a:buNone/>
            </a:pPr>
            <a:r>
              <a:rPr lang="en-US" sz="2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TO TAX OR NOT TO TAX</a:t>
            </a:r>
          </a:p>
        </p:txBody>
      </p:sp>
      <p:sp>
        <p:nvSpPr>
          <p:cNvPr id="272" name="Shape 272"/>
          <p:cNvSpPr/>
          <p:nvPr/>
        </p:nvSpPr>
        <p:spPr>
          <a:xfrm flipH="1">
            <a:off x="0" y="6176962"/>
            <a:ext cx="9144000" cy="559548"/>
          </a:xfrm>
          <a:prstGeom prst="rect">
            <a:avLst/>
          </a:prstGeom>
          <a:solidFill>
            <a:schemeClr val="dk1"/>
          </a:solidFill>
          <a:ln w="1270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THAT IS THE QUESTION</a:t>
            </a:r>
          </a:p>
        </p:txBody>
      </p:sp>
      <p:grpSp>
        <p:nvGrpSpPr>
          <p:cNvPr id="273" name="Shape 273"/>
          <p:cNvGrpSpPr/>
          <p:nvPr/>
        </p:nvGrpSpPr>
        <p:grpSpPr>
          <a:xfrm>
            <a:off x="2725" y="0"/>
            <a:ext cx="9299912" cy="363071"/>
            <a:chOff x="2726" y="0"/>
            <a:chExt cx="9299912" cy="363071"/>
          </a:xfrm>
        </p:grpSpPr>
        <p:sp>
          <p:nvSpPr>
            <p:cNvPr id="274" name="Shape 274"/>
            <p:cNvSpPr/>
            <p:nvPr/>
          </p:nvSpPr>
          <p:spPr>
            <a:xfrm>
              <a:off x="2726" y="0"/>
              <a:ext cx="2735267" cy="363071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 txBox="1"/>
            <p:nvPr/>
          </p:nvSpPr>
          <p:spPr>
            <a:xfrm>
              <a:off x="2726" y="0"/>
              <a:ext cx="2644500" cy="363071"/>
            </a:xfrm>
            <a:prstGeom prst="rect">
              <a:avLst/>
            </a:prstGeom>
            <a:noFill/>
            <a:ln>
              <a:noFill/>
            </a:ln>
          </p:spPr>
          <p:txBody>
            <a:bodyPr lIns="101325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KEY FACTS</a:t>
              </a:r>
            </a:p>
          </p:txBody>
        </p:sp>
        <p:sp>
          <p:nvSpPr>
            <p:cNvPr id="276" name="Shape 276"/>
            <p:cNvSpPr/>
            <p:nvPr/>
          </p:nvSpPr>
          <p:spPr>
            <a:xfrm>
              <a:off x="2190940" y="0"/>
              <a:ext cx="2735267" cy="363071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 txBox="1"/>
            <p:nvPr/>
          </p:nvSpPr>
          <p:spPr>
            <a:xfrm>
              <a:off x="2372475" y="0"/>
              <a:ext cx="2372196" cy="363071"/>
            </a:xfrm>
            <a:prstGeom prst="rect">
              <a:avLst/>
            </a:prstGeom>
            <a:noFill/>
            <a:ln>
              <a:noFill/>
            </a:ln>
          </p:spPr>
          <p:txBody>
            <a:bodyPr lIns="76000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INCOME &amp; TAX</a:t>
              </a:r>
            </a:p>
          </p:txBody>
        </p:sp>
        <p:sp>
          <p:nvSpPr>
            <p:cNvPr id="278" name="Shape 278"/>
            <p:cNvSpPr/>
            <p:nvPr/>
          </p:nvSpPr>
          <p:spPr>
            <a:xfrm>
              <a:off x="4379155" y="0"/>
              <a:ext cx="2735267" cy="363071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 txBox="1"/>
            <p:nvPr/>
          </p:nvSpPr>
          <p:spPr>
            <a:xfrm>
              <a:off x="4560691" y="0"/>
              <a:ext cx="2372196" cy="363071"/>
            </a:xfrm>
            <a:prstGeom prst="rect">
              <a:avLst/>
            </a:prstGeom>
            <a:noFill/>
            <a:ln>
              <a:noFill/>
            </a:ln>
          </p:spPr>
          <p:txBody>
            <a:bodyPr lIns="76000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STRUCTURE</a:t>
              </a:r>
            </a:p>
          </p:txBody>
        </p:sp>
        <p:sp>
          <p:nvSpPr>
            <p:cNvPr id="280" name="Shape 280"/>
            <p:cNvSpPr/>
            <p:nvPr/>
          </p:nvSpPr>
          <p:spPr>
            <a:xfrm>
              <a:off x="6567370" y="0"/>
              <a:ext cx="2735267" cy="363071"/>
            </a:xfrm>
            <a:prstGeom prst="chevron">
              <a:avLst>
                <a:gd name="adj" fmla="val 50000"/>
              </a:avLst>
            </a:prstGeom>
            <a:solidFill>
              <a:srgbClr val="3F0040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 txBox="1"/>
            <p:nvPr/>
          </p:nvSpPr>
          <p:spPr>
            <a:xfrm>
              <a:off x="6748906" y="0"/>
              <a:ext cx="2372196" cy="363071"/>
            </a:xfrm>
            <a:prstGeom prst="rect">
              <a:avLst/>
            </a:prstGeom>
            <a:noFill/>
            <a:ln>
              <a:noFill/>
            </a:ln>
          </p:spPr>
          <p:txBody>
            <a:bodyPr lIns="76000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TAX PLANING</a:t>
              </a:r>
            </a:p>
          </p:txBody>
        </p:sp>
      </p:grpSp>
      <p:sp>
        <p:nvSpPr>
          <p:cNvPr id="282" name="Shape 282"/>
          <p:cNvSpPr txBox="1"/>
          <p:nvPr/>
        </p:nvSpPr>
        <p:spPr>
          <a:xfrm>
            <a:off x="346150" y="1220425"/>
            <a:ext cx="8552099" cy="482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/>
              <a:t>Raphael warehouse property transfer to the partnership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/>
              <a:t>Asset transfer from Raphael personal ownership into the partnership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/>
              <a:t>Asset transfer must maximize cash flow to Raphael Real Estate Inc.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-US" sz="1800"/>
              <a:t>Facts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The property has appreciated in value by 80 000$ over the original cost</a:t>
            </a:r>
          </a:p>
        </p:txBody>
      </p:sp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7300" y="3146925"/>
            <a:ext cx="4049399" cy="2699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55950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559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Impact"/>
              <a:buNone/>
            </a:pPr>
            <a:r>
              <a:rPr lang="en-US" sz="2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SOME OPTIONS</a:t>
            </a:r>
          </a:p>
        </p:txBody>
      </p:sp>
      <p:sp>
        <p:nvSpPr>
          <p:cNvPr id="289" name="Shape 289"/>
          <p:cNvSpPr/>
          <p:nvPr/>
        </p:nvSpPr>
        <p:spPr>
          <a:xfrm flipH="1">
            <a:off x="0" y="6176962"/>
            <a:ext cx="9144000" cy="559499"/>
          </a:xfrm>
          <a:prstGeom prst="rect">
            <a:avLst/>
          </a:prstGeom>
          <a:solidFill>
            <a:schemeClr val="dk1"/>
          </a:solidFill>
          <a:ln w="1270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97 ROLLOVER FOR THE WIN</a:t>
            </a:r>
          </a:p>
        </p:txBody>
      </p:sp>
      <p:grpSp>
        <p:nvGrpSpPr>
          <p:cNvPr id="290" name="Shape 290"/>
          <p:cNvGrpSpPr/>
          <p:nvPr/>
        </p:nvGrpSpPr>
        <p:grpSpPr>
          <a:xfrm>
            <a:off x="2725" y="0"/>
            <a:ext cx="9300044" cy="362999"/>
            <a:chOff x="2726" y="0"/>
            <a:chExt cx="9300044" cy="362999"/>
          </a:xfrm>
        </p:grpSpPr>
        <p:sp>
          <p:nvSpPr>
            <p:cNvPr id="291" name="Shape 291"/>
            <p:cNvSpPr/>
            <p:nvPr/>
          </p:nvSpPr>
          <p:spPr>
            <a:xfrm>
              <a:off x="2726" y="0"/>
              <a:ext cx="2735400" cy="362999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2" name="Shape 292"/>
            <p:cNvSpPr txBox="1"/>
            <p:nvPr/>
          </p:nvSpPr>
          <p:spPr>
            <a:xfrm>
              <a:off x="2726" y="0"/>
              <a:ext cx="2644500" cy="362999"/>
            </a:xfrm>
            <a:prstGeom prst="rect">
              <a:avLst/>
            </a:prstGeom>
            <a:noFill/>
            <a:ln>
              <a:noFill/>
            </a:ln>
          </p:spPr>
          <p:txBody>
            <a:bodyPr lIns="101325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KEY FACTS</a:t>
              </a:r>
            </a:p>
          </p:txBody>
        </p:sp>
        <p:sp>
          <p:nvSpPr>
            <p:cNvPr id="293" name="Shape 293"/>
            <p:cNvSpPr/>
            <p:nvPr/>
          </p:nvSpPr>
          <p:spPr>
            <a:xfrm>
              <a:off x="2190940" y="0"/>
              <a:ext cx="2735400" cy="362999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4" name="Shape 294"/>
            <p:cNvSpPr txBox="1"/>
            <p:nvPr/>
          </p:nvSpPr>
          <p:spPr>
            <a:xfrm>
              <a:off x="2372475" y="0"/>
              <a:ext cx="2372100" cy="362999"/>
            </a:xfrm>
            <a:prstGeom prst="rect">
              <a:avLst/>
            </a:prstGeom>
            <a:noFill/>
            <a:ln>
              <a:noFill/>
            </a:ln>
          </p:spPr>
          <p:txBody>
            <a:bodyPr lIns="76000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INCOME &amp; TAX</a:t>
              </a:r>
            </a:p>
          </p:txBody>
        </p:sp>
        <p:sp>
          <p:nvSpPr>
            <p:cNvPr id="295" name="Shape 295"/>
            <p:cNvSpPr/>
            <p:nvPr/>
          </p:nvSpPr>
          <p:spPr>
            <a:xfrm>
              <a:off x="4379155" y="0"/>
              <a:ext cx="2735400" cy="362999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6" name="Shape 296"/>
            <p:cNvSpPr txBox="1"/>
            <p:nvPr/>
          </p:nvSpPr>
          <p:spPr>
            <a:xfrm>
              <a:off x="4560691" y="0"/>
              <a:ext cx="2372100" cy="362999"/>
            </a:xfrm>
            <a:prstGeom prst="rect">
              <a:avLst/>
            </a:prstGeom>
            <a:noFill/>
            <a:ln>
              <a:noFill/>
            </a:ln>
          </p:spPr>
          <p:txBody>
            <a:bodyPr lIns="76000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STRUCTURE</a:t>
              </a:r>
            </a:p>
          </p:txBody>
        </p:sp>
        <p:sp>
          <p:nvSpPr>
            <p:cNvPr id="297" name="Shape 297"/>
            <p:cNvSpPr/>
            <p:nvPr/>
          </p:nvSpPr>
          <p:spPr>
            <a:xfrm>
              <a:off x="6567370" y="0"/>
              <a:ext cx="2735400" cy="362999"/>
            </a:xfrm>
            <a:prstGeom prst="chevron">
              <a:avLst>
                <a:gd name="adj" fmla="val 50000"/>
              </a:avLst>
            </a:prstGeom>
            <a:solidFill>
              <a:srgbClr val="3F0040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8" name="Shape 298"/>
            <p:cNvSpPr txBox="1"/>
            <p:nvPr/>
          </p:nvSpPr>
          <p:spPr>
            <a:xfrm>
              <a:off x="6748906" y="0"/>
              <a:ext cx="2372100" cy="362999"/>
            </a:xfrm>
            <a:prstGeom prst="rect">
              <a:avLst/>
            </a:prstGeom>
            <a:noFill/>
            <a:ln>
              <a:noFill/>
            </a:ln>
          </p:spPr>
          <p:txBody>
            <a:bodyPr lIns="76000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TAX PLANING</a:t>
              </a:r>
            </a:p>
          </p:txBody>
        </p:sp>
      </p:grpSp>
      <p:sp>
        <p:nvSpPr>
          <p:cNvPr id="299" name="Shape 299"/>
          <p:cNvSpPr txBox="1"/>
          <p:nvPr/>
        </p:nvSpPr>
        <p:spPr>
          <a:xfrm>
            <a:off x="346150" y="1220425"/>
            <a:ext cx="6074099" cy="482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1800" b="1"/>
              <a:t>Transfer at Fair Market Value (by default)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80 000$ in capital gain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40 000$ is taxable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50% personal tax rate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 b="1"/>
              <a:t>Additional taxes to be paid by Raphael: 20 000$</a:t>
            </a:r>
          </a:p>
          <a:p>
            <a:pPr rtl="0">
              <a:spcBef>
                <a:spcPts val="0"/>
              </a:spcBef>
              <a:buNone/>
            </a:pPr>
            <a:r>
              <a:rPr lang="en-US" sz="1800" b="1"/>
              <a:t>	</a:t>
            </a:r>
          </a:p>
          <a:p>
            <a:pPr rtl="0">
              <a:spcBef>
                <a:spcPts val="0"/>
              </a:spcBef>
              <a:buNone/>
            </a:pPr>
            <a:endParaRPr sz="1800" b="1"/>
          </a:p>
          <a:p>
            <a:pPr rtl="0">
              <a:spcBef>
                <a:spcPts val="0"/>
              </a:spcBef>
              <a:buNone/>
            </a:pPr>
            <a:endParaRPr sz="1800" b="1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</a:rPr>
              <a:t>Transfer at Cost (97 rollover)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</a:rPr>
              <a:t>As a partner, Raphael can elect to transfer the property at cost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 b="1">
                <a:solidFill>
                  <a:schemeClr val="dk1"/>
                </a:solidFill>
              </a:rPr>
              <a:t>Tax Free!</a:t>
            </a:r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None/>
            </a:pPr>
            <a:endParaRPr sz="1800" b="1"/>
          </a:p>
          <a:p>
            <a:pPr marL="457200" lvl="0" indent="-228600" rtl="0">
              <a:spcBef>
                <a:spcPts val="0"/>
              </a:spcBef>
              <a:buClr>
                <a:schemeClr val="dk1"/>
              </a:buClr>
              <a:buNone/>
            </a:pPr>
            <a:endParaRPr sz="1800" b="1"/>
          </a:p>
          <a:p>
            <a:pPr marL="0" lvl="0" indent="0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r>
              <a:rPr lang="en-US" sz="1800" b="1"/>
              <a:t>Partnership note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97 rollover = Lower cost for tax purposes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CCA claimable on lower amount</a:t>
            </a:r>
          </a:p>
        </p:txBody>
      </p:sp>
      <p:pic>
        <p:nvPicPr>
          <p:cNvPr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2900" y="1221625"/>
            <a:ext cx="2215499" cy="1487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 rotWithShape="1">
          <a:blip r:embed="rId4">
            <a:alphaModFix/>
          </a:blip>
          <a:srcRect l="33897" t="19063" b="14046"/>
          <a:stretch/>
        </p:blipFill>
        <p:spPr>
          <a:xfrm>
            <a:off x="6643975" y="3471000"/>
            <a:ext cx="2215499" cy="1487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78755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559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Impact"/>
              <a:buNone/>
            </a:pPr>
            <a:r>
              <a:rPr lang="en-US" sz="2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JONATHAN’S PROBLEMS FOR THE RICH</a:t>
            </a:r>
          </a:p>
        </p:txBody>
      </p:sp>
      <p:grpSp>
        <p:nvGrpSpPr>
          <p:cNvPr id="307" name="Shape 307"/>
          <p:cNvGrpSpPr/>
          <p:nvPr/>
        </p:nvGrpSpPr>
        <p:grpSpPr>
          <a:xfrm>
            <a:off x="2725" y="0"/>
            <a:ext cx="9300044" cy="362999"/>
            <a:chOff x="2726" y="0"/>
            <a:chExt cx="9300044" cy="362999"/>
          </a:xfrm>
        </p:grpSpPr>
        <p:sp>
          <p:nvSpPr>
            <p:cNvPr id="308" name="Shape 308"/>
            <p:cNvSpPr/>
            <p:nvPr/>
          </p:nvSpPr>
          <p:spPr>
            <a:xfrm>
              <a:off x="2726" y="0"/>
              <a:ext cx="2735400" cy="362999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9" name="Shape 309"/>
            <p:cNvSpPr txBox="1"/>
            <p:nvPr/>
          </p:nvSpPr>
          <p:spPr>
            <a:xfrm>
              <a:off x="2726" y="0"/>
              <a:ext cx="2644500" cy="362999"/>
            </a:xfrm>
            <a:prstGeom prst="rect">
              <a:avLst/>
            </a:prstGeom>
            <a:noFill/>
            <a:ln>
              <a:noFill/>
            </a:ln>
          </p:spPr>
          <p:txBody>
            <a:bodyPr lIns="101325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KEY FACTS</a:t>
              </a:r>
            </a:p>
          </p:txBody>
        </p:sp>
        <p:sp>
          <p:nvSpPr>
            <p:cNvPr id="310" name="Shape 310"/>
            <p:cNvSpPr/>
            <p:nvPr/>
          </p:nvSpPr>
          <p:spPr>
            <a:xfrm>
              <a:off x="2190940" y="0"/>
              <a:ext cx="2735400" cy="362999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1" name="Shape 311"/>
            <p:cNvSpPr txBox="1"/>
            <p:nvPr/>
          </p:nvSpPr>
          <p:spPr>
            <a:xfrm>
              <a:off x="2372475" y="0"/>
              <a:ext cx="2372100" cy="362999"/>
            </a:xfrm>
            <a:prstGeom prst="rect">
              <a:avLst/>
            </a:prstGeom>
            <a:noFill/>
            <a:ln>
              <a:noFill/>
            </a:ln>
          </p:spPr>
          <p:txBody>
            <a:bodyPr lIns="76000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INCOME &amp; TAX</a:t>
              </a:r>
            </a:p>
          </p:txBody>
        </p:sp>
        <p:sp>
          <p:nvSpPr>
            <p:cNvPr id="312" name="Shape 312"/>
            <p:cNvSpPr/>
            <p:nvPr/>
          </p:nvSpPr>
          <p:spPr>
            <a:xfrm>
              <a:off x="4379155" y="0"/>
              <a:ext cx="2735400" cy="362999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3" name="Shape 313"/>
            <p:cNvSpPr txBox="1"/>
            <p:nvPr/>
          </p:nvSpPr>
          <p:spPr>
            <a:xfrm>
              <a:off x="4560691" y="0"/>
              <a:ext cx="2372100" cy="362999"/>
            </a:xfrm>
            <a:prstGeom prst="rect">
              <a:avLst/>
            </a:prstGeom>
            <a:noFill/>
            <a:ln>
              <a:noFill/>
            </a:ln>
          </p:spPr>
          <p:txBody>
            <a:bodyPr lIns="76000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STRUCTURE</a:t>
              </a:r>
            </a:p>
          </p:txBody>
        </p:sp>
        <p:sp>
          <p:nvSpPr>
            <p:cNvPr id="314" name="Shape 314"/>
            <p:cNvSpPr/>
            <p:nvPr/>
          </p:nvSpPr>
          <p:spPr>
            <a:xfrm>
              <a:off x="6567370" y="0"/>
              <a:ext cx="2735400" cy="362999"/>
            </a:xfrm>
            <a:prstGeom prst="chevron">
              <a:avLst>
                <a:gd name="adj" fmla="val 50000"/>
              </a:avLst>
            </a:prstGeom>
            <a:solidFill>
              <a:srgbClr val="3F0040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5" name="Shape 315"/>
            <p:cNvSpPr txBox="1"/>
            <p:nvPr/>
          </p:nvSpPr>
          <p:spPr>
            <a:xfrm>
              <a:off x="6748906" y="0"/>
              <a:ext cx="2372100" cy="362999"/>
            </a:xfrm>
            <a:prstGeom prst="rect">
              <a:avLst/>
            </a:prstGeom>
            <a:noFill/>
            <a:ln>
              <a:noFill/>
            </a:ln>
          </p:spPr>
          <p:txBody>
            <a:bodyPr lIns="76000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TAX PLANING</a:t>
              </a:r>
            </a:p>
          </p:txBody>
        </p:sp>
      </p:grpSp>
      <p:sp>
        <p:nvSpPr>
          <p:cNvPr id="316" name="Shape 316"/>
          <p:cNvSpPr txBox="1"/>
          <p:nvPr/>
        </p:nvSpPr>
        <p:spPr>
          <a:xfrm>
            <a:off x="346150" y="1068025"/>
            <a:ext cx="5611499" cy="482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b="1"/>
              <a:t>Jonathan’s situation: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/>
              <a:t>45 years old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/>
              <a:t>Filthy rich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Married with an 18 year old swedish model that loves him for his personality and values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Has a 10 year old child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 b="1"/>
              <a:t>Estate planning objectives: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Protect the assets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Secure his child’s financial future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-US" sz="1800" b="1"/>
              <a:t>Solution: TRUST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Jonathan can create a trust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Transfer his assets in the trust (usually at FMV)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Make his child the beneficiary of the trust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The trust will be managed by a trustee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The asset’s value will be protected</a:t>
            </a:r>
          </a:p>
        </p:txBody>
      </p:sp>
      <p:pic>
        <p:nvPicPr>
          <p:cNvPr id="317" name="Shape 3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64389">
            <a:off x="5883188" y="3896270"/>
            <a:ext cx="2297030" cy="1522911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18" name="Shape 3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86316">
            <a:off x="6191546" y="1239885"/>
            <a:ext cx="1680284" cy="189700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319" name="Shape 319"/>
          <p:cNvSpPr/>
          <p:nvPr/>
        </p:nvSpPr>
        <p:spPr>
          <a:xfrm flipH="1">
            <a:off x="0" y="6176962"/>
            <a:ext cx="9144000" cy="559499"/>
          </a:xfrm>
          <a:prstGeom prst="rect">
            <a:avLst/>
          </a:prstGeom>
          <a:solidFill>
            <a:schemeClr val="dk1"/>
          </a:solidFill>
          <a:ln w="12700" cap="flat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TRUST FUNDS COME IN A FEW VARIATIONS</a:t>
            </a:r>
          </a:p>
        </p:txBody>
      </p:sp>
    </p:spTree>
    <p:extLst>
      <p:ext uri="{BB962C8B-B14F-4D97-AF65-F5344CB8AC3E}">
        <p14:creationId xmlns:p14="http://schemas.microsoft.com/office/powerpoint/2010/main" val="37077935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559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Impact"/>
              <a:buNone/>
            </a:pPr>
            <a:r>
              <a:rPr lang="en-US" sz="2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TRUST OPTIONS</a:t>
            </a:r>
          </a:p>
        </p:txBody>
      </p:sp>
      <p:grpSp>
        <p:nvGrpSpPr>
          <p:cNvPr id="325" name="Shape 325"/>
          <p:cNvGrpSpPr/>
          <p:nvPr/>
        </p:nvGrpSpPr>
        <p:grpSpPr>
          <a:xfrm>
            <a:off x="2725" y="0"/>
            <a:ext cx="9300044" cy="362999"/>
            <a:chOff x="2726" y="0"/>
            <a:chExt cx="9300044" cy="362999"/>
          </a:xfrm>
        </p:grpSpPr>
        <p:sp>
          <p:nvSpPr>
            <p:cNvPr id="326" name="Shape 326"/>
            <p:cNvSpPr/>
            <p:nvPr/>
          </p:nvSpPr>
          <p:spPr>
            <a:xfrm>
              <a:off x="2726" y="0"/>
              <a:ext cx="2735400" cy="362999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7" name="Shape 327"/>
            <p:cNvSpPr txBox="1"/>
            <p:nvPr/>
          </p:nvSpPr>
          <p:spPr>
            <a:xfrm>
              <a:off x="2726" y="0"/>
              <a:ext cx="2644500" cy="362999"/>
            </a:xfrm>
            <a:prstGeom prst="rect">
              <a:avLst/>
            </a:prstGeom>
            <a:noFill/>
            <a:ln>
              <a:noFill/>
            </a:ln>
          </p:spPr>
          <p:txBody>
            <a:bodyPr lIns="101325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KEY FACTS</a:t>
              </a:r>
            </a:p>
          </p:txBody>
        </p:sp>
        <p:sp>
          <p:nvSpPr>
            <p:cNvPr id="328" name="Shape 328"/>
            <p:cNvSpPr/>
            <p:nvPr/>
          </p:nvSpPr>
          <p:spPr>
            <a:xfrm>
              <a:off x="2190940" y="0"/>
              <a:ext cx="2735400" cy="362999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9" name="Shape 329"/>
            <p:cNvSpPr txBox="1"/>
            <p:nvPr/>
          </p:nvSpPr>
          <p:spPr>
            <a:xfrm>
              <a:off x="2372475" y="0"/>
              <a:ext cx="2372100" cy="362999"/>
            </a:xfrm>
            <a:prstGeom prst="rect">
              <a:avLst/>
            </a:prstGeom>
            <a:noFill/>
            <a:ln>
              <a:noFill/>
            </a:ln>
          </p:spPr>
          <p:txBody>
            <a:bodyPr lIns="76000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INCOME &amp; TAX</a:t>
              </a:r>
            </a:p>
          </p:txBody>
        </p:sp>
        <p:sp>
          <p:nvSpPr>
            <p:cNvPr id="330" name="Shape 330"/>
            <p:cNvSpPr/>
            <p:nvPr/>
          </p:nvSpPr>
          <p:spPr>
            <a:xfrm>
              <a:off x="4379155" y="0"/>
              <a:ext cx="2735400" cy="362999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1" name="Shape 331"/>
            <p:cNvSpPr txBox="1"/>
            <p:nvPr/>
          </p:nvSpPr>
          <p:spPr>
            <a:xfrm>
              <a:off x="4560691" y="0"/>
              <a:ext cx="2372100" cy="362999"/>
            </a:xfrm>
            <a:prstGeom prst="rect">
              <a:avLst/>
            </a:prstGeom>
            <a:noFill/>
            <a:ln>
              <a:noFill/>
            </a:ln>
          </p:spPr>
          <p:txBody>
            <a:bodyPr lIns="76000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STRUCTURE</a:t>
              </a:r>
            </a:p>
          </p:txBody>
        </p:sp>
        <p:sp>
          <p:nvSpPr>
            <p:cNvPr id="332" name="Shape 332"/>
            <p:cNvSpPr/>
            <p:nvPr/>
          </p:nvSpPr>
          <p:spPr>
            <a:xfrm>
              <a:off x="6567370" y="0"/>
              <a:ext cx="2735400" cy="362999"/>
            </a:xfrm>
            <a:prstGeom prst="chevron">
              <a:avLst>
                <a:gd name="adj" fmla="val 50000"/>
              </a:avLst>
            </a:prstGeom>
            <a:solidFill>
              <a:srgbClr val="3F0040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3" name="Shape 333"/>
            <p:cNvSpPr txBox="1"/>
            <p:nvPr/>
          </p:nvSpPr>
          <p:spPr>
            <a:xfrm>
              <a:off x="6748906" y="0"/>
              <a:ext cx="2372100" cy="362999"/>
            </a:xfrm>
            <a:prstGeom prst="rect">
              <a:avLst/>
            </a:prstGeom>
            <a:noFill/>
            <a:ln>
              <a:noFill/>
            </a:ln>
          </p:spPr>
          <p:txBody>
            <a:bodyPr lIns="76000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TAX PLANING</a:t>
              </a:r>
            </a:p>
          </p:txBody>
        </p:sp>
      </p:grpSp>
      <p:sp>
        <p:nvSpPr>
          <p:cNvPr id="334" name="Shape 334"/>
          <p:cNvSpPr txBox="1"/>
          <p:nvPr/>
        </p:nvSpPr>
        <p:spPr>
          <a:xfrm>
            <a:off x="346150" y="991825"/>
            <a:ext cx="8554799" cy="563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b="1"/>
              <a:t>Inter Vivos Trust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/>
              <a:t>Created before Jonathan’s death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Highest personal tax rate is applicable to Trust income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-US" sz="1800" b="1"/>
              <a:t>Testamentary Trust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Will be created upon Jonathan’s death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Gradual tax rates (potentially lower taxes than Inter Vivos Trust)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-US" sz="1800" b="1"/>
              <a:t>Child Beneficiary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Jonathan’s child is 10 years old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The child will only have access to the trust income at the age of 21 years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The trust income attributed to this child will be accumulated until then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-US" sz="1800" b="1"/>
              <a:t>Income Beneficiary: 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Child has access to trust income only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When property is transferred to beneficiary, considered disposed of at FMV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-US" sz="1800" b="1">
                <a:solidFill>
                  <a:schemeClr val="dk1"/>
                </a:solidFill>
              </a:rPr>
              <a:t>Capital Beneficiary: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</a:rPr>
              <a:t>Child has access to trust capital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</a:rPr>
              <a:t>When property is transferred to beneficiary, considered disposed of at cost</a:t>
            </a:r>
          </a:p>
        </p:txBody>
      </p:sp>
    </p:spTree>
    <p:extLst>
      <p:ext uri="{BB962C8B-B14F-4D97-AF65-F5344CB8AC3E}">
        <p14:creationId xmlns:p14="http://schemas.microsoft.com/office/powerpoint/2010/main" val="335197791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559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Impact"/>
              <a:buNone/>
            </a:pPr>
            <a:r>
              <a:rPr lang="en-US" sz="2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TRUST OPTIONS</a:t>
            </a:r>
          </a:p>
        </p:txBody>
      </p:sp>
      <p:grpSp>
        <p:nvGrpSpPr>
          <p:cNvPr id="340" name="Shape 340"/>
          <p:cNvGrpSpPr/>
          <p:nvPr/>
        </p:nvGrpSpPr>
        <p:grpSpPr>
          <a:xfrm>
            <a:off x="2725" y="0"/>
            <a:ext cx="9300044" cy="362999"/>
            <a:chOff x="2726" y="0"/>
            <a:chExt cx="9300044" cy="362999"/>
          </a:xfrm>
        </p:grpSpPr>
        <p:sp>
          <p:nvSpPr>
            <p:cNvPr id="341" name="Shape 341"/>
            <p:cNvSpPr/>
            <p:nvPr/>
          </p:nvSpPr>
          <p:spPr>
            <a:xfrm>
              <a:off x="2726" y="0"/>
              <a:ext cx="2735400" cy="362999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2" name="Shape 342"/>
            <p:cNvSpPr txBox="1"/>
            <p:nvPr/>
          </p:nvSpPr>
          <p:spPr>
            <a:xfrm>
              <a:off x="2726" y="0"/>
              <a:ext cx="2644500" cy="362999"/>
            </a:xfrm>
            <a:prstGeom prst="rect">
              <a:avLst/>
            </a:prstGeom>
            <a:noFill/>
            <a:ln>
              <a:noFill/>
            </a:ln>
          </p:spPr>
          <p:txBody>
            <a:bodyPr lIns="101325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KEY FACTS</a:t>
              </a:r>
            </a:p>
          </p:txBody>
        </p:sp>
        <p:sp>
          <p:nvSpPr>
            <p:cNvPr id="343" name="Shape 343"/>
            <p:cNvSpPr/>
            <p:nvPr/>
          </p:nvSpPr>
          <p:spPr>
            <a:xfrm>
              <a:off x="2190940" y="0"/>
              <a:ext cx="2735400" cy="362999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4" name="Shape 344"/>
            <p:cNvSpPr txBox="1"/>
            <p:nvPr/>
          </p:nvSpPr>
          <p:spPr>
            <a:xfrm>
              <a:off x="2372475" y="0"/>
              <a:ext cx="2372100" cy="362999"/>
            </a:xfrm>
            <a:prstGeom prst="rect">
              <a:avLst/>
            </a:prstGeom>
            <a:noFill/>
            <a:ln>
              <a:noFill/>
            </a:ln>
          </p:spPr>
          <p:txBody>
            <a:bodyPr lIns="76000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INCOME &amp; TAX</a:t>
              </a:r>
            </a:p>
          </p:txBody>
        </p:sp>
        <p:sp>
          <p:nvSpPr>
            <p:cNvPr id="345" name="Shape 345"/>
            <p:cNvSpPr/>
            <p:nvPr/>
          </p:nvSpPr>
          <p:spPr>
            <a:xfrm>
              <a:off x="4379155" y="0"/>
              <a:ext cx="2735400" cy="362999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6" name="Shape 346"/>
            <p:cNvSpPr txBox="1"/>
            <p:nvPr/>
          </p:nvSpPr>
          <p:spPr>
            <a:xfrm>
              <a:off x="4560691" y="0"/>
              <a:ext cx="2372100" cy="362999"/>
            </a:xfrm>
            <a:prstGeom prst="rect">
              <a:avLst/>
            </a:prstGeom>
            <a:noFill/>
            <a:ln>
              <a:noFill/>
            </a:ln>
          </p:spPr>
          <p:txBody>
            <a:bodyPr lIns="76000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STRUCTURE</a:t>
              </a:r>
            </a:p>
          </p:txBody>
        </p:sp>
        <p:sp>
          <p:nvSpPr>
            <p:cNvPr id="347" name="Shape 347"/>
            <p:cNvSpPr/>
            <p:nvPr/>
          </p:nvSpPr>
          <p:spPr>
            <a:xfrm>
              <a:off x="6567370" y="0"/>
              <a:ext cx="2735400" cy="362999"/>
            </a:xfrm>
            <a:prstGeom prst="chevron">
              <a:avLst>
                <a:gd name="adj" fmla="val 50000"/>
              </a:avLst>
            </a:prstGeom>
            <a:solidFill>
              <a:srgbClr val="3F0040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8" name="Shape 348"/>
            <p:cNvSpPr txBox="1"/>
            <p:nvPr/>
          </p:nvSpPr>
          <p:spPr>
            <a:xfrm>
              <a:off x="6748906" y="0"/>
              <a:ext cx="2372100" cy="362999"/>
            </a:xfrm>
            <a:prstGeom prst="rect">
              <a:avLst/>
            </a:prstGeom>
            <a:noFill/>
            <a:ln>
              <a:noFill/>
            </a:ln>
          </p:spPr>
          <p:txBody>
            <a:bodyPr lIns="76000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TAX PLANING</a:t>
              </a:r>
            </a:p>
          </p:txBody>
        </p:sp>
      </p:grpSp>
      <p:sp>
        <p:nvSpPr>
          <p:cNvPr id="349" name="Shape 349"/>
          <p:cNvSpPr txBox="1"/>
          <p:nvPr/>
        </p:nvSpPr>
        <p:spPr>
          <a:xfrm>
            <a:off x="346150" y="991825"/>
            <a:ext cx="8554799" cy="563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1800" b="1"/>
              <a:t>Spousal Trust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Spouse is entitled to all income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Assets are protected until spouse’s death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Assets are then distributed to child at FMV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-US" sz="1800" b="1"/>
              <a:t>Recommendation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Estate planning activities to occur upon Jonathan’s death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Leave some money for the wife in Jonathan’s will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Transfer all assets in a Testamentary Trust having the child as sole beneficiary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Make the child a Capital and Income beneficiary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Property will be transferred to child at cost amount: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-US" sz="1800"/>
              <a:t>Capital property - Adjusted Cost Base</a:t>
            </a:r>
          </a:p>
          <a:p>
            <a:pPr marL="914400" lvl="1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-US" sz="1800"/>
              <a:t>Depreciable property - Undepreciated Capital Cost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Child will receive income at 21 years of age</a:t>
            </a:r>
          </a:p>
        </p:txBody>
      </p:sp>
      <p:pic>
        <p:nvPicPr>
          <p:cNvPr id="350" name="Shape 3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14790">
            <a:off x="6316287" y="4489127"/>
            <a:ext cx="2600385" cy="199434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11854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409" y="2171845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dirty="0" smtClean="0"/>
              <a:t>Q &amp; A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49218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partnership holding </a:t>
            </a:r>
            <a:r>
              <a:rPr lang="en-US" dirty="0"/>
              <a:t>structure</a:t>
            </a:r>
          </a:p>
        </p:txBody>
      </p:sp>
      <p:sp>
        <p:nvSpPr>
          <p:cNvPr id="9" name="Rectangle 8"/>
          <p:cNvSpPr/>
          <p:nvPr/>
        </p:nvSpPr>
        <p:spPr>
          <a:xfrm flipH="1">
            <a:off x="0" y="6176963"/>
            <a:ext cx="9144000" cy="5595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cap="all" dirty="0" smtClean="0">
                <a:latin typeface="Impact" panose="020B0806030902050204" pitchFamily="34" charset="0"/>
              </a:rPr>
              <a:t>Allows great tax flexibility</a:t>
            </a:r>
            <a:endParaRPr lang="en-US" sz="2600" cap="all" dirty="0">
              <a:latin typeface="Impact" panose="020B0806030902050204" pitchFamily="34" charset="0"/>
            </a:endParaRP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832134052"/>
              </p:ext>
            </p:extLst>
          </p:nvPr>
        </p:nvGraphicFramePr>
        <p:xfrm>
          <a:off x="416858" y="1035423"/>
          <a:ext cx="8364071" cy="4948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3722309530"/>
              </p:ext>
            </p:extLst>
          </p:nvPr>
        </p:nvGraphicFramePr>
        <p:xfrm>
          <a:off x="-1" y="0"/>
          <a:ext cx="9305365" cy="363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5358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dream – 4 stories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0" y="6176963"/>
            <a:ext cx="9144000" cy="5595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cap="all" dirty="0" smtClean="0">
                <a:latin typeface="Impact" panose="020B0806030902050204" pitchFamily="34" charset="0"/>
              </a:rPr>
              <a:t>Multiple ways to split income</a:t>
            </a:r>
            <a:endParaRPr lang="en-US" sz="2600" cap="all" dirty="0">
              <a:latin typeface="Impact" panose="020B080603090205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43234942"/>
              </p:ext>
            </p:extLst>
          </p:nvPr>
        </p:nvGraphicFramePr>
        <p:xfrm>
          <a:off x="107576" y="968188"/>
          <a:ext cx="8901953" cy="504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62017313"/>
              </p:ext>
            </p:extLst>
          </p:nvPr>
        </p:nvGraphicFramePr>
        <p:xfrm>
          <a:off x="-1" y="0"/>
          <a:ext cx="9305365" cy="363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9744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INCOME &amp; </a:t>
            </a:r>
            <a:br>
              <a:rPr lang="en-US" dirty="0" smtClean="0"/>
            </a:br>
            <a:r>
              <a:rPr lang="en-US" dirty="0" smtClean="0"/>
              <a:t>TAX LIABILITY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Nothing </a:t>
            </a:r>
            <a:r>
              <a:rPr lang="en-US" dirty="0"/>
              <a:t>can be said to be certain, </a:t>
            </a:r>
            <a:endParaRPr lang="en-US" dirty="0" smtClean="0"/>
          </a:p>
          <a:p>
            <a:r>
              <a:rPr lang="en-US" dirty="0" smtClean="0"/>
              <a:t>except </a:t>
            </a:r>
            <a:r>
              <a:rPr lang="en-US" dirty="0"/>
              <a:t>death and taxes</a:t>
            </a:r>
          </a:p>
        </p:txBody>
      </p:sp>
    </p:spTree>
    <p:extLst>
      <p:ext uri="{BB962C8B-B14F-4D97-AF65-F5344CB8AC3E}">
        <p14:creationId xmlns:p14="http://schemas.microsoft.com/office/powerpoint/2010/main" val="23532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5595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Impact"/>
              <a:buNone/>
            </a:pPr>
            <a:r>
              <a:rPr lang="en-US" sz="2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Business Income for Tax Purposes</a:t>
            </a:r>
          </a:p>
        </p:txBody>
      </p:sp>
      <p:grpSp>
        <p:nvGrpSpPr>
          <p:cNvPr id="176" name="Shape 176"/>
          <p:cNvGrpSpPr/>
          <p:nvPr/>
        </p:nvGrpSpPr>
        <p:grpSpPr>
          <a:xfrm>
            <a:off x="2725" y="0"/>
            <a:ext cx="9299912" cy="363071"/>
            <a:chOff x="2726" y="0"/>
            <a:chExt cx="9299912" cy="363071"/>
          </a:xfrm>
        </p:grpSpPr>
        <p:sp>
          <p:nvSpPr>
            <p:cNvPr id="177" name="Shape 177"/>
            <p:cNvSpPr/>
            <p:nvPr/>
          </p:nvSpPr>
          <p:spPr>
            <a:xfrm>
              <a:off x="2726" y="0"/>
              <a:ext cx="2735267" cy="363071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 txBox="1"/>
            <p:nvPr/>
          </p:nvSpPr>
          <p:spPr>
            <a:xfrm>
              <a:off x="2726" y="0"/>
              <a:ext cx="2644500" cy="363071"/>
            </a:xfrm>
            <a:prstGeom prst="rect">
              <a:avLst/>
            </a:prstGeom>
            <a:noFill/>
            <a:ln>
              <a:noFill/>
            </a:ln>
          </p:spPr>
          <p:txBody>
            <a:bodyPr lIns="101325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KEY FACTS</a:t>
              </a:r>
            </a:p>
          </p:txBody>
        </p:sp>
        <p:sp>
          <p:nvSpPr>
            <p:cNvPr id="179" name="Shape 179"/>
            <p:cNvSpPr/>
            <p:nvPr/>
          </p:nvSpPr>
          <p:spPr>
            <a:xfrm>
              <a:off x="2190940" y="0"/>
              <a:ext cx="2735267" cy="363071"/>
            </a:xfrm>
            <a:prstGeom prst="chevron">
              <a:avLst>
                <a:gd name="adj" fmla="val 50000"/>
              </a:avLst>
            </a:prstGeom>
            <a:solidFill>
              <a:srgbClr val="3F0040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 txBox="1"/>
            <p:nvPr/>
          </p:nvSpPr>
          <p:spPr>
            <a:xfrm>
              <a:off x="2372475" y="0"/>
              <a:ext cx="2372196" cy="363071"/>
            </a:xfrm>
            <a:prstGeom prst="rect">
              <a:avLst/>
            </a:prstGeom>
            <a:noFill/>
            <a:ln>
              <a:noFill/>
            </a:ln>
          </p:spPr>
          <p:txBody>
            <a:bodyPr lIns="76000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INCOME &amp; TAX</a:t>
              </a:r>
            </a:p>
          </p:txBody>
        </p:sp>
        <p:sp>
          <p:nvSpPr>
            <p:cNvPr id="181" name="Shape 181"/>
            <p:cNvSpPr/>
            <p:nvPr/>
          </p:nvSpPr>
          <p:spPr>
            <a:xfrm>
              <a:off x="4379155" y="0"/>
              <a:ext cx="2735267" cy="363071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 txBox="1"/>
            <p:nvPr/>
          </p:nvSpPr>
          <p:spPr>
            <a:xfrm>
              <a:off x="4560691" y="0"/>
              <a:ext cx="2372196" cy="363071"/>
            </a:xfrm>
            <a:prstGeom prst="rect">
              <a:avLst/>
            </a:prstGeom>
            <a:noFill/>
            <a:ln>
              <a:noFill/>
            </a:ln>
          </p:spPr>
          <p:txBody>
            <a:bodyPr lIns="76000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STRUCTURE</a:t>
              </a:r>
            </a:p>
          </p:txBody>
        </p:sp>
        <p:sp>
          <p:nvSpPr>
            <p:cNvPr id="183" name="Shape 183"/>
            <p:cNvSpPr/>
            <p:nvPr/>
          </p:nvSpPr>
          <p:spPr>
            <a:xfrm>
              <a:off x="6567370" y="0"/>
              <a:ext cx="2735267" cy="363071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 txBox="1"/>
            <p:nvPr/>
          </p:nvSpPr>
          <p:spPr>
            <a:xfrm>
              <a:off x="6748906" y="0"/>
              <a:ext cx="2372196" cy="363071"/>
            </a:xfrm>
            <a:prstGeom prst="rect">
              <a:avLst/>
            </a:prstGeom>
            <a:noFill/>
            <a:ln>
              <a:noFill/>
            </a:ln>
          </p:spPr>
          <p:txBody>
            <a:bodyPr lIns="76000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TAX PLANING</a:t>
              </a:r>
            </a:p>
          </p:txBody>
        </p:sp>
      </p:grpSp>
      <p:sp>
        <p:nvSpPr>
          <p:cNvPr id="185" name="Shape 185"/>
          <p:cNvSpPr txBox="1"/>
          <p:nvPr/>
        </p:nvSpPr>
        <p:spPr>
          <a:xfrm>
            <a:off x="346150" y="1220425"/>
            <a:ext cx="8552099" cy="482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Business Income for tax purposes = $620,000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Optional CCA deduction = $94,000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-US" sz="1800"/>
              <a:t>Partnership can choose how to apply to the optional CCA deduction.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</a:rPr>
              <a:t>Maximum Business Income for tax purposes = $620,000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</a:rPr>
              <a:t>Minimum Business Income for tax purposes = 620,000 - 94,000 = $526,000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0750" y="1220425"/>
            <a:ext cx="2857500" cy="1657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2203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559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Impact"/>
              <a:buNone/>
            </a:pPr>
            <a:r>
              <a:rPr lang="en-US" sz="2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Preference of Partnership Income</a:t>
            </a:r>
          </a:p>
        </p:txBody>
      </p:sp>
      <p:grpSp>
        <p:nvGrpSpPr>
          <p:cNvPr id="192" name="Shape 192"/>
          <p:cNvGrpSpPr/>
          <p:nvPr/>
        </p:nvGrpSpPr>
        <p:grpSpPr>
          <a:xfrm>
            <a:off x="2725" y="0"/>
            <a:ext cx="9300044" cy="362999"/>
            <a:chOff x="2726" y="0"/>
            <a:chExt cx="9300044" cy="362999"/>
          </a:xfrm>
        </p:grpSpPr>
        <p:sp>
          <p:nvSpPr>
            <p:cNvPr id="193" name="Shape 193"/>
            <p:cNvSpPr/>
            <p:nvPr/>
          </p:nvSpPr>
          <p:spPr>
            <a:xfrm>
              <a:off x="2726" y="0"/>
              <a:ext cx="2735400" cy="362999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 txBox="1"/>
            <p:nvPr/>
          </p:nvSpPr>
          <p:spPr>
            <a:xfrm>
              <a:off x="2726" y="0"/>
              <a:ext cx="2644500" cy="362999"/>
            </a:xfrm>
            <a:prstGeom prst="rect">
              <a:avLst/>
            </a:prstGeom>
            <a:noFill/>
            <a:ln>
              <a:noFill/>
            </a:ln>
          </p:spPr>
          <p:txBody>
            <a:bodyPr lIns="101325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KEY FACTS</a:t>
              </a:r>
            </a:p>
          </p:txBody>
        </p:sp>
        <p:sp>
          <p:nvSpPr>
            <p:cNvPr id="195" name="Shape 195"/>
            <p:cNvSpPr/>
            <p:nvPr/>
          </p:nvSpPr>
          <p:spPr>
            <a:xfrm>
              <a:off x="2190940" y="0"/>
              <a:ext cx="2735400" cy="362999"/>
            </a:xfrm>
            <a:prstGeom prst="chevron">
              <a:avLst>
                <a:gd name="adj" fmla="val 50000"/>
              </a:avLst>
            </a:prstGeom>
            <a:solidFill>
              <a:srgbClr val="3F0040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 txBox="1"/>
            <p:nvPr/>
          </p:nvSpPr>
          <p:spPr>
            <a:xfrm>
              <a:off x="2372475" y="0"/>
              <a:ext cx="2372100" cy="362999"/>
            </a:xfrm>
            <a:prstGeom prst="rect">
              <a:avLst/>
            </a:prstGeom>
            <a:noFill/>
            <a:ln>
              <a:noFill/>
            </a:ln>
          </p:spPr>
          <p:txBody>
            <a:bodyPr lIns="76000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INCOME &amp; TAX</a:t>
              </a:r>
            </a:p>
          </p:txBody>
        </p:sp>
        <p:sp>
          <p:nvSpPr>
            <p:cNvPr id="197" name="Shape 197"/>
            <p:cNvSpPr/>
            <p:nvPr/>
          </p:nvSpPr>
          <p:spPr>
            <a:xfrm>
              <a:off x="4379155" y="0"/>
              <a:ext cx="2735400" cy="362999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 txBox="1"/>
            <p:nvPr/>
          </p:nvSpPr>
          <p:spPr>
            <a:xfrm>
              <a:off x="4560691" y="0"/>
              <a:ext cx="2372100" cy="362999"/>
            </a:xfrm>
            <a:prstGeom prst="rect">
              <a:avLst/>
            </a:prstGeom>
            <a:noFill/>
            <a:ln>
              <a:noFill/>
            </a:ln>
          </p:spPr>
          <p:txBody>
            <a:bodyPr lIns="76000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STRUCTURE</a:t>
              </a:r>
            </a:p>
          </p:txBody>
        </p:sp>
        <p:sp>
          <p:nvSpPr>
            <p:cNvPr id="199" name="Shape 199"/>
            <p:cNvSpPr/>
            <p:nvPr/>
          </p:nvSpPr>
          <p:spPr>
            <a:xfrm>
              <a:off x="6567370" y="0"/>
              <a:ext cx="2735400" cy="362999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 txBox="1"/>
            <p:nvPr/>
          </p:nvSpPr>
          <p:spPr>
            <a:xfrm>
              <a:off x="6748906" y="0"/>
              <a:ext cx="2372100" cy="362999"/>
            </a:xfrm>
            <a:prstGeom prst="rect">
              <a:avLst/>
            </a:prstGeom>
            <a:noFill/>
            <a:ln>
              <a:noFill/>
            </a:ln>
          </p:spPr>
          <p:txBody>
            <a:bodyPr lIns="76000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TAX PLANING</a:t>
              </a:r>
            </a:p>
          </p:txBody>
        </p:sp>
      </p:grpSp>
      <p:sp>
        <p:nvSpPr>
          <p:cNvPr id="201" name="Shape 201"/>
          <p:cNvSpPr txBox="1"/>
          <p:nvPr/>
        </p:nvSpPr>
        <p:spPr>
          <a:xfrm>
            <a:off x="346150" y="1220425"/>
            <a:ext cx="8552099" cy="482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400" u="sng"/>
              <a:t>Yusuf Traders</a:t>
            </a:r>
          </a:p>
          <a:p>
            <a:pPr rtl="0">
              <a:spcBef>
                <a:spcPts val="0"/>
              </a:spcBef>
              <a:buNone/>
            </a:pPr>
            <a:endParaRPr sz="1800" u="sng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Profits of $250,000 + 25% of Partnership Income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/>
              <a:t> </a:t>
            </a: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/>
              <a:t>No unused business losses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u="sng">
                <a:solidFill>
                  <a:schemeClr val="dk1"/>
                </a:solidFill>
              </a:rPr>
              <a:t>Simon Tours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u="sng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</a:rPr>
              <a:t>Zero profits from its own operations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</a:rPr>
              <a:t>25% of Partnership Income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 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>
                <a:solidFill>
                  <a:schemeClr val="dk1"/>
                </a:solidFill>
              </a:rPr>
              <a:t>$600,000 unused business losses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1800">
                <a:solidFill>
                  <a:schemeClr val="dk1"/>
                </a:solidFill>
              </a:rPr>
              <a:t>         ($300,000 expiring in 2 years)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3525" y="1064925"/>
            <a:ext cx="2071825" cy="203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1725" y="4042525"/>
            <a:ext cx="3822000" cy="252029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038487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559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Impact"/>
              <a:buNone/>
            </a:pPr>
            <a:r>
              <a:rPr lang="en-US" sz="2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Preference of Partnership Income</a:t>
            </a:r>
          </a:p>
        </p:txBody>
      </p:sp>
      <p:grpSp>
        <p:nvGrpSpPr>
          <p:cNvPr id="209" name="Shape 209"/>
          <p:cNvGrpSpPr/>
          <p:nvPr/>
        </p:nvGrpSpPr>
        <p:grpSpPr>
          <a:xfrm>
            <a:off x="2725" y="0"/>
            <a:ext cx="9300044" cy="362999"/>
            <a:chOff x="2726" y="0"/>
            <a:chExt cx="9300044" cy="362999"/>
          </a:xfrm>
        </p:grpSpPr>
        <p:sp>
          <p:nvSpPr>
            <p:cNvPr id="210" name="Shape 210"/>
            <p:cNvSpPr/>
            <p:nvPr/>
          </p:nvSpPr>
          <p:spPr>
            <a:xfrm>
              <a:off x="2726" y="0"/>
              <a:ext cx="2735400" cy="362999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1" name="Shape 211"/>
            <p:cNvSpPr txBox="1"/>
            <p:nvPr/>
          </p:nvSpPr>
          <p:spPr>
            <a:xfrm>
              <a:off x="2726" y="0"/>
              <a:ext cx="2644500" cy="362999"/>
            </a:xfrm>
            <a:prstGeom prst="rect">
              <a:avLst/>
            </a:prstGeom>
            <a:noFill/>
            <a:ln>
              <a:noFill/>
            </a:ln>
          </p:spPr>
          <p:txBody>
            <a:bodyPr lIns="101325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KEY FACTS</a:t>
              </a:r>
            </a:p>
          </p:txBody>
        </p:sp>
        <p:sp>
          <p:nvSpPr>
            <p:cNvPr id="212" name="Shape 212"/>
            <p:cNvSpPr/>
            <p:nvPr/>
          </p:nvSpPr>
          <p:spPr>
            <a:xfrm>
              <a:off x="2190940" y="0"/>
              <a:ext cx="2735400" cy="362999"/>
            </a:xfrm>
            <a:prstGeom prst="chevron">
              <a:avLst>
                <a:gd name="adj" fmla="val 50000"/>
              </a:avLst>
            </a:prstGeom>
            <a:solidFill>
              <a:srgbClr val="3F0040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3" name="Shape 213"/>
            <p:cNvSpPr txBox="1"/>
            <p:nvPr/>
          </p:nvSpPr>
          <p:spPr>
            <a:xfrm>
              <a:off x="2372475" y="0"/>
              <a:ext cx="2372100" cy="362999"/>
            </a:xfrm>
            <a:prstGeom prst="rect">
              <a:avLst/>
            </a:prstGeom>
            <a:noFill/>
            <a:ln>
              <a:noFill/>
            </a:ln>
          </p:spPr>
          <p:txBody>
            <a:bodyPr lIns="76000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INCOME &amp; TAX</a:t>
              </a:r>
            </a:p>
          </p:txBody>
        </p:sp>
        <p:sp>
          <p:nvSpPr>
            <p:cNvPr id="214" name="Shape 214"/>
            <p:cNvSpPr/>
            <p:nvPr/>
          </p:nvSpPr>
          <p:spPr>
            <a:xfrm>
              <a:off x="4379155" y="0"/>
              <a:ext cx="2735400" cy="362999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4560691" y="0"/>
              <a:ext cx="2372100" cy="362999"/>
            </a:xfrm>
            <a:prstGeom prst="rect">
              <a:avLst/>
            </a:prstGeom>
            <a:noFill/>
            <a:ln>
              <a:noFill/>
            </a:ln>
          </p:spPr>
          <p:txBody>
            <a:bodyPr lIns="76000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STRUCTURE</a:t>
              </a:r>
            </a:p>
          </p:txBody>
        </p:sp>
        <p:sp>
          <p:nvSpPr>
            <p:cNvPr id="216" name="Shape 216"/>
            <p:cNvSpPr/>
            <p:nvPr/>
          </p:nvSpPr>
          <p:spPr>
            <a:xfrm>
              <a:off x="6567370" y="0"/>
              <a:ext cx="2735400" cy="362999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 txBox="1"/>
            <p:nvPr/>
          </p:nvSpPr>
          <p:spPr>
            <a:xfrm>
              <a:off x="6748906" y="0"/>
              <a:ext cx="2372100" cy="362999"/>
            </a:xfrm>
            <a:prstGeom prst="rect">
              <a:avLst/>
            </a:prstGeom>
            <a:noFill/>
            <a:ln>
              <a:noFill/>
            </a:ln>
          </p:spPr>
          <p:txBody>
            <a:bodyPr lIns="76000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TAX PLANING</a:t>
              </a:r>
            </a:p>
          </p:txBody>
        </p:sp>
      </p:grpSp>
      <p:sp>
        <p:nvSpPr>
          <p:cNvPr id="218" name="Shape 218"/>
          <p:cNvSpPr txBox="1"/>
          <p:nvPr/>
        </p:nvSpPr>
        <p:spPr>
          <a:xfrm>
            <a:off x="295950" y="1018200"/>
            <a:ext cx="8552099" cy="482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400" u="sng" dirty="0"/>
              <a:t>Yusuf Traders</a:t>
            </a:r>
          </a:p>
          <a:p>
            <a:pPr rtl="0">
              <a:spcBef>
                <a:spcPts val="0"/>
              </a:spcBef>
              <a:buNone/>
            </a:pPr>
            <a:endParaRPr sz="800" u="sng" dirty="0"/>
          </a:p>
          <a:p>
            <a:pPr lvl="0" rtl="0">
              <a:spcBef>
                <a:spcPts val="0"/>
              </a:spcBef>
              <a:buNone/>
            </a:pPr>
            <a:endParaRPr sz="800" u="sng" dirty="0"/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800" dirty="0"/>
              <a:t>Prefer minimum partnership income </a:t>
            </a:r>
            <a:r>
              <a:rPr lang="en-US" sz="1800" dirty="0">
                <a:solidFill>
                  <a:schemeClr val="dk1"/>
                </a:solidFill>
              </a:rPr>
              <a:t>($526,000)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Pay less taxes on total income</a:t>
            </a:r>
          </a:p>
          <a:p>
            <a:pPr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endParaRPr sz="1800" dirty="0"/>
          </a:p>
          <a:p>
            <a:pPr lvl="0" rtl="0">
              <a:spcBef>
                <a:spcPts val="0"/>
              </a:spcBef>
              <a:buNone/>
            </a:pPr>
            <a:r>
              <a:rPr lang="en-US" sz="2400" u="sng" dirty="0">
                <a:solidFill>
                  <a:schemeClr val="dk1"/>
                </a:solidFill>
              </a:rPr>
              <a:t>Simon Tours</a:t>
            </a:r>
          </a:p>
          <a:p>
            <a:pPr lvl="0" rtl="0">
              <a:spcBef>
                <a:spcPts val="0"/>
              </a:spcBef>
              <a:buNone/>
            </a:pPr>
            <a:endParaRPr sz="800" u="sng" dirty="0">
              <a:solidFill>
                <a:schemeClr val="dk1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Prefer maximum partnership income ($620,000)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800" dirty="0">
                <a:solidFill>
                  <a:schemeClr val="dk1"/>
                </a:solidFill>
              </a:rPr>
              <a:t>Be able to claim more of its unused business losses</a:t>
            </a:r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8925" y="4046575"/>
            <a:ext cx="4669199" cy="2630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0824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559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Impact"/>
              <a:buNone/>
            </a:pPr>
            <a:r>
              <a:rPr lang="en-US" sz="2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Yusuf Traders Tax Liability</a:t>
            </a:r>
          </a:p>
        </p:txBody>
      </p:sp>
      <p:grpSp>
        <p:nvGrpSpPr>
          <p:cNvPr id="225" name="Shape 225"/>
          <p:cNvGrpSpPr/>
          <p:nvPr/>
        </p:nvGrpSpPr>
        <p:grpSpPr>
          <a:xfrm>
            <a:off x="2725" y="0"/>
            <a:ext cx="9300044" cy="362999"/>
            <a:chOff x="2726" y="0"/>
            <a:chExt cx="9300044" cy="362999"/>
          </a:xfrm>
        </p:grpSpPr>
        <p:sp>
          <p:nvSpPr>
            <p:cNvPr id="226" name="Shape 226"/>
            <p:cNvSpPr/>
            <p:nvPr/>
          </p:nvSpPr>
          <p:spPr>
            <a:xfrm>
              <a:off x="2726" y="0"/>
              <a:ext cx="2735400" cy="362999"/>
            </a:xfrm>
            <a:prstGeom prst="homePlate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 txBox="1"/>
            <p:nvPr/>
          </p:nvSpPr>
          <p:spPr>
            <a:xfrm>
              <a:off x="2726" y="0"/>
              <a:ext cx="2644500" cy="362999"/>
            </a:xfrm>
            <a:prstGeom prst="rect">
              <a:avLst/>
            </a:prstGeom>
            <a:noFill/>
            <a:ln>
              <a:noFill/>
            </a:ln>
          </p:spPr>
          <p:txBody>
            <a:bodyPr lIns="101325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KEY FACTS</a:t>
              </a:r>
            </a:p>
          </p:txBody>
        </p:sp>
        <p:sp>
          <p:nvSpPr>
            <p:cNvPr id="228" name="Shape 228"/>
            <p:cNvSpPr/>
            <p:nvPr/>
          </p:nvSpPr>
          <p:spPr>
            <a:xfrm>
              <a:off x="2190940" y="0"/>
              <a:ext cx="2735400" cy="362999"/>
            </a:xfrm>
            <a:prstGeom prst="chevron">
              <a:avLst>
                <a:gd name="adj" fmla="val 50000"/>
              </a:avLst>
            </a:prstGeom>
            <a:solidFill>
              <a:srgbClr val="3F0040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2372475" y="0"/>
              <a:ext cx="2372100" cy="362999"/>
            </a:xfrm>
            <a:prstGeom prst="rect">
              <a:avLst/>
            </a:prstGeom>
            <a:noFill/>
            <a:ln>
              <a:noFill/>
            </a:ln>
          </p:spPr>
          <p:txBody>
            <a:bodyPr lIns="76000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INCOME &amp; TAX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4379155" y="0"/>
              <a:ext cx="2735400" cy="362999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 txBox="1"/>
            <p:nvPr/>
          </p:nvSpPr>
          <p:spPr>
            <a:xfrm>
              <a:off x="4560691" y="0"/>
              <a:ext cx="2372100" cy="362999"/>
            </a:xfrm>
            <a:prstGeom prst="rect">
              <a:avLst/>
            </a:prstGeom>
            <a:noFill/>
            <a:ln>
              <a:noFill/>
            </a:ln>
          </p:spPr>
          <p:txBody>
            <a:bodyPr lIns="76000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STRUCTURE</a:t>
              </a:r>
            </a:p>
          </p:txBody>
        </p:sp>
        <p:sp>
          <p:nvSpPr>
            <p:cNvPr id="232" name="Shape 232"/>
            <p:cNvSpPr/>
            <p:nvPr/>
          </p:nvSpPr>
          <p:spPr>
            <a:xfrm>
              <a:off x="6567370" y="0"/>
              <a:ext cx="2735400" cy="362999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 w="12700" cap="flat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 txBox="1"/>
            <p:nvPr/>
          </p:nvSpPr>
          <p:spPr>
            <a:xfrm>
              <a:off x="6748906" y="0"/>
              <a:ext cx="2372100" cy="362999"/>
            </a:xfrm>
            <a:prstGeom prst="rect">
              <a:avLst/>
            </a:prstGeom>
            <a:noFill/>
            <a:ln>
              <a:noFill/>
            </a:ln>
          </p:spPr>
          <p:txBody>
            <a:bodyPr lIns="76000" tIns="50650" rIns="25325" bIns="506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665"/>
                </a:spcAft>
                <a:buSzPct val="25000"/>
                <a:buNone/>
              </a:pPr>
              <a:r>
                <a:rPr lang="en-US" sz="19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TAX PLANING</a:t>
              </a:r>
            </a:p>
          </p:txBody>
        </p:sp>
      </p:grpSp>
      <p:sp>
        <p:nvSpPr>
          <p:cNvPr id="234" name="Shape 234"/>
          <p:cNvSpPr txBox="1"/>
          <p:nvPr/>
        </p:nvSpPr>
        <p:spPr>
          <a:xfrm>
            <a:off x="1030950" y="3750600"/>
            <a:ext cx="7082099" cy="55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buNone/>
            </a:pPr>
            <a:r>
              <a:rPr lang="en-US" sz="2400" u="sng"/>
              <a:t>Yusuf Traders Partnership Income (25%)</a:t>
            </a:r>
          </a:p>
          <a:p>
            <a:pPr lvl="0" rtl="0">
              <a:spcBef>
                <a:spcPts val="0"/>
              </a:spcBef>
              <a:buNone/>
            </a:pPr>
            <a:endParaRPr sz="1800" u="sng"/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graphicFrame>
        <p:nvGraphicFramePr>
          <p:cNvPr id="235" name="Shape 235"/>
          <p:cNvGraphicFramePr/>
          <p:nvPr>
            <p:extLst>
              <p:ext uri="{D42A27DB-BD31-4B8C-83A1-F6EECF244321}">
                <p14:modId xmlns:p14="http://schemas.microsoft.com/office/powerpoint/2010/main" val="3691129454"/>
              </p:ext>
            </p:extLst>
          </p:nvPr>
        </p:nvGraphicFramePr>
        <p:xfrm>
          <a:off x="471299" y="1647600"/>
          <a:ext cx="8201400" cy="2103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70170"/>
                <a:gridCol w="2497430"/>
                <a:gridCol w="2733800"/>
              </a:tblGrid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1" u="sng"/>
                        <a:t>Minimum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 sz="1800" b="1" u="sng"/>
                        <a:t>Maximum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dirty="0">
                          <a:solidFill>
                            <a:schemeClr val="dk1"/>
                          </a:solidFill>
                        </a:rPr>
                        <a:t>Total Partnership Income</a:t>
                      </a:r>
                    </a:p>
                  </a:txBody>
                  <a:tcPr marL="91425" marR="91425" marT="91425" marB="91425"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526,000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620,000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dirty="0"/>
                        <a:t>Small Business </a:t>
                      </a:r>
                      <a:r>
                        <a:rPr lang="en-US" dirty="0" smtClean="0"/>
                        <a:t>Deduction </a:t>
                      </a:r>
                      <a:r>
                        <a:rPr lang="en-US" dirty="0"/>
                        <a:t>(SBD) eligibility</a:t>
                      </a:r>
                    </a:p>
                  </a:txBody>
                  <a:tcPr marL="91425" marR="91425" marT="91425" marB="91425"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 dirty="0"/>
                        <a:t>500,000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500,000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Non-eligible for SBD</a:t>
                      </a:r>
                    </a:p>
                  </a:txBody>
                  <a:tcPr marL="91425" marR="91425" marT="91425" marB="91425"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26,000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buNone/>
                      </a:pPr>
                      <a:r>
                        <a:rPr lang="en-US" dirty="0"/>
                        <a:t>120,000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236" name="Shape 236"/>
          <p:cNvGraphicFramePr/>
          <p:nvPr>
            <p:extLst>
              <p:ext uri="{D42A27DB-BD31-4B8C-83A1-F6EECF244321}">
                <p14:modId xmlns:p14="http://schemas.microsoft.com/office/powerpoint/2010/main" val="2945019195"/>
              </p:ext>
            </p:extLst>
          </p:nvPr>
        </p:nvGraphicFramePr>
        <p:xfrm>
          <a:off x="471300" y="4449037"/>
          <a:ext cx="8201400" cy="2103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78482"/>
                <a:gridCol w="2489118"/>
                <a:gridCol w="2733800"/>
              </a:tblGrid>
              <a:tr h="3810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 u="sng"/>
                        <a:t>Minimum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sz="1800" b="1" u="sng"/>
                        <a:t>Maximum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Partnership Income</a:t>
                      </a:r>
                    </a:p>
                  </a:txBody>
                  <a:tcPr marL="91425" marR="91425" marT="91425" marB="91425"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131,500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155,000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 dirty="0"/>
                        <a:t>Small Business </a:t>
                      </a:r>
                      <a:r>
                        <a:rPr lang="en-US" dirty="0" smtClean="0"/>
                        <a:t>Deduction </a:t>
                      </a:r>
                      <a:r>
                        <a:rPr lang="en-US" dirty="0"/>
                        <a:t>(SBD) eligibility</a:t>
                      </a:r>
                    </a:p>
                  </a:txBody>
                  <a:tcPr marL="91425" marR="91425" marT="91425" marB="91425"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 dirty="0"/>
                        <a:t>125,000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125,000</a:t>
                      </a:r>
                    </a:p>
                  </a:txBody>
                  <a:tcPr marL="91425" marR="91425" marT="91425" marB="91425" anchor="ctr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Non-eligible for SBD</a:t>
                      </a:r>
                    </a:p>
                  </a:txBody>
                  <a:tcPr marL="91425" marR="91425" marT="91425" marB="91425"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6,500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-US"/>
                        <a:t>30,000</a:t>
                      </a:r>
                    </a:p>
                  </a:txBody>
                  <a:tcPr marL="91425" marR="91425" marT="91425" marB="91425">
                    <a:lnL w="28575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37" name="Shape 237"/>
          <p:cNvSpPr txBox="1"/>
          <p:nvPr/>
        </p:nvSpPr>
        <p:spPr>
          <a:xfrm>
            <a:off x="1030950" y="1063575"/>
            <a:ext cx="7082099" cy="559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371600" lvl="0" indent="457200" algn="l" rtl="0">
              <a:spcBef>
                <a:spcPts val="0"/>
              </a:spcBef>
              <a:buNone/>
            </a:pPr>
            <a:r>
              <a:rPr lang="en-US" sz="2400" u="sng" dirty="0"/>
              <a:t>Total Partnership Income</a:t>
            </a:r>
          </a:p>
          <a:p>
            <a:pPr lvl="0" rtl="0">
              <a:spcBef>
                <a:spcPts val="0"/>
              </a:spcBef>
              <a:buNone/>
            </a:pPr>
            <a:endParaRPr sz="1800" u="sng" dirty="0"/>
          </a:p>
          <a:p>
            <a:pPr lvl="0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9634578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1B587C"/>
      </a:accent1>
      <a:accent2>
        <a:srgbClr val="FF0000"/>
      </a:accent2>
      <a:accent3>
        <a:srgbClr val="00B050"/>
      </a:accent3>
      <a:accent4>
        <a:srgbClr val="FFFF00"/>
      </a:accent4>
      <a:accent5>
        <a:srgbClr val="F07F09"/>
      </a:accent5>
      <a:accent6>
        <a:srgbClr val="800080"/>
      </a:accent6>
      <a:hlink>
        <a:srgbClr val="6B9F25"/>
      </a:hlink>
      <a:folHlink>
        <a:srgbClr val="B26B02"/>
      </a:folHlink>
    </a:clrScheme>
    <a:fontScheme name="Custom 1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</TotalTime>
  <Words>1294</Words>
  <Application>Microsoft Office PowerPoint</Application>
  <PresentationFormat>On-screen Show (4:3)</PresentationFormat>
  <Paragraphs>362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Impact</vt:lpstr>
      <vt:lpstr>Office Theme</vt:lpstr>
      <vt:lpstr>Four guys one dream</vt:lpstr>
      <vt:lpstr>Key findings</vt:lpstr>
      <vt:lpstr>Classic partnership holding structure</vt:lpstr>
      <vt:lpstr>One dream – 4 stories</vt:lpstr>
      <vt:lpstr>INCOME &amp;  TAX LIABILITY</vt:lpstr>
      <vt:lpstr>Business Income for Tax Purposes</vt:lpstr>
      <vt:lpstr>Preference of Partnership Income</vt:lpstr>
      <vt:lpstr>Preference of Partnership Income</vt:lpstr>
      <vt:lpstr>Yusuf Traders Tax Liability</vt:lpstr>
      <vt:lpstr>Yusuf Traders Tax Liability</vt:lpstr>
      <vt:lpstr>Optimal corporate structure</vt:lpstr>
      <vt:lpstr>Incorporate partnership?</vt:lpstr>
      <vt:lpstr>Tax consequence - All shareholders benefit from smb</vt:lpstr>
      <vt:lpstr>Tax consequence – Flow Dividend to shareholder</vt:lpstr>
      <vt:lpstr>Tax consequence – Yusuf / yusuf traders inc</vt:lpstr>
      <vt:lpstr>Deferral Tax consequence – simon</vt:lpstr>
      <vt:lpstr>Deferral Tax consequence –simon tours inc</vt:lpstr>
      <vt:lpstr>Deferral Tax consequence – jonathan jigalo inc</vt:lpstr>
      <vt:lpstr>Tax consequence - summary</vt:lpstr>
      <vt:lpstr>Tax planning</vt:lpstr>
      <vt:lpstr>TO TAX OR NOT TO TAX</vt:lpstr>
      <vt:lpstr>SOME OPTIONS</vt:lpstr>
      <vt:lpstr>JONATHAN’S PROBLEMS FOR THE RICH</vt:lpstr>
      <vt:lpstr>TRUST OPTIONS</vt:lpstr>
      <vt:lpstr>TRUST OPTIONS</vt:lpstr>
      <vt:lpstr>Q &amp; 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STUDENT2</dc:creator>
  <cp:lastModifiedBy>Simon Foucher</cp:lastModifiedBy>
  <cp:revision>75</cp:revision>
  <dcterms:created xsi:type="dcterms:W3CDTF">2015-01-05T16:03:31Z</dcterms:created>
  <dcterms:modified xsi:type="dcterms:W3CDTF">2015-03-26T21:38:23Z</dcterms:modified>
</cp:coreProperties>
</file>